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04" r:id="rId2"/>
    <p:sldId id="268" r:id="rId3"/>
    <p:sldId id="264" r:id="rId4"/>
    <p:sldId id="258" r:id="rId5"/>
    <p:sldId id="305" r:id="rId6"/>
    <p:sldId id="302" r:id="rId7"/>
    <p:sldId id="306" r:id="rId8"/>
    <p:sldId id="299" r:id="rId9"/>
    <p:sldId id="288" r:id="rId10"/>
    <p:sldId id="294" r:id="rId11"/>
    <p:sldId id="295" r:id="rId12"/>
    <p:sldId id="297" r:id="rId13"/>
    <p:sldId id="296" r:id="rId14"/>
    <p:sldId id="298" r:id="rId15"/>
    <p:sldId id="300" r:id="rId16"/>
    <p:sldId id="285" r:id="rId17"/>
    <p:sldId id="301" r:id="rId18"/>
    <p:sldId id="286" r:id="rId19"/>
    <p:sldId id="269" r:id="rId20"/>
    <p:sldId id="308" r:id="rId21"/>
    <p:sldId id="312" r:id="rId22"/>
    <p:sldId id="311" r:id="rId23"/>
    <p:sldId id="274" r:id="rId24"/>
    <p:sldId id="270" r:id="rId25"/>
    <p:sldId id="289" r:id="rId26"/>
    <p:sldId id="272" r:id="rId27"/>
    <p:sldId id="3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99"/>
    <a:srgbClr val="009900"/>
    <a:srgbClr val="21AAFF"/>
    <a:srgbClr val="6CC6FF"/>
    <a:srgbClr val="FC9D49"/>
    <a:srgbClr val="EAFBFE"/>
    <a:srgbClr val="9FC088"/>
    <a:srgbClr val="007C9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44" y="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0283-1CA5-493C-8E92-085120DE68A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CA9B3-9D17-48E7-AB5B-2293AE15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9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09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44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13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94388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932567" y="2054000"/>
            <a:ext cx="347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950967" y="2659067"/>
            <a:ext cx="3455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4467924" y="2354233"/>
            <a:ext cx="85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7741968" y="3401111"/>
            <a:ext cx="3179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7741967" y="4012400"/>
            <a:ext cx="3474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6874479" y="3583768"/>
            <a:ext cx="85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950967" y="3405667"/>
            <a:ext cx="3455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932565" y="4012404"/>
            <a:ext cx="3474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4467924" y="3583768"/>
            <a:ext cx="849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7741968" y="4757319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7741967" y="5368133"/>
            <a:ext cx="3474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874479" y="4947229"/>
            <a:ext cx="85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950967" y="4757333"/>
            <a:ext cx="3455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932567" y="5365733"/>
            <a:ext cx="347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4467924" y="4947229"/>
            <a:ext cx="849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88607" y="6380267"/>
            <a:ext cx="12420308" cy="853211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10004590" y="600889"/>
            <a:ext cx="2938317" cy="4277076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4896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373186" y="863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618456" y="553853"/>
            <a:ext cx="16889889" cy="6443981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2659732" y="863610"/>
            <a:ext cx="11219384" cy="7096185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6586281" y="1611133"/>
            <a:ext cx="4173600" cy="9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5333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6902567" y="2446100"/>
            <a:ext cx="3541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6586281" y="3768700"/>
            <a:ext cx="4173600" cy="9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6902567" y="4603667"/>
            <a:ext cx="3541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07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"/>
          <p:cNvSpPr/>
          <p:nvPr/>
        </p:nvSpPr>
        <p:spPr>
          <a:xfrm>
            <a:off x="506100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15"/>
          <p:cNvSpPr/>
          <p:nvPr/>
        </p:nvSpPr>
        <p:spPr>
          <a:xfrm flipH="1">
            <a:off x="9347363" y="20107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15"/>
          <p:cNvGrpSpPr/>
          <p:nvPr/>
        </p:nvGrpSpPr>
        <p:grpSpPr>
          <a:xfrm>
            <a:off x="-819967" y="263520"/>
            <a:ext cx="6173081" cy="1896672"/>
            <a:chOff x="3766574" y="-957635"/>
            <a:chExt cx="4629811" cy="1422504"/>
          </a:xfrm>
        </p:grpSpPr>
        <p:sp>
          <p:nvSpPr>
            <p:cNvPr id="416" name="Google Shape;416;p15"/>
            <p:cNvSpPr/>
            <p:nvPr/>
          </p:nvSpPr>
          <p:spPr>
            <a:xfrm>
              <a:off x="3766574" y="-17594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6672586" y="-95763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15"/>
          <p:cNvGrpSpPr/>
          <p:nvPr/>
        </p:nvGrpSpPr>
        <p:grpSpPr>
          <a:xfrm>
            <a:off x="-56366" y="1507699"/>
            <a:ext cx="4397996" cy="7846277"/>
            <a:chOff x="3734270" y="74249"/>
            <a:chExt cx="3046829" cy="5435717"/>
          </a:xfrm>
        </p:grpSpPr>
        <p:grpSp>
          <p:nvGrpSpPr>
            <p:cNvPr id="419" name="Google Shape;419;p1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420" name="Google Shape;420;p1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" name="Google Shape;428;p1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5"/>
          <p:cNvGrpSpPr/>
          <p:nvPr/>
        </p:nvGrpSpPr>
        <p:grpSpPr>
          <a:xfrm flipH="1">
            <a:off x="8465331" y="3086015"/>
            <a:ext cx="4062439" cy="7247623"/>
            <a:chOff x="3734270" y="74249"/>
            <a:chExt cx="3046829" cy="5435717"/>
          </a:xfrm>
        </p:grpSpPr>
        <p:grpSp>
          <p:nvGrpSpPr>
            <p:cNvPr id="430" name="Google Shape;430;p1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431" name="Google Shape;431;p1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" name="Google Shape;439;p1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15"/>
          <p:cNvGrpSpPr/>
          <p:nvPr/>
        </p:nvGrpSpPr>
        <p:grpSpPr>
          <a:xfrm>
            <a:off x="7219432" y="516147"/>
            <a:ext cx="2229531" cy="1244957"/>
            <a:chOff x="6785149" y="1978310"/>
            <a:chExt cx="1672148" cy="933718"/>
          </a:xfrm>
        </p:grpSpPr>
        <p:sp>
          <p:nvSpPr>
            <p:cNvPr id="441" name="Google Shape;441;p15"/>
            <p:cNvSpPr/>
            <p:nvPr/>
          </p:nvSpPr>
          <p:spPr>
            <a:xfrm>
              <a:off x="7830570" y="1978310"/>
              <a:ext cx="266737" cy="117663"/>
            </a:xfrm>
            <a:custGeom>
              <a:avLst/>
              <a:gdLst/>
              <a:ahLst/>
              <a:cxnLst/>
              <a:rect l="l" t="t" r="r" b="b"/>
              <a:pathLst>
                <a:path w="5681" h="2506" extrusionOk="0">
                  <a:moveTo>
                    <a:pt x="1750" y="0"/>
                  </a:moveTo>
                  <a:cubicBezTo>
                    <a:pt x="909" y="0"/>
                    <a:pt x="0" y="773"/>
                    <a:pt x="0" y="773"/>
                  </a:cubicBezTo>
                  <a:cubicBezTo>
                    <a:pt x="471" y="605"/>
                    <a:pt x="854" y="534"/>
                    <a:pt x="1173" y="534"/>
                  </a:cubicBezTo>
                  <a:cubicBezTo>
                    <a:pt x="1988" y="534"/>
                    <a:pt x="2379" y="1001"/>
                    <a:pt x="2727" y="1511"/>
                  </a:cubicBezTo>
                  <a:cubicBezTo>
                    <a:pt x="3125" y="1288"/>
                    <a:pt x="3486" y="1200"/>
                    <a:pt x="3806" y="1200"/>
                  </a:cubicBezTo>
                  <a:cubicBezTo>
                    <a:pt x="5036" y="1200"/>
                    <a:pt x="5680" y="2505"/>
                    <a:pt x="5680" y="2505"/>
                  </a:cubicBezTo>
                  <a:cubicBezTo>
                    <a:pt x="5472" y="1239"/>
                    <a:pt x="4887" y="639"/>
                    <a:pt x="4150" y="639"/>
                  </a:cubicBezTo>
                  <a:cubicBezTo>
                    <a:pt x="3780" y="639"/>
                    <a:pt x="3372" y="791"/>
                    <a:pt x="2954" y="1085"/>
                  </a:cubicBezTo>
                  <a:cubicBezTo>
                    <a:pt x="2703" y="261"/>
                    <a:pt x="2238" y="0"/>
                    <a:pt x="1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8077264" y="2738350"/>
              <a:ext cx="380034" cy="173677"/>
            </a:xfrm>
            <a:custGeom>
              <a:avLst/>
              <a:gdLst/>
              <a:ahLst/>
              <a:cxnLst/>
              <a:rect l="l" t="t" r="r" b="b"/>
              <a:pathLst>
                <a:path w="8094" h="3699" extrusionOk="0">
                  <a:moveTo>
                    <a:pt x="2301" y="0"/>
                  </a:moveTo>
                  <a:cubicBezTo>
                    <a:pt x="1149" y="0"/>
                    <a:pt x="0" y="915"/>
                    <a:pt x="0" y="915"/>
                  </a:cubicBezTo>
                  <a:cubicBezTo>
                    <a:pt x="574" y="747"/>
                    <a:pt x="1056" y="674"/>
                    <a:pt x="1468" y="674"/>
                  </a:cubicBezTo>
                  <a:cubicBezTo>
                    <a:pt x="2729" y="674"/>
                    <a:pt x="3334" y="1359"/>
                    <a:pt x="3891" y="2108"/>
                  </a:cubicBezTo>
                  <a:cubicBezTo>
                    <a:pt x="4381" y="1860"/>
                    <a:pt x="4835" y="1759"/>
                    <a:pt x="5248" y="1759"/>
                  </a:cubicBezTo>
                  <a:cubicBezTo>
                    <a:pt x="7058" y="1759"/>
                    <a:pt x="8094" y="3698"/>
                    <a:pt x="8094" y="3698"/>
                  </a:cubicBezTo>
                  <a:cubicBezTo>
                    <a:pt x="7704" y="1903"/>
                    <a:pt x="6790" y="1033"/>
                    <a:pt x="5722" y="1033"/>
                  </a:cubicBezTo>
                  <a:cubicBezTo>
                    <a:pt x="5236" y="1033"/>
                    <a:pt x="4718" y="1213"/>
                    <a:pt x="4203" y="1568"/>
                  </a:cubicBezTo>
                  <a:cubicBezTo>
                    <a:pt x="3763" y="368"/>
                    <a:pt x="3031" y="0"/>
                    <a:pt x="2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785149" y="2180399"/>
              <a:ext cx="380080" cy="174241"/>
            </a:xfrm>
            <a:custGeom>
              <a:avLst/>
              <a:gdLst/>
              <a:ahLst/>
              <a:cxnLst/>
              <a:rect l="l" t="t" r="r" b="b"/>
              <a:pathLst>
                <a:path w="8095" h="3711" extrusionOk="0">
                  <a:moveTo>
                    <a:pt x="2305" y="0"/>
                  </a:moveTo>
                  <a:cubicBezTo>
                    <a:pt x="1152" y="0"/>
                    <a:pt x="1" y="927"/>
                    <a:pt x="1" y="927"/>
                  </a:cubicBezTo>
                  <a:cubicBezTo>
                    <a:pt x="590" y="748"/>
                    <a:pt x="1082" y="670"/>
                    <a:pt x="1502" y="670"/>
                  </a:cubicBezTo>
                  <a:cubicBezTo>
                    <a:pt x="2740" y="670"/>
                    <a:pt x="3340" y="1349"/>
                    <a:pt x="3891" y="2092"/>
                  </a:cubicBezTo>
                  <a:cubicBezTo>
                    <a:pt x="4379" y="1853"/>
                    <a:pt x="4828" y="1756"/>
                    <a:pt x="5237" y="1756"/>
                  </a:cubicBezTo>
                  <a:cubicBezTo>
                    <a:pt x="7069" y="1756"/>
                    <a:pt x="8094" y="3711"/>
                    <a:pt x="8094" y="3711"/>
                  </a:cubicBezTo>
                  <a:cubicBezTo>
                    <a:pt x="7705" y="1902"/>
                    <a:pt x="6797" y="1039"/>
                    <a:pt x="5735" y="1039"/>
                  </a:cubicBezTo>
                  <a:cubicBezTo>
                    <a:pt x="5245" y="1039"/>
                    <a:pt x="4723" y="1222"/>
                    <a:pt x="4204" y="1581"/>
                  </a:cubicBezTo>
                  <a:cubicBezTo>
                    <a:pt x="3764" y="371"/>
                    <a:pt x="3034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5"/>
          <p:cNvSpPr txBox="1">
            <a:spLocks noGrp="1"/>
          </p:cNvSpPr>
          <p:nvPr>
            <p:ph type="subTitle" idx="1"/>
          </p:nvPr>
        </p:nvSpPr>
        <p:spPr>
          <a:xfrm>
            <a:off x="4241600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45" name="Google Shape;445;p15"/>
          <p:cNvSpPr txBox="1">
            <a:spLocks noGrp="1"/>
          </p:cNvSpPr>
          <p:nvPr>
            <p:ph type="title"/>
          </p:nvPr>
        </p:nvSpPr>
        <p:spPr>
          <a:xfrm>
            <a:off x="3257400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6" name="Google Shape;446;p15"/>
          <p:cNvSpPr txBox="1">
            <a:spLocks noGrp="1"/>
          </p:cNvSpPr>
          <p:nvPr>
            <p:ph type="title" idx="2" hasCustomPrompt="1"/>
          </p:nvPr>
        </p:nvSpPr>
        <p:spPr>
          <a:xfrm>
            <a:off x="511160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94515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3320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18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3753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20" y="3429000"/>
            <a:ext cx="12192240" cy="3429000"/>
            <a:chOff x="-100" y="1950781"/>
            <a:chExt cx="9144180" cy="3192668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100" y="1950781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2095986"/>
              <a:ext cx="9144095" cy="3047463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rgbClr val="F9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7" name="Google Shape;547;p19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19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0420836" y="649895"/>
            <a:ext cx="972537" cy="515408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59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11076 -0.00031 " pathEditMode="relative" rAng="0" ptsTypes="AA">
                                      <p:cBhvr>
                                        <p:cTn id="6" dur="505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3827E-7 L 0.15156 0.0037 " pathEditMode="relative" rAng="0" ptsTypes="AA">
                                      <p:cBhvr>
                                        <p:cTn id="8" dur="50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/>
      <p:bldP spid="5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4301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21"/>
          <p:cNvGrpSpPr/>
          <p:nvPr/>
        </p:nvGrpSpPr>
        <p:grpSpPr>
          <a:xfrm flipH="1">
            <a:off x="8822494" y="1761658"/>
            <a:ext cx="3432597" cy="2211101"/>
            <a:chOff x="6311450" y="1575061"/>
            <a:chExt cx="2170332" cy="1398016"/>
          </a:xfrm>
        </p:grpSpPr>
        <p:grpSp>
          <p:nvGrpSpPr>
            <p:cNvPr id="580" name="Google Shape;580;p21"/>
            <p:cNvGrpSpPr/>
            <p:nvPr/>
          </p:nvGrpSpPr>
          <p:grpSpPr>
            <a:xfrm flipH="1">
              <a:off x="7725899" y="1800005"/>
              <a:ext cx="680855" cy="1028840"/>
              <a:chOff x="7986824" y="1570968"/>
              <a:chExt cx="680855" cy="1028840"/>
            </a:xfrm>
          </p:grpSpPr>
          <p:grpSp>
            <p:nvGrpSpPr>
              <p:cNvPr id="581" name="Google Shape;581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82" name="Google Shape;582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4" name="Google Shape;584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5" name="Google Shape;585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" name="Google Shape;586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" name="Google Shape;587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" name="Google Shape;588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" name="Google Shape;589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" name="Google Shape;590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91" name="Google Shape;591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592" name="Google Shape;592;p21"/>
            <p:cNvSpPr/>
            <p:nvPr/>
          </p:nvSpPr>
          <p:spPr>
            <a:xfrm>
              <a:off x="6311450" y="2400375"/>
              <a:ext cx="2170332" cy="572702"/>
            </a:xfrm>
            <a:custGeom>
              <a:avLst/>
              <a:gdLst/>
              <a:ahLst/>
              <a:cxnLst/>
              <a:rect l="l" t="t" r="r" b="b"/>
              <a:pathLst>
                <a:path w="49000" h="12930" extrusionOk="0">
                  <a:moveTo>
                    <a:pt x="31172" y="0"/>
                  </a:moveTo>
                  <a:cubicBezTo>
                    <a:pt x="26676" y="0"/>
                    <a:pt x="23110" y="2068"/>
                    <a:pt x="20810" y="3533"/>
                  </a:cubicBezTo>
                  <a:cubicBezTo>
                    <a:pt x="17140" y="5913"/>
                    <a:pt x="13309" y="6679"/>
                    <a:pt x="7905" y="7002"/>
                  </a:cubicBezTo>
                  <a:cubicBezTo>
                    <a:pt x="2500" y="7364"/>
                    <a:pt x="0" y="12930"/>
                    <a:pt x="0" y="12930"/>
                  </a:cubicBezTo>
                  <a:lnTo>
                    <a:pt x="49000" y="12930"/>
                  </a:lnTo>
                  <a:cubicBezTo>
                    <a:pt x="49000" y="12930"/>
                    <a:pt x="48879" y="8171"/>
                    <a:pt x="40127" y="2767"/>
                  </a:cubicBezTo>
                  <a:cubicBezTo>
                    <a:pt x="36860" y="734"/>
                    <a:pt x="33851" y="0"/>
                    <a:pt x="3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21"/>
            <p:cNvGrpSpPr/>
            <p:nvPr/>
          </p:nvGrpSpPr>
          <p:grpSpPr>
            <a:xfrm>
              <a:off x="6835317" y="1575061"/>
              <a:ext cx="880141" cy="1329982"/>
              <a:chOff x="7986824" y="1570968"/>
              <a:chExt cx="680855" cy="1028840"/>
            </a:xfrm>
          </p:grpSpPr>
          <p:grpSp>
            <p:nvGrpSpPr>
              <p:cNvPr id="594" name="Google Shape;594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95" name="Google Shape;595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" name="Google Shape;596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" name="Google Shape;597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" name="Google Shape;598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" name="Google Shape;599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" name="Google Shape;600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" name="Google Shape;601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" name="Google Shape;602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" name="Google Shape;603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04" name="Google Shape;604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</p:grpSp>
      <p:sp>
        <p:nvSpPr>
          <p:cNvPr id="605" name="Google Shape;605;p21"/>
          <p:cNvSpPr/>
          <p:nvPr/>
        </p:nvSpPr>
        <p:spPr>
          <a:xfrm flipH="1">
            <a:off x="-7" y="3882334"/>
            <a:ext cx="12192240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21"/>
          <p:cNvSpPr/>
          <p:nvPr/>
        </p:nvSpPr>
        <p:spPr>
          <a:xfrm flipH="1">
            <a:off x="3097376" y="6237816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21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1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21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21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611" name="Google Shape;611;p2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5310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6084551" y="1930400"/>
            <a:ext cx="4521200" cy="7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Satisfy" panose="02000000000000000000"/>
              <a:buNone/>
              <a:defRPr sz="3467">
                <a:solidFill>
                  <a:schemeClr val="accent2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body" idx="2"/>
          </p:nvPr>
        </p:nvSpPr>
        <p:spPr>
          <a:xfrm>
            <a:off x="6084565" y="2806400"/>
            <a:ext cx="4469200" cy="3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867">
                <a:solidFill>
                  <a:schemeClr val="accent6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2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/>
          <p:nvPr/>
        </p:nvSpPr>
        <p:spPr>
          <a:xfrm flipH="1">
            <a:off x="-1347420" y="30648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2"/>
          <p:cNvGrpSpPr/>
          <p:nvPr/>
        </p:nvGrpSpPr>
        <p:grpSpPr>
          <a:xfrm>
            <a:off x="15" y="63525"/>
            <a:ext cx="12948825" cy="1704988"/>
            <a:chOff x="1657411" y="-14732"/>
            <a:chExt cx="9711619" cy="1278741"/>
          </a:xfrm>
        </p:grpSpPr>
        <p:sp>
          <p:nvSpPr>
            <p:cNvPr id="620" name="Google Shape;620;p22"/>
            <p:cNvSpPr/>
            <p:nvPr/>
          </p:nvSpPr>
          <p:spPr>
            <a:xfrm>
              <a:off x="8560224" y="-14732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1657411" y="82346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359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7145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>
            <a:off x="-785252" y="292124"/>
            <a:ext cx="8753792" cy="1336688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8157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8157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7651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6063984" y="1988567"/>
            <a:ext cx="1307767" cy="693067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01375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447453" y="2187867"/>
            <a:ext cx="3595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473" y="6108701"/>
            <a:ext cx="12192240" cy="98853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8820755" y="443904"/>
            <a:ext cx="3758024" cy="5795609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355599" y="5054600"/>
            <a:ext cx="12547593" cy="2042552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3"/>
          <p:cNvSpPr/>
          <p:nvPr/>
        </p:nvSpPr>
        <p:spPr>
          <a:xfrm flipH="1">
            <a:off x="-444520" y="42563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873749" y="1342756"/>
            <a:ext cx="972496" cy="515387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680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358200" y="2337881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358200" y="2822915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7215600" y="4562967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7215600" y="5048000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7215600" y="2339748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7215600" y="2824781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99812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4"/>
          <p:cNvSpPr/>
          <p:nvPr/>
        </p:nvSpPr>
        <p:spPr>
          <a:xfrm>
            <a:off x="-404252" y="10414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0149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5"/>
          <p:cNvSpPr/>
          <p:nvPr/>
        </p:nvSpPr>
        <p:spPr>
          <a:xfrm>
            <a:off x="10230967" y="852933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8" name="Google Shape;658;p25"/>
          <p:cNvGrpSpPr/>
          <p:nvPr/>
        </p:nvGrpSpPr>
        <p:grpSpPr>
          <a:xfrm flipH="1">
            <a:off x="9528066" y="3035895"/>
            <a:ext cx="2416745" cy="4311611"/>
            <a:chOff x="3734270" y="74249"/>
            <a:chExt cx="3046829" cy="5435717"/>
          </a:xfrm>
        </p:grpSpPr>
        <p:grpSp>
          <p:nvGrpSpPr>
            <p:cNvPr id="659" name="Google Shape;659;p2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660" name="Google Shape;660;p2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2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9" name="Google Shape;669;p25"/>
          <p:cNvSpPr/>
          <p:nvPr/>
        </p:nvSpPr>
        <p:spPr>
          <a:xfrm flipH="1">
            <a:off x="1619593" y="56991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670" name="Google Shape;670;p25"/>
          <p:cNvGrpSpPr/>
          <p:nvPr/>
        </p:nvGrpSpPr>
        <p:grpSpPr>
          <a:xfrm>
            <a:off x="7452643" y="379833"/>
            <a:ext cx="4062439" cy="7247623"/>
            <a:chOff x="3734270" y="74249"/>
            <a:chExt cx="3046829" cy="5435717"/>
          </a:xfrm>
        </p:grpSpPr>
        <p:grpSp>
          <p:nvGrpSpPr>
            <p:cNvPr id="671" name="Google Shape;671;p2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672" name="Google Shape;672;p2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0" name="Google Shape;680;p2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1" name="Google Shape;681;p25"/>
          <p:cNvSpPr txBox="1">
            <a:spLocks noGrp="1"/>
          </p:cNvSpPr>
          <p:nvPr>
            <p:ph type="ctrTitle"/>
          </p:nvPr>
        </p:nvSpPr>
        <p:spPr>
          <a:xfrm flipH="1">
            <a:off x="1378369" y="392406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2" name="Google Shape;682;p25"/>
          <p:cNvSpPr txBox="1">
            <a:spLocks noGrp="1"/>
          </p:cNvSpPr>
          <p:nvPr>
            <p:ph type="subTitle" idx="1"/>
          </p:nvPr>
        </p:nvSpPr>
        <p:spPr>
          <a:xfrm flipH="1">
            <a:off x="1378300" y="4531892"/>
            <a:ext cx="271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83" name="Google Shape;683;p25"/>
          <p:cNvSpPr txBox="1">
            <a:spLocks noGrp="1"/>
          </p:cNvSpPr>
          <p:nvPr>
            <p:ph type="ctrTitle" idx="2"/>
          </p:nvPr>
        </p:nvSpPr>
        <p:spPr>
          <a:xfrm flipH="1">
            <a:off x="4789303" y="392406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4" name="Google Shape;684;p25"/>
          <p:cNvSpPr txBox="1">
            <a:spLocks noGrp="1"/>
          </p:cNvSpPr>
          <p:nvPr>
            <p:ph type="subTitle" idx="3"/>
          </p:nvPr>
        </p:nvSpPr>
        <p:spPr>
          <a:xfrm flipH="1">
            <a:off x="4789267" y="4534273"/>
            <a:ext cx="272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85" name="Google Shape;685;p25"/>
          <p:cNvSpPr txBox="1">
            <a:spLocks noGrp="1"/>
          </p:cNvSpPr>
          <p:nvPr>
            <p:ph type="ctrTitle" idx="4"/>
          </p:nvPr>
        </p:nvSpPr>
        <p:spPr>
          <a:xfrm flipH="1">
            <a:off x="4789303" y="172400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25"/>
          <p:cNvSpPr txBox="1">
            <a:spLocks noGrp="1"/>
          </p:cNvSpPr>
          <p:nvPr>
            <p:ph type="subTitle" idx="5"/>
          </p:nvPr>
        </p:nvSpPr>
        <p:spPr>
          <a:xfrm flipH="1">
            <a:off x="4789300" y="2331333"/>
            <a:ext cx="272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87" name="Google Shape;687;p25"/>
          <p:cNvSpPr txBox="1">
            <a:spLocks noGrp="1"/>
          </p:cNvSpPr>
          <p:nvPr>
            <p:ph type="ctrTitle" idx="6"/>
          </p:nvPr>
        </p:nvSpPr>
        <p:spPr>
          <a:xfrm flipH="1">
            <a:off x="1378369" y="172401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3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25"/>
          <p:cNvSpPr txBox="1">
            <a:spLocks noGrp="1"/>
          </p:cNvSpPr>
          <p:nvPr>
            <p:ph type="subTitle" idx="7"/>
          </p:nvPr>
        </p:nvSpPr>
        <p:spPr>
          <a:xfrm flipH="1">
            <a:off x="1378369" y="2331343"/>
            <a:ext cx="2702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89" name="Google Shape;689;p25"/>
          <p:cNvSpPr txBox="1">
            <a:spLocks noGrp="1"/>
          </p:cNvSpPr>
          <p:nvPr>
            <p:ph type="title" idx="8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0" name="Google Shape;690;p25"/>
          <p:cNvGrpSpPr/>
          <p:nvPr/>
        </p:nvGrpSpPr>
        <p:grpSpPr>
          <a:xfrm rot="-1325081" flipH="1">
            <a:off x="9828518" y="298493"/>
            <a:ext cx="972537" cy="515408"/>
            <a:chOff x="2468025" y="734125"/>
            <a:chExt cx="980825" cy="519800"/>
          </a:xfrm>
        </p:grpSpPr>
        <p:sp>
          <p:nvSpPr>
            <p:cNvPr id="691" name="Google Shape;691;p25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" name="Google Shape;694;p25"/>
          <p:cNvSpPr/>
          <p:nvPr/>
        </p:nvSpPr>
        <p:spPr>
          <a:xfrm flipH="1">
            <a:off x="11086147" y="29111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8218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6"/>
          <p:cNvSpPr txBox="1">
            <a:spLocks noGrp="1"/>
          </p:cNvSpPr>
          <p:nvPr>
            <p:ph type="title"/>
          </p:nvPr>
        </p:nvSpPr>
        <p:spPr>
          <a:xfrm>
            <a:off x="951800" y="2350607"/>
            <a:ext cx="28516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97" name="Google Shape;697;p26"/>
          <p:cNvSpPr txBox="1">
            <a:spLocks noGrp="1"/>
          </p:cNvSpPr>
          <p:nvPr>
            <p:ph type="subTitle" idx="1"/>
          </p:nvPr>
        </p:nvSpPr>
        <p:spPr>
          <a:xfrm>
            <a:off x="951800" y="2836407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 idx="2"/>
          </p:nvPr>
        </p:nvSpPr>
        <p:spPr>
          <a:xfrm>
            <a:off x="4670200" y="2351400"/>
            <a:ext cx="28516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99" name="Google Shape;699;p26"/>
          <p:cNvSpPr txBox="1">
            <a:spLocks noGrp="1"/>
          </p:cNvSpPr>
          <p:nvPr>
            <p:ph type="subTitle" idx="3"/>
          </p:nvPr>
        </p:nvSpPr>
        <p:spPr>
          <a:xfrm>
            <a:off x="4670200" y="28372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6"/>
          <p:cNvSpPr txBox="1">
            <a:spLocks noGrp="1"/>
          </p:cNvSpPr>
          <p:nvPr>
            <p:ph type="title" idx="4"/>
          </p:nvPr>
        </p:nvSpPr>
        <p:spPr>
          <a:xfrm>
            <a:off x="8388600" y="2351400"/>
            <a:ext cx="28516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1" name="Google Shape;701;p26"/>
          <p:cNvSpPr txBox="1">
            <a:spLocks noGrp="1"/>
          </p:cNvSpPr>
          <p:nvPr>
            <p:ph type="subTitle" idx="5"/>
          </p:nvPr>
        </p:nvSpPr>
        <p:spPr>
          <a:xfrm>
            <a:off x="8388600" y="28372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6"/>
          <p:cNvSpPr txBox="1">
            <a:spLocks noGrp="1"/>
          </p:cNvSpPr>
          <p:nvPr>
            <p:ph type="title" idx="6"/>
          </p:nvPr>
        </p:nvSpPr>
        <p:spPr>
          <a:xfrm>
            <a:off x="951800" y="4703500"/>
            <a:ext cx="2851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3" name="Google Shape;703;p26"/>
          <p:cNvSpPr txBox="1">
            <a:spLocks noGrp="1"/>
          </p:cNvSpPr>
          <p:nvPr>
            <p:ph type="subTitle" idx="7"/>
          </p:nvPr>
        </p:nvSpPr>
        <p:spPr>
          <a:xfrm>
            <a:off x="951800" y="51396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6"/>
          <p:cNvSpPr txBox="1">
            <a:spLocks noGrp="1"/>
          </p:cNvSpPr>
          <p:nvPr>
            <p:ph type="title" idx="8"/>
          </p:nvPr>
        </p:nvSpPr>
        <p:spPr>
          <a:xfrm>
            <a:off x="4670200" y="4703500"/>
            <a:ext cx="2851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5" name="Google Shape;705;p26"/>
          <p:cNvSpPr txBox="1">
            <a:spLocks noGrp="1"/>
          </p:cNvSpPr>
          <p:nvPr>
            <p:ph type="subTitle" idx="9"/>
          </p:nvPr>
        </p:nvSpPr>
        <p:spPr>
          <a:xfrm>
            <a:off x="4670200" y="51396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6"/>
          <p:cNvSpPr txBox="1">
            <a:spLocks noGrp="1"/>
          </p:cNvSpPr>
          <p:nvPr>
            <p:ph type="title" idx="13"/>
          </p:nvPr>
        </p:nvSpPr>
        <p:spPr>
          <a:xfrm>
            <a:off x="8388600" y="4703500"/>
            <a:ext cx="2851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7" name="Google Shape;707;p26"/>
          <p:cNvSpPr txBox="1">
            <a:spLocks noGrp="1"/>
          </p:cNvSpPr>
          <p:nvPr>
            <p:ph type="subTitle" idx="14"/>
          </p:nvPr>
        </p:nvSpPr>
        <p:spPr>
          <a:xfrm>
            <a:off x="8388600" y="51396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6"/>
          <p:cNvSpPr txBox="1">
            <a:spLocks noGrp="1"/>
          </p:cNvSpPr>
          <p:nvPr>
            <p:ph type="title" idx="15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6"/>
          <p:cNvSpPr/>
          <p:nvPr/>
        </p:nvSpPr>
        <p:spPr>
          <a:xfrm flipH="1">
            <a:off x="10503197" y="7193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26"/>
          <p:cNvSpPr/>
          <p:nvPr/>
        </p:nvSpPr>
        <p:spPr>
          <a:xfrm>
            <a:off x="248015" y="2635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1" name="Google Shape;711;p26"/>
          <p:cNvGrpSpPr/>
          <p:nvPr/>
        </p:nvGrpSpPr>
        <p:grpSpPr>
          <a:xfrm rot="-1325081" flipH="1">
            <a:off x="9828518" y="298493"/>
            <a:ext cx="972537" cy="515408"/>
            <a:chOff x="2468025" y="734125"/>
            <a:chExt cx="980825" cy="519800"/>
          </a:xfrm>
        </p:grpSpPr>
        <p:sp>
          <p:nvSpPr>
            <p:cNvPr id="712" name="Google Shape;712;p2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5" name="Google Shape;715;p26"/>
          <p:cNvSpPr/>
          <p:nvPr/>
        </p:nvSpPr>
        <p:spPr>
          <a:xfrm flipH="1">
            <a:off x="-2184684" y="6160201"/>
            <a:ext cx="16311451" cy="1049639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992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4022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860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6237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888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50967" y="1638233"/>
            <a:ext cx="10264800" cy="4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127260" y="6380267"/>
            <a:ext cx="12433560" cy="853211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4537967" y="658480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>
            <a:off x="-5410767" y="658480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9944404" y="-233127"/>
            <a:ext cx="3336481" cy="5952473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9452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10800000">
            <a:off x="9531200" y="32022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5"/>
          <p:cNvSpPr/>
          <p:nvPr/>
        </p:nvSpPr>
        <p:spPr>
          <a:xfrm flipH="1">
            <a:off x="-88900" y="3670301"/>
            <a:ext cx="12395200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-3685699" y="5231485"/>
            <a:ext cx="11366596" cy="1120919"/>
          </a:xfrm>
          <a:custGeom>
            <a:avLst/>
            <a:gdLst/>
            <a:ahLst/>
            <a:cxnLst/>
            <a:rect l="l" t="t" r="r" b="b"/>
            <a:pathLst>
              <a:path w="135780" h="17043" extrusionOk="0">
                <a:moveTo>
                  <a:pt x="97443" y="76"/>
                </a:moveTo>
                <a:lnTo>
                  <a:pt x="23158" y="101"/>
                </a:lnTo>
                <a:cubicBezTo>
                  <a:pt x="23158" y="101"/>
                  <a:pt x="17402" y="1"/>
                  <a:pt x="17285" y="2757"/>
                </a:cubicBezTo>
                <a:cubicBezTo>
                  <a:pt x="17169" y="5523"/>
                  <a:pt x="27469" y="5397"/>
                  <a:pt x="27469" y="5397"/>
                </a:cubicBezTo>
                <a:lnTo>
                  <a:pt x="70559" y="5280"/>
                </a:lnTo>
                <a:cubicBezTo>
                  <a:pt x="70559" y="5280"/>
                  <a:pt x="76415" y="5197"/>
                  <a:pt x="76248" y="7670"/>
                </a:cubicBezTo>
                <a:cubicBezTo>
                  <a:pt x="76073" y="10134"/>
                  <a:pt x="65706" y="9123"/>
                  <a:pt x="56758" y="9132"/>
                </a:cubicBezTo>
                <a:lnTo>
                  <a:pt x="8246" y="9040"/>
                </a:lnTo>
                <a:cubicBezTo>
                  <a:pt x="8246" y="9040"/>
                  <a:pt x="1" y="8998"/>
                  <a:pt x="1020" y="13016"/>
                </a:cubicBezTo>
                <a:cubicBezTo>
                  <a:pt x="2048" y="17043"/>
                  <a:pt x="12958" y="15999"/>
                  <a:pt x="17979" y="16232"/>
                </a:cubicBezTo>
                <a:lnTo>
                  <a:pt x="81353" y="16416"/>
                </a:lnTo>
                <a:lnTo>
                  <a:pt x="116999" y="16416"/>
                </a:lnTo>
                <a:cubicBezTo>
                  <a:pt x="116999" y="16416"/>
                  <a:pt x="122630" y="16065"/>
                  <a:pt x="122112" y="13676"/>
                </a:cubicBezTo>
                <a:cubicBezTo>
                  <a:pt x="121602" y="11287"/>
                  <a:pt x="113842" y="11897"/>
                  <a:pt x="107250" y="11930"/>
                </a:cubicBezTo>
                <a:cubicBezTo>
                  <a:pt x="100667" y="11964"/>
                  <a:pt x="90442" y="9725"/>
                  <a:pt x="102096" y="8864"/>
                </a:cubicBezTo>
                <a:lnTo>
                  <a:pt x="125069" y="9232"/>
                </a:lnTo>
                <a:cubicBezTo>
                  <a:pt x="125069" y="9232"/>
                  <a:pt x="135779" y="9850"/>
                  <a:pt x="135094" y="7561"/>
                </a:cubicBezTo>
                <a:cubicBezTo>
                  <a:pt x="134401" y="5272"/>
                  <a:pt x="131009" y="5439"/>
                  <a:pt x="125069" y="5330"/>
                </a:cubicBezTo>
                <a:cubicBezTo>
                  <a:pt x="119121" y="5222"/>
                  <a:pt x="88028" y="4737"/>
                  <a:pt x="88028" y="4737"/>
                </a:cubicBezTo>
                <a:cubicBezTo>
                  <a:pt x="88028" y="4737"/>
                  <a:pt x="82004" y="4019"/>
                  <a:pt x="86290" y="2432"/>
                </a:cubicBezTo>
                <a:lnTo>
                  <a:pt x="113842" y="2523"/>
                </a:lnTo>
                <a:cubicBezTo>
                  <a:pt x="113842" y="2523"/>
                  <a:pt x="125287" y="143"/>
                  <a:pt x="97443" y="76"/>
                </a:cubicBezTo>
                <a:close/>
              </a:path>
            </a:pathLst>
          </a:custGeom>
          <a:solidFill>
            <a:srgbClr val="008D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255767" y="588435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-302596" y="2042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ctrTitle" idx="2"/>
          </p:nvPr>
        </p:nvSpPr>
        <p:spPr>
          <a:xfrm flipH="1">
            <a:off x="8234348" y="3938048"/>
            <a:ext cx="3000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 flipH="1">
            <a:off x="1269252" y="2488867"/>
            <a:ext cx="26292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ctrTitle" idx="3"/>
          </p:nvPr>
        </p:nvSpPr>
        <p:spPr>
          <a:xfrm flipH="1">
            <a:off x="957652" y="1834813"/>
            <a:ext cx="2940800" cy="8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 flipH="1">
            <a:off x="8234348" y="4523291"/>
            <a:ext cx="26336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10307799" y="2095507"/>
            <a:ext cx="907807" cy="1321423"/>
            <a:chOff x="7730849" y="1571630"/>
            <a:chExt cx="680855" cy="991067"/>
          </a:xfrm>
        </p:grpSpPr>
        <p:sp>
          <p:nvSpPr>
            <p:cNvPr id="60" name="Google Shape;60;p5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10471644" y="33344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0" name="Google Shape;70;p5"/>
          <p:cNvGrpSpPr/>
          <p:nvPr/>
        </p:nvGrpSpPr>
        <p:grpSpPr>
          <a:xfrm>
            <a:off x="8921583" y="596924"/>
            <a:ext cx="4090357" cy="1645200"/>
            <a:chOff x="6691187" y="447693"/>
            <a:chExt cx="3067768" cy="1233900"/>
          </a:xfrm>
        </p:grpSpPr>
        <p:sp>
          <p:nvSpPr>
            <p:cNvPr id="71" name="Google Shape;71;p5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600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6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566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0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040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431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 rot="-303289">
            <a:off x="1162318" y="475783"/>
            <a:ext cx="3745367" cy="44208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43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 panose="02000000000000000000"/>
              <a:buNone/>
              <a:defRPr sz="3500">
                <a:solidFill>
                  <a:srgbClr val="005870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3724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7" r:id="rId24"/>
    <p:sldLayoutId id="2147483688" r:id="rId25"/>
    <p:sldLayoutId id="2147483689" r:id="rId26"/>
    <p:sldLayoutId id="214748369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8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8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8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5.wdp"/><Relationship Id="rId7" Type="http://schemas.microsoft.com/office/2007/relationships/hdphoto" Target="../media/hdphoto1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microsoft.com/office/2007/relationships/hdphoto" Target="../media/hdphoto17.wdp"/><Relationship Id="rId4" Type="http://schemas.openxmlformats.org/officeDocument/2006/relationships/image" Target="../media/image37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0.wdp"/><Relationship Id="rId3" Type="http://schemas.microsoft.com/office/2007/relationships/hdphoto" Target="../media/hdphoto14.wdp"/><Relationship Id="rId7" Type="http://schemas.microsoft.com/office/2007/relationships/hdphoto" Target="../media/hdphoto17.wdp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microsoft.com/office/2007/relationships/hdphoto" Target="../media/hdphoto19.wdp"/><Relationship Id="rId5" Type="http://schemas.microsoft.com/office/2007/relationships/hdphoto" Target="../media/hdphoto15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2.wdp"/><Relationship Id="rId11" Type="http://schemas.microsoft.com/office/2007/relationships/hdphoto" Target="../media/hdphoto15.wdp"/><Relationship Id="rId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microsoft.com/office/2007/relationships/hdphoto" Target="../media/hdphoto21.wdp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png"/><Relationship Id="rId7" Type="http://schemas.microsoft.com/office/2007/relationships/hdphoto" Target="../media/hdphoto2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microsoft.com/office/2007/relationships/hdphoto" Target="../media/hdphoto15.wdp"/><Relationship Id="rId9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3.png"/><Relationship Id="rId4" Type="http://schemas.microsoft.com/office/2007/relationships/hdphoto" Target="../media/hdphoto2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1.png"/><Relationship Id="rId7" Type="http://schemas.microsoft.com/office/2007/relationships/hdphoto" Target="../media/hdphoto2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microsoft.com/office/2007/relationships/hdphoto" Target="../media/hdphoto2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microsoft.com/office/2007/relationships/hdphoto" Target="../media/hdphoto28.wdp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8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10;p2"/>
          <p:cNvSpPr/>
          <p:nvPr/>
        </p:nvSpPr>
        <p:spPr>
          <a:xfrm>
            <a:off x="-43838" y="3913570"/>
            <a:ext cx="12270932" cy="3421000"/>
          </a:xfrm>
          <a:custGeom>
            <a:avLst/>
            <a:gdLst/>
            <a:ahLst/>
            <a:cxnLst/>
            <a:rect l="l" t="t" r="r" b="b"/>
            <a:pathLst>
              <a:path w="202035" h="69223" extrusionOk="0">
                <a:moveTo>
                  <a:pt x="0" y="1"/>
                </a:moveTo>
                <a:lnTo>
                  <a:pt x="0" y="69222"/>
                </a:lnTo>
                <a:lnTo>
                  <a:pt x="202034" y="69222"/>
                </a:lnTo>
                <a:lnTo>
                  <a:pt x="202034" y="1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4" name="Google Shape;11;p2"/>
          <p:cNvSpPr/>
          <p:nvPr/>
        </p:nvSpPr>
        <p:spPr>
          <a:xfrm>
            <a:off x="-2580571" y="3945368"/>
            <a:ext cx="11366596" cy="1120919"/>
          </a:xfrm>
          <a:custGeom>
            <a:avLst/>
            <a:gdLst/>
            <a:ahLst/>
            <a:cxnLst/>
            <a:rect l="l" t="t" r="r" b="b"/>
            <a:pathLst>
              <a:path w="135780" h="17043" extrusionOk="0">
                <a:moveTo>
                  <a:pt x="97443" y="76"/>
                </a:moveTo>
                <a:lnTo>
                  <a:pt x="23158" y="101"/>
                </a:lnTo>
                <a:cubicBezTo>
                  <a:pt x="23158" y="101"/>
                  <a:pt x="17402" y="1"/>
                  <a:pt x="17285" y="2757"/>
                </a:cubicBezTo>
                <a:cubicBezTo>
                  <a:pt x="17169" y="5523"/>
                  <a:pt x="27469" y="5397"/>
                  <a:pt x="27469" y="5397"/>
                </a:cubicBezTo>
                <a:lnTo>
                  <a:pt x="70559" y="5280"/>
                </a:lnTo>
                <a:cubicBezTo>
                  <a:pt x="70559" y="5280"/>
                  <a:pt x="76415" y="5197"/>
                  <a:pt x="76248" y="7670"/>
                </a:cubicBezTo>
                <a:cubicBezTo>
                  <a:pt x="76073" y="10134"/>
                  <a:pt x="65706" y="9123"/>
                  <a:pt x="56758" y="9132"/>
                </a:cubicBezTo>
                <a:lnTo>
                  <a:pt x="8246" y="9040"/>
                </a:lnTo>
                <a:cubicBezTo>
                  <a:pt x="8246" y="9040"/>
                  <a:pt x="1" y="8998"/>
                  <a:pt x="1020" y="13016"/>
                </a:cubicBezTo>
                <a:cubicBezTo>
                  <a:pt x="2048" y="17043"/>
                  <a:pt x="12958" y="15999"/>
                  <a:pt x="17979" y="16232"/>
                </a:cubicBezTo>
                <a:lnTo>
                  <a:pt x="81353" y="16416"/>
                </a:lnTo>
                <a:lnTo>
                  <a:pt x="116999" y="16416"/>
                </a:lnTo>
                <a:cubicBezTo>
                  <a:pt x="116999" y="16416"/>
                  <a:pt x="122630" y="16065"/>
                  <a:pt x="122112" y="13676"/>
                </a:cubicBezTo>
                <a:cubicBezTo>
                  <a:pt x="121602" y="11287"/>
                  <a:pt x="113842" y="11897"/>
                  <a:pt x="107250" y="11930"/>
                </a:cubicBezTo>
                <a:cubicBezTo>
                  <a:pt x="100667" y="11964"/>
                  <a:pt x="90442" y="9725"/>
                  <a:pt x="102096" y="8864"/>
                </a:cubicBezTo>
                <a:lnTo>
                  <a:pt x="125069" y="9232"/>
                </a:lnTo>
                <a:cubicBezTo>
                  <a:pt x="125069" y="9232"/>
                  <a:pt x="135779" y="9850"/>
                  <a:pt x="135094" y="7561"/>
                </a:cubicBezTo>
                <a:cubicBezTo>
                  <a:pt x="134401" y="5272"/>
                  <a:pt x="131009" y="5439"/>
                  <a:pt x="125069" y="5330"/>
                </a:cubicBezTo>
                <a:cubicBezTo>
                  <a:pt x="119121" y="5222"/>
                  <a:pt x="88028" y="4737"/>
                  <a:pt x="88028" y="4737"/>
                </a:cubicBezTo>
                <a:cubicBezTo>
                  <a:pt x="88028" y="4737"/>
                  <a:pt x="82004" y="4019"/>
                  <a:pt x="86290" y="2432"/>
                </a:cubicBezTo>
                <a:lnTo>
                  <a:pt x="113842" y="2523"/>
                </a:lnTo>
                <a:cubicBezTo>
                  <a:pt x="113842" y="2523"/>
                  <a:pt x="125287" y="143"/>
                  <a:pt x="97443" y="76"/>
                </a:cubicBezTo>
                <a:close/>
              </a:path>
            </a:pathLst>
          </a:custGeom>
          <a:solidFill>
            <a:srgbClr val="008D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5" name="Google Shape;12;p2"/>
          <p:cNvSpPr/>
          <p:nvPr/>
        </p:nvSpPr>
        <p:spPr>
          <a:xfrm>
            <a:off x="6422761" y="760301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" name="Google Shape;13;p2"/>
          <p:cNvSpPr/>
          <p:nvPr/>
        </p:nvSpPr>
        <p:spPr>
          <a:xfrm>
            <a:off x="466377" y="453664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" name="Google Shape;14;p2"/>
          <p:cNvSpPr/>
          <p:nvPr/>
        </p:nvSpPr>
        <p:spPr>
          <a:xfrm>
            <a:off x="-4662572" y="608312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8" name="Google Shape;858;p34"/>
          <p:cNvSpPr/>
          <p:nvPr/>
        </p:nvSpPr>
        <p:spPr>
          <a:xfrm>
            <a:off x="3004732" y="2266344"/>
            <a:ext cx="10558189" cy="4659344"/>
          </a:xfrm>
          <a:custGeom>
            <a:avLst/>
            <a:gdLst/>
            <a:ahLst/>
            <a:cxnLst/>
            <a:rect l="l" t="t" r="r" b="b"/>
            <a:pathLst>
              <a:path w="160532" h="70843" extrusionOk="0">
                <a:moveTo>
                  <a:pt x="133905" y="0"/>
                </a:moveTo>
                <a:cubicBezTo>
                  <a:pt x="127481" y="0"/>
                  <a:pt x="120943" y="2792"/>
                  <a:pt x="112079" y="10568"/>
                </a:cubicBezTo>
                <a:cubicBezTo>
                  <a:pt x="109523" y="12809"/>
                  <a:pt x="106946" y="13588"/>
                  <a:pt x="104298" y="13588"/>
                </a:cubicBezTo>
                <a:cubicBezTo>
                  <a:pt x="98247" y="13588"/>
                  <a:pt x="91829" y="9518"/>
                  <a:pt x="84475" y="9518"/>
                </a:cubicBezTo>
                <a:cubicBezTo>
                  <a:pt x="82989" y="9518"/>
                  <a:pt x="81466" y="9684"/>
                  <a:pt x="79899" y="10084"/>
                </a:cubicBezTo>
                <a:cubicBezTo>
                  <a:pt x="68529" y="12991"/>
                  <a:pt x="56959" y="18204"/>
                  <a:pt x="56959" y="18204"/>
                </a:cubicBezTo>
                <a:cubicBezTo>
                  <a:pt x="82221" y="19148"/>
                  <a:pt x="103031" y="21520"/>
                  <a:pt x="92246" y="30977"/>
                </a:cubicBezTo>
                <a:cubicBezTo>
                  <a:pt x="86223" y="36257"/>
                  <a:pt x="105679" y="37518"/>
                  <a:pt x="119280" y="39440"/>
                </a:cubicBezTo>
                <a:cubicBezTo>
                  <a:pt x="131602" y="41178"/>
                  <a:pt x="130708" y="49456"/>
                  <a:pt x="123415" y="52197"/>
                </a:cubicBezTo>
                <a:cubicBezTo>
                  <a:pt x="90617" y="64527"/>
                  <a:pt x="1" y="70801"/>
                  <a:pt x="1" y="70801"/>
                </a:cubicBezTo>
                <a:lnTo>
                  <a:pt x="160532" y="70843"/>
                </a:lnTo>
                <a:lnTo>
                  <a:pt x="159379" y="7895"/>
                </a:lnTo>
                <a:cubicBezTo>
                  <a:pt x="148713" y="3787"/>
                  <a:pt x="141387" y="0"/>
                  <a:pt x="133905" y="0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5" name="Google Shape;865;p34"/>
          <p:cNvSpPr/>
          <p:nvPr/>
        </p:nvSpPr>
        <p:spPr>
          <a:xfrm>
            <a:off x="8306741" y="1526514"/>
            <a:ext cx="1069288" cy="394817"/>
          </a:xfrm>
          <a:custGeom>
            <a:avLst/>
            <a:gdLst/>
            <a:ahLst/>
            <a:cxnLst/>
            <a:rect l="l" t="t" r="r" b="b"/>
            <a:pathLst>
              <a:path w="16258" h="6003" extrusionOk="0">
                <a:moveTo>
                  <a:pt x="10097" y="1"/>
                </a:moveTo>
                <a:cubicBezTo>
                  <a:pt x="3453" y="1"/>
                  <a:pt x="1" y="6003"/>
                  <a:pt x="1" y="6003"/>
                </a:cubicBezTo>
                <a:cubicBezTo>
                  <a:pt x="5302" y="1956"/>
                  <a:pt x="9815" y="1079"/>
                  <a:pt x="12731" y="1079"/>
                </a:cubicBezTo>
                <a:cubicBezTo>
                  <a:pt x="14962" y="1079"/>
                  <a:pt x="16258" y="1592"/>
                  <a:pt x="16258" y="1592"/>
                </a:cubicBezTo>
                <a:cubicBezTo>
                  <a:pt x="13969" y="449"/>
                  <a:pt x="11914" y="1"/>
                  <a:pt x="10097" y="1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06742" y="623491"/>
            <a:ext cx="2268209" cy="3301653"/>
            <a:chOff x="6230056" y="467618"/>
            <a:chExt cx="1701157" cy="2476240"/>
          </a:xfrm>
        </p:grpSpPr>
        <p:grpSp>
          <p:nvGrpSpPr>
            <p:cNvPr id="7" name="Group 6"/>
            <p:cNvGrpSpPr/>
            <p:nvPr/>
          </p:nvGrpSpPr>
          <p:grpSpPr>
            <a:xfrm>
              <a:off x="6230056" y="467618"/>
              <a:ext cx="1701157" cy="2476240"/>
              <a:chOff x="6230056" y="467618"/>
              <a:chExt cx="1701157" cy="2476240"/>
            </a:xfrm>
          </p:grpSpPr>
          <p:sp>
            <p:nvSpPr>
              <p:cNvPr id="860" name="Google Shape;860;p34"/>
              <p:cNvSpPr/>
              <p:nvPr/>
            </p:nvSpPr>
            <p:spPr>
              <a:xfrm>
                <a:off x="63887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6230056" y="467618"/>
                <a:ext cx="1701157" cy="2476240"/>
                <a:chOff x="6230056" y="467618"/>
                <a:chExt cx="1701157" cy="2476240"/>
              </a:xfrm>
            </p:grpSpPr>
            <p:sp>
              <p:nvSpPr>
                <p:cNvPr id="859" name="Google Shape;859;p34"/>
                <p:cNvSpPr/>
                <p:nvPr/>
              </p:nvSpPr>
              <p:spPr>
                <a:xfrm>
                  <a:off x="7040655" y="1197418"/>
                  <a:ext cx="488342" cy="174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1" name="Google Shape;861;p34"/>
                <p:cNvSpPr/>
                <p:nvPr/>
              </p:nvSpPr>
              <p:spPr>
                <a:xfrm>
                  <a:off x="6230056" y="1152333"/>
                  <a:ext cx="788796" cy="288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2" name="Google Shape;862;p34"/>
                <p:cNvSpPr/>
                <p:nvPr/>
              </p:nvSpPr>
              <p:spPr>
                <a:xfrm>
                  <a:off x="7038583" y="1099898"/>
                  <a:ext cx="892630" cy="25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3" name="Google Shape;863;p34"/>
                <p:cNvSpPr/>
                <p:nvPr/>
              </p:nvSpPr>
              <p:spPr>
                <a:xfrm>
                  <a:off x="6993646" y="467618"/>
                  <a:ext cx="547733" cy="754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4" name="Google Shape;864;p34"/>
                <p:cNvSpPr/>
                <p:nvPr/>
              </p:nvSpPr>
              <p:spPr>
                <a:xfrm>
                  <a:off x="6546146" y="1223365"/>
                  <a:ext cx="485876" cy="78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6" name="Google Shape;866;p34"/>
                <p:cNvSpPr/>
                <p:nvPr/>
              </p:nvSpPr>
              <p:spPr>
                <a:xfrm>
                  <a:off x="6388742" y="677359"/>
                  <a:ext cx="643280" cy="546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867" name="Google Shape;867;p34"/>
            <p:cNvSpPr/>
            <p:nvPr/>
          </p:nvSpPr>
          <p:spPr>
            <a:xfrm>
              <a:off x="69207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74" name="Google Shape;874;p34"/>
          <p:cNvSpPr/>
          <p:nvPr/>
        </p:nvSpPr>
        <p:spPr>
          <a:xfrm>
            <a:off x="11126499" y="1662854"/>
            <a:ext cx="1422605" cy="434279"/>
          </a:xfrm>
          <a:custGeom>
            <a:avLst/>
            <a:gdLst/>
            <a:ahLst/>
            <a:cxnLst/>
            <a:rect l="l" t="t" r="r" b="b"/>
            <a:pathLst>
              <a:path w="21630" h="6603" extrusionOk="0">
                <a:moveTo>
                  <a:pt x="12504" y="0"/>
                </a:moveTo>
                <a:cubicBezTo>
                  <a:pt x="4684" y="0"/>
                  <a:pt x="1" y="6603"/>
                  <a:pt x="1" y="6603"/>
                </a:cubicBezTo>
                <a:cubicBezTo>
                  <a:pt x="6252" y="2709"/>
                  <a:pt x="11485" y="1697"/>
                  <a:pt x="15237" y="1697"/>
                </a:cubicBezTo>
                <a:cubicBezTo>
                  <a:pt x="19302" y="1697"/>
                  <a:pt x="21629" y="2885"/>
                  <a:pt x="21629" y="2885"/>
                </a:cubicBezTo>
                <a:cubicBezTo>
                  <a:pt x="18258" y="783"/>
                  <a:pt x="15195" y="0"/>
                  <a:pt x="12504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26499" y="630069"/>
            <a:ext cx="2964319" cy="4259199"/>
            <a:chOff x="8344874" y="472551"/>
            <a:chExt cx="2223239" cy="3194399"/>
          </a:xfrm>
        </p:grpSpPr>
        <p:sp>
          <p:nvSpPr>
            <p:cNvPr id="869" name="Google Shape;869;p34"/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868" name="Google Shape;868;p34"/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0" name="Google Shape;870;p34"/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1" name="Google Shape;871;p34"/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2" name="Google Shape;872;p34"/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3" name="Google Shape;873;p34"/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5" name="Google Shape;875;p34"/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76" name="Google Shape;876;p34"/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0" name="Google Shape;880;p34"/>
          <p:cNvSpPr/>
          <p:nvPr/>
        </p:nvSpPr>
        <p:spPr>
          <a:xfrm>
            <a:off x="8377115" y="3499482"/>
            <a:ext cx="2162123" cy="1334473"/>
          </a:xfrm>
          <a:custGeom>
            <a:avLst/>
            <a:gdLst/>
            <a:ahLst/>
            <a:cxnLst/>
            <a:rect l="l" t="t" r="r" b="b"/>
            <a:pathLst>
              <a:path w="32874" h="20290" extrusionOk="0">
                <a:moveTo>
                  <a:pt x="25913" y="0"/>
                </a:moveTo>
                <a:cubicBezTo>
                  <a:pt x="5172" y="0"/>
                  <a:pt x="0" y="20289"/>
                  <a:pt x="0" y="20289"/>
                </a:cubicBezTo>
                <a:cubicBezTo>
                  <a:pt x="13817" y="1962"/>
                  <a:pt x="28133" y="664"/>
                  <a:pt x="31912" y="664"/>
                </a:cubicBezTo>
                <a:cubicBezTo>
                  <a:pt x="32536" y="664"/>
                  <a:pt x="32873" y="699"/>
                  <a:pt x="32873" y="699"/>
                </a:cubicBezTo>
                <a:cubicBezTo>
                  <a:pt x="30378" y="218"/>
                  <a:pt x="28062" y="0"/>
                  <a:pt x="25913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17755" y="926757"/>
            <a:ext cx="3192344" cy="3907199"/>
            <a:chOff x="6163316" y="695067"/>
            <a:chExt cx="2394258" cy="2930399"/>
          </a:xfrm>
        </p:grpSpPr>
        <p:sp>
          <p:nvSpPr>
            <p:cNvPr id="877" name="Google Shape;877;p34"/>
            <p:cNvSpPr/>
            <p:nvPr/>
          </p:nvSpPr>
          <p:spPr>
            <a:xfrm>
              <a:off x="61633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63316" y="695067"/>
              <a:ext cx="2394258" cy="2930399"/>
              <a:chOff x="6163316" y="695067"/>
              <a:chExt cx="2394258" cy="2930399"/>
            </a:xfrm>
          </p:grpSpPr>
          <p:sp>
            <p:nvSpPr>
              <p:cNvPr id="878" name="Google Shape;878;p34"/>
              <p:cNvSpPr/>
              <p:nvPr/>
            </p:nvSpPr>
            <p:spPr>
              <a:xfrm>
                <a:off x="6282836" y="26302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9" name="Google Shape;879;p34"/>
              <p:cNvSpPr/>
              <p:nvPr/>
            </p:nvSpPr>
            <p:spPr>
              <a:xfrm>
                <a:off x="7460580" y="6950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1" name="Google Shape;881;p34"/>
              <p:cNvSpPr/>
              <p:nvPr/>
            </p:nvSpPr>
            <p:spPr>
              <a:xfrm>
                <a:off x="6163316" y="17892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82" name="Google Shape;882;p34"/>
            <p:cNvSpPr/>
            <p:nvPr/>
          </p:nvSpPr>
          <p:spPr>
            <a:xfrm>
              <a:off x="73229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3" name="Google Shape;883;p34"/>
          <p:cNvSpPr/>
          <p:nvPr/>
        </p:nvSpPr>
        <p:spPr>
          <a:xfrm>
            <a:off x="9906729" y="5715207"/>
            <a:ext cx="350620" cy="507219"/>
          </a:xfrm>
          <a:custGeom>
            <a:avLst/>
            <a:gdLst/>
            <a:ahLst/>
            <a:cxnLst/>
            <a:rect l="l" t="t" r="r" b="b"/>
            <a:pathLst>
              <a:path w="5331" h="7712" extrusionOk="0">
                <a:moveTo>
                  <a:pt x="1045" y="2156"/>
                </a:moveTo>
                <a:cubicBezTo>
                  <a:pt x="1" y="6642"/>
                  <a:pt x="3844" y="7711"/>
                  <a:pt x="3994" y="7536"/>
                </a:cubicBezTo>
                <a:cubicBezTo>
                  <a:pt x="4487" y="6942"/>
                  <a:pt x="4829" y="6341"/>
                  <a:pt x="4963" y="5581"/>
                </a:cubicBezTo>
                <a:cubicBezTo>
                  <a:pt x="5331" y="3542"/>
                  <a:pt x="3777" y="1095"/>
                  <a:pt x="2073" y="59"/>
                </a:cubicBezTo>
                <a:cubicBezTo>
                  <a:pt x="1964" y="0"/>
                  <a:pt x="1822" y="401"/>
                  <a:pt x="1797" y="451"/>
                </a:cubicBezTo>
                <a:cubicBezTo>
                  <a:pt x="1555" y="1011"/>
                  <a:pt x="1179" y="1562"/>
                  <a:pt x="1045" y="2156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4" name="Google Shape;884;p34"/>
          <p:cNvSpPr/>
          <p:nvPr/>
        </p:nvSpPr>
        <p:spPr>
          <a:xfrm>
            <a:off x="10540867" y="3529318"/>
            <a:ext cx="1423567" cy="2511233"/>
          </a:xfrm>
          <a:custGeom>
            <a:avLst/>
            <a:gdLst/>
            <a:ahLst/>
            <a:cxnLst/>
            <a:rect l="l" t="t" r="r" b="b"/>
            <a:pathLst>
              <a:path w="42707" h="75337" extrusionOk="0">
                <a:moveTo>
                  <a:pt x="0" y="0"/>
                </a:moveTo>
                <a:cubicBezTo>
                  <a:pt x="1" y="1"/>
                  <a:pt x="10418" y="18956"/>
                  <a:pt x="13868" y="28646"/>
                </a:cubicBezTo>
                <a:cubicBezTo>
                  <a:pt x="17318" y="38345"/>
                  <a:pt x="29273" y="75337"/>
                  <a:pt x="29273" y="75337"/>
                </a:cubicBezTo>
                <a:cubicBezTo>
                  <a:pt x="31654" y="73399"/>
                  <a:pt x="33208" y="71511"/>
                  <a:pt x="36056" y="70784"/>
                </a:cubicBezTo>
                <a:cubicBezTo>
                  <a:pt x="36153" y="70759"/>
                  <a:pt x="36252" y="70748"/>
                  <a:pt x="36353" y="70748"/>
                </a:cubicBezTo>
                <a:cubicBezTo>
                  <a:pt x="37475" y="70748"/>
                  <a:pt x="38821" y="72156"/>
                  <a:pt x="39691" y="72156"/>
                </a:cubicBezTo>
                <a:cubicBezTo>
                  <a:pt x="39904" y="72156"/>
                  <a:pt x="40088" y="72071"/>
                  <a:pt x="40233" y="71861"/>
                </a:cubicBezTo>
                <a:cubicBezTo>
                  <a:pt x="41027" y="70717"/>
                  <a:pt x="42706" y="69255"/>
                  <a:pt x="42706" y="69255"/>
                </a:cubicBezTo>
                <a:cubicBezTo>
                  <a:pt x="30401" y="32231"/>
                  <a:pt x="2" y="1"/>
                  <a:pt x="0" y="0"/>
                </a:cubicBezTo>
                <a:close/>
              </a:path>
            </a:pathLst>
          </a:custGeom>
          <a:solidFill>
            <a:srgbClr val="754C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5" name="Google Shape;885;p34"/>
          <p:cNvSpPr/>
          <p:nvPr/>
        </p:nvSpPr>
        <p:spPr>
          <a:xfrm>
            <a:off x="10385863" y="3852009"/>
            <a:ext cx="2519847" cy="586865"/>
          </a:xfrm>
          <a:custGeom>
            <a:avLst/>
            <a:gdLst/>
            <a:ahLst/>
            <a:cxnLst/>
            <a:rect l="l" t="t" r="r" b="b"/>
            <a:pathLst>
              <a:path w="38313" h="8923" extrusionOk="0">
                <a:moveTo>
                  <a:pt x="18881" y="1"/>
                </a:moveTo>
                <a:cubicBezTo>
                  <a:pt x="15631" y="1"/>
                  <a:pt x="12749" y="1638"/>
                  <a:pt x="10978" y="4161"/>
                </a:cubicBezTo>
                <a:cubicBezTo>
                  <a:pt x="10208" y="5249"/>
                  <a:pt x="9001" y="5867"/>
                  <a:pt x="7746" y="5867"/>
                </a:cubicBezTo>
                <a:cubicBezTo>
                  <a:pt x="7354" y="5867"/>
                  <a:pt x="6957" y="5807"/>
                  <a:pt x="6567" y="5681"/>
                </a:cubicBezTo>
                <a:cubicBezTo>
                  <a:pt x="5781" y="5431"/>
                  <a:pt x="4971" y="5305"/>
                  <a:pt x="4152" y="5305"/>
                </a:cubicBezTo>
                <a:cubicBezTo>
                  <a:pt x="3969" y="5305"/>
                  <a:pt x="3785" y="5314"/>
                  <a:pt x="3609" y="5322"/>
                </a:cubicBezTo>
                <a:cubicBezTo>
                  <a:pt x="1337" y="5481"/>
                  <a:pt x="151" y="7143"/>
                  <a:pt x="0" y="8923"/>
                </a:cubicBezTo>
                <a:lnTo>
                  <a:pt x="38312" y="8923"/>
                </a:lnTo>
                <a:cubicBezTo>
                  <a:pt x="38162" y="7143"/>
                  <a:pt x="36975" y="5481"/>
                  <a:pt x="34703" y="5322"/>
                </a:cubicBezTo>
                <a:lnTo>
                  <a:pt x="34712" y="5322"/>
                </a:lnTo>
                <a:cubicBezTo>
                  <a:pt x="34528" y="5314"/>
                  <a:pt x="34344" y="5305"/>
                  <a:pt x="34169" y="5305"/>
                </a:cubicBezTo>
                <a:cubicBezTo>
                  <a:pt x="33250" y="5305"/>
                  <a:pt x="32339" y="5464"/>
                  <a:pt x="31479" y="5773"/>
                </a:cubicBezTo>
                <a:cubicBezTo>
                  <a:pt x="31034" y="5938"/>
                  <a:pt x="30575" y="6018"/>
                  <a:pt x="30121" y="6018"/>
                </a:cubicBezTo>
                <a:cubicBezTo>
                  <a:pt x="28853" y="6018"/>
                  <a:pt x="27628" y="5398"/>
                  <a:pt x="26884" y="4303"/>
                </a:cubicBezTo>
                <a:cubicBezTo>
                  <a:pt x="25121" y="1705"/>
                  <a:pt x="22197" y="1"/>
                  <a:pt x="18881" y="1"/>
                </a:cubicBezTo>
                <a:close/>
              </a:path>
            </a:pathLst>
          </a:custGeom>
          <a:solidFill>
            <a:srgbClr val="EEB3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6" name="Google Shape;886;p34"/>
          <p:cNvSpPr/>
          <p:nvPr/>
        </p:nvSpPr>
        <p:spPr>
          <a:xfrm>
            <a:off x="9956187" y="2949250"/>
            <a:ext cx="4776941" cy="4777007"/>
          </a:xfrm>
          <a:custGeom>
            <a:avLst/>
            <a:gdLst/>
            <a:ahLst/>
            <a:cxnLst/>
            <a:rect l="l" t="t" r="r" b="b"/>
            <a:pathLst>
              <a:path w="72631" h="72632" extrusionOk="0">
                <a:moveTo>
                  <a:pt x="36316" y="1"/>
                </a:moveTo>
                <a:cubicBezTo>
                  <a:pt x="16266" y="1"/>
                  <a:pt x="1" y="16258"/>
                  <a:pt x="1" y="36316"/>
                </a:cubicBezTo>
                <a:cubicBezTo>
                  <a:pt x="1" y="56374"/>
                  <a:pt x="16266" y="72631"/>
                  <a:pt x="36316" y="72631"/>
                </a:cubicBezTo>
                <a:cubicBezTo>
                  <a:pt x="56374" y="72631"/>
                  <a:pt x="72631" y="56374"/>
                  <a:pt x="72631" y="36316"/>
                </a:cubicBezTo>
                <a:cubicBezTo>
                  <a:pt x="72631" y="16258"/>
                  <a:pt x="56374" y="1"/>
                  <a:pt x="36316" y="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7" name="Google Shape;887;p34"/>
          <p:cNvSpPr/>
          <p:nvPr/>
        </p:nvSpPr>
        <p:spPr>
          <a:xfrm>
            <a:off x="7469950" y="4661376"/>
            <a:ext cx="4468151" cy="3089545"/>
          </a:xfrm>
          <a:custGeom>
            <a:avLst/>
            <a:gdLst/>
            <a:ahLst/>
            <a:cxnLst/>
            <a:rect l="l" t="t" r="r" b="b"/>
            <a:pathLst>
              <a:path w="67936" h="46975" extrusionOk="0">
                <a:moveTo>
                  <a:pt x="10794" y="20743"/>
                </a:moveTo>
                <a:cubicBezTo>
                  <a:pt x="8948" y="5556"/>
                  <a:pt x="22874" y="0"/>
                  <a:pt x="30301" y="1111"/>
                </a:cubicBezTo>
                <a:cubicBezTo>
                  <a:pt x="40501" y="2632"/>
                  <a:pt x="48220" y="14336"/>
                  <a:pt x="48780" y="16190"/>
                </a:cubicBezTo>
                <a:cubicBezTo>
                  <a:pt x="49699" y="19281"/>
                  <a:pt x="54427" y="16800"/>
                  <a:pt x="59824" y="20618"/>
                </a:cubicBezTo>
                <a:cubicBezTo>
                  <a:pt x="67936" y="26366"/>
                  <a:pt x="64068" y="38178"/>
                  <a:pt x="59582" y="38070"/>
                </a:cubicBezTo>
                <a:cubicBezTo>
                  <a:pt x="50242" y="37844"/>
                  <a:pt x="7118" y="46975"/>
                  <a:pt x="4236" y="38746"/>
                </a:cubicBezTo>
                <a:cubicBezTo>
                  <a:pt x="1" y="26625"/>
                  <a:pt x="11370" y="25463"/>
                  <a:pt x="10794" y="20743"/>
                </a:cubicBez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8" name="Google Shape;888;p34"/>
          <p:cNvSpPr/>
          <p:nvPr/>
        </p:nvSpPr>
        <p:spPr>
          <a:xfrm>
            <a:off x="8966086" y="4866313"/>
            <a:ext cx="519847" cy="368707"/>
          </a:xfrm>
          <a:custGeom>
            <a:avLst/>
            <a:gdLst/>
            <a:ahLst/>
            <a:cxnLst/>
            <a:rect l="l" t="t" r="r" b="b"/>
            <a:pathLst>
              <a:path w="7904" h="5606" extrusionOk="0">
                <a:moveTo>
                  <a:pt x="2315" y="351"/>
                </a:moveTo>
                <a:lnTo>
                  <a:pt x="2198" y="351"/>
                </a:lnTo>
                <a:lnTo>
                  <a:pt x="2181" y="351"/>
                </a:lnTo>
                <a:lnTo>
                  <a:pt x="2173" y="351"/>
                </a:lnTo>
                <a:lnTo>
                  <a:pt x="2156" y="351"/>
                </a:lnTo>
                <a:lnTo>
                  <a:pt x="2148" y="351"/>
                </a:lnTo>
                <a:lnTo>
                  <a:pt x="2139" y="351"/>
                </a:lnTo>
                <a:lnTo>
                  <a:pt x="2123" y="351"/>
                </a:lnTo>
                <a:lnTo>
                  <a:pt x="2114" y="351"/>
                </a:lnTo>
                <a:lnTo>
                  <a:pt x="2106" y="351"/>
                </a:lnTo>
                <a:lnTo>
                  <a:pt x="2097" y="351"/>
                </a:lnTo>
                <a:lnTo>
                  <a:pt x="2089" y="351"/>
                </a:lnTo>
                <a:lnTo>
                  <a:pt x="2081" y="351"/>
                </a:lnTo>
                <a:lnTo>
                  <a:pt x="2072" y="351"/>
                </a:lnTo>
                <a:lnTo>
                  <a:pt x="2064" y="351"/>
                </a:lnTo>
                <a:lnTo>
                  <a:pt x="2056" y="351"/>
                </a:lnTo>
                <a:lnTo>
                  <a:pt x="2056" y="359"/>
                </a:lnTo>
                <a:lnTo>
                  <a:pt x="2047" y="368"/>
                </a:lnTo>
                <a:lnTo>
                  <a:pt x="2039" y="368"/>
                </a:lnTo>
                <a:lnTo>
                  <a:pt x="2031" y="376"/>
                </a:lnTo>
                <a:lnTo>
                  <a:pt x="2031" y="385"/>
                </a:lnTo>
                <a:lnTo>
                  <a:pt x="2022" y="393"/>
                </a:lnTo>
                <a:lnTo>
                  <a:pt x="2014" y="401"/>
                </a:lnTo>
                <a:lnTo>
                  <a:pt x="2014" y="410"/>
                </a:lnTo>
                <a:lnTo>
                  <a:pt x="2006" y="418"/>
                </a:lnTo>
                <a:lnTo>
                  <a:pt x="1997" y="426"/>
                </a:lnTo>
                <a:lnTo>
                  <a:pt x="1997" y="443"/>
                </a:lnTo>
                <a:lnTo>
                  <a:pt x="1989" y="451"/>
                </a:lnTo>
                <a:lnTo>
                  <a:pt x="1989" y="468"/>
                </a:lnTo>
                <a:lnTo>
                  <a:pt x="1981" y="485"/>
                </a:lnTo>
                <a:lnTo>
                  <a:pt x="1981" y="501"/>
                </a:lnTo>
                <a:lnTo>
                  <a:pt x="1981" y="518"/>
                </a:lnTo>
                <a:lnTo>
                  <a:pt x="1981" y="527"/>
                </a:lnTo>
                <a:lnTo>
                  <a:pt x="1981" y="543"/>
                </a:lnTo>
                <a:lnTo>
                  <a:pt x="1981" y="560"/>
                </a:lnTo>
                <a:lnTo>
                  <a:pt x="1981" y="577"/>
                </a:lnTo>
                <a:lnTo>
                  <a:pt x="1981" y="593"/>
                </a:lnTo>
                <a:lnTo>
                  <a:pt x="1981" y="610"/>
                </a:lnTo>
                <a:lnTo>
                  <a:pt x="1981" y="719"/>
                </a:lnTo>
                <a:lnTo>
                  <a:pt x="1981" y="735"/>
                </a:lnTo>
                <a:lnTo>
                  <a:pt x="1981" y="735"/>
                </a:lnTo>
                <a:lnTo>
                  <a:pt x="1981" y="760"/>
                </a:lnTo>
                <a:lnTo>
                  <a:pt x="1981" y="777"/>
                </a:lnTo>
                <a:lnTo>
                  <a:pt x="1981" y="777"/>
                </a:lnTo>
                <a:lnTo>
                  <a:pt x="1981" y="794"/>
                </a:lnTo>
                <a:lnTo>
                  <a:pt x="1981" y="811"/>
                </a:lnTo>
                <a:lnTo>
                  <a:pt x="1981" y="811"/>
                </a:lnTo>
                <a:lnTo>
                  <a:pt x="1981" y="836"/>
                </a:lnTo>
                <a:lnTo>
                  <a:pt x="1981" y="852"/>
                </a:lnTo>
                <a:lnTo>
                  <a:pt x="1981" y="852"/>
                </a:lnTo>
                <a:lnTo>
                  <a:pt x="1981" y="869"/>
                </a:lnTo>
                <a:lnTo>
                  <a:pt x="1989" y="886"/>
                </a:lnTo>
                <a:lnTo>
                  <a:pt x="1989" y="886"/>
                </a:lnTo>
                <a:lnTo>
                  <a:pt x="1997" y="911"/>
                </a:lnTo>
                <a:lnTo>
                  <a:pt x="2006" y="928"/>
                </a:lnTo>
                <a:lnTo>
                  <a:pt x="2006" y="928"/>
                </a:lnTo>
                <a:lnTo>
                  <a:pt x="2006" y="944"/>
                </a:lnTo>
                <a:lnTo>
                  <a:pt x="2014" y="961"/>
                </a:lnTo>
                <a:lnTo>
                  <a:pt x="2014" y="961"/>
                </a:lnTo>
                <a:lnTo>
                  <a:pt x="2022" y="986"/>
                </a:lnTo>
                <a:lnTo>
                  <a:pt x="2031" y="1003"/>
                </a:lnTo>
                <a:lnTo>
                  <a:pt x="2031" y="1003"/>
                </a:lnTo>
                <a:lnTo>
                  <a:pt x="2039" y="1019"/>
                </a:lnTo>
                <a:lnTo>
                  <a:pt x="2047" y="1045"/>
                </a:lnTo>
                <a:lnTo>
                  <a:pt x="2056" y="1061"/>
                </a:lnTo>
                <a:lnTo>
                  <a:pt x="2064" y="1078"/>
                </a:lnTo>
                <a:lnTo>
                  <a:pt x="2072" y="1095"/>
                </a:lnTo>
                <a:lnTo>
                  <a:pt x="2081" y="1111"/>
                </a:lnTo>
                <a:lnTo>
                  <a:pt x="2097" y="1128"/>
                </a:lnTo>
                <a:lnTo>
                  <a:pt x="2106" y="1145"/>
                </a:lnTo>
                <a:lnTo>
                  <a:pt x="2114" y="1161"/>
                </a:lnTo>
                <a:lnTo>
                  <a:pt x="2123" y="1187"/>
                </a:lnTo>
                <a:lnTo>
                  <a:pt x="2139" y="1203"/>
                </a:lnTo>
                <a:lnTo>
                  <a:pt x="2148" y="1220"/>
                </a:lnTo>
                <a:lnTo>
                  <a:pt x="2164" y="1237"/>
                </a:lnTo>
                <a:lnTo>
                  <a:pt x="2173" y="1253"/>
                </a:lnTo>
                <a:lnTo>
                  <a:pt x="2198" y="1295"/>
                </a:lnTo>
                <a:lnTo>
                  <a:pt x="2223" y="1329"/>
                </a:lnTo>
                <a:lnTo>
                  <a:pt x="2256" y="1370"/>
                </a:lnTo>
                <a:lnTo>
                  <a:pt x="2281" y="1404"/>
                </a:lnTo>
                <a:lnTo>
                  <a:pt x="2306" y="1437"/>
                </a:lnTo>
                <a:lnTo>
                  <a:pt x="2306" y="1437"/>
                </a:lnTo>
                <a:lnTo>
                  <a:pt x="2340" y="1471"/>
                </a:lnTo>
                <a:lnTo>
                  <a:pt x="2373" y="1504"/>
                </a:lnTo>
                <a:lnTo>
                  <a:pt x="2407" y="1546"/>
                </a:lnTo>
                <a:lnTo>
                  <a:pt x="2440" y="1579"/>
                </a:lnTo>
                <a:lnTo>
                  <a:pt x="2473" y="1613"/>
                </a:lnTo>
                <a:lnTo>
                  <a:pt x="2507" y="1646"/>
                </a:lnTo>
                <a:lnTo>
                  <a:pt x="2540" y="1679"/>
                </a:lnTo>
                <a:lnTo>
                  <a:pt x="2574" y="1721"/>
                </a:lnTo>
                <a:lnTo>
                  <a:pt x="2615" y="1755"/>
                </a:lnTo>
                <a:lnTo>
                  <a:pt x="2649" y="1788"/>
                </a:lnTo>
                <a:lnTo>
                  <a:pt x="2682" y="1821"/>
                </a:lnTo>
                <a:lnTo>
                  <a:pt x="2724" y="1855"/>
                </a:lnTo>
                <a:lnTo>
                  <a:pt x="2757" y="1880"/>
                </a:lnTo>
                <a:lnTo>
                  <a:pt x="2799" y="1913"/>
                </a:lnTo>
                <a:lnTo>
                  <a:pt x="2833" y="1947"/>
                </a:lnTo>
                <a:lnTo>
                  <a:pt x="2874" y="1980"/>
                </a:lnTo>
                <a:lnTo>
                  <a:pt x="2908" y="2005"/>
                </a:lnTo>
                <a:lnTo>
                  <a:pt x="2950" y="2039"/>
                </a:lnTo>
                <a:lnTo>
                  <a:pt x="2983" y="2064"/>
                </a:lnTo>
                <a:lnTo>
                  <a:pt x="3025" y="2097"/>
                </a:lnTo>
                <a:lnTo>
                  <a:pt x="3058" y="2122"/>
                </a:lnTo>
                <a:lnTo>
                  <a:pt x="3100" y="2147"/>
                </a:lnTo>
                <a:lnTo>
                  <a:pt x="3133" y="2181"/>
                </a:lnTo>
                <a:lnTo>
                  <a:pt x="3175" y="2206"/>
                </a:lnTo>
                <a:lnTo>
                  <a:pt x="3209" y="2231"/>
                </a:lnTo>
                <a:lnTo>
                  <a:pt x="3242" y="2256"/>
                </a:lnTo>
                <a:lnTo>
                  <a:pt x="3309" y="2298"/>
                </a:lnTo>
                <a:lnTo>
                  <a:pt x="3376" y="2348"/>
                </a:lnTo>
                <a:lnTo>
                  <a:pt x="3442" y="2381"/>
                </a:lnTo>
                <a:lnTo>
                  <a:pt x="3501" y="2423"/>
                </a:lnTo>
                <a:lnTo>
                  <a:pt x="3551" y="2456"/>
                </a:lnTo>
                <a:lnTo>
                  <a:pt x="3660" y="2515"/>
                </a:lnTo>
                <a:lnTo>
                  <a:pt x="3760" y="2582"/>
                </a:lnTo>
                <a:lnTo>
                  <a:pt x="3869" y="2640"/>
                </a:lnTo>
                <a:lnTo>
                  <a:pt x="3969" y="2699"/>
                </a:lnTo>
                <a:lnTo>
                  <a:pt x="3977" y="2699"/>
                </a:lnTo>
                <a:lnTo>
                  <a:pt x="4178" y="2824"/>
                </a:lnTo>
                <a:lnTo>
                  <a:pt x="4278" y="2882"/>
                </a:lnTo>
                <a:lnTo>
                  <a:pt x="4387" y="2949"/>
                </a:lnTo>
                <a:lnTo>
                  <a:pt x="4387" y="2949"/>
                </a:lnTo>
                <a:lnTo>
                  <a:pt x="4395" y="2958"/>
                </a:lnTo>
                <a:lnTo>
                  <a:pt x="4395" y="2958"/>
                </a:lnTo>
                <a:lnTo>
                  <a:pt x="4412" y="2966"/>
                </a:lnTo>
                <a:lnTo>
                  <a:pt x="4412" y="2966"/>
                </a:lnTo>
                <a:lnTo>
                  <a:pt x="4420" y="2974"/>
                </a:lnTo>
                <a:lnTo>
                  <a:pt x="4420" y="2974"/>
                </a:lnTo>
                <a:lnTo>
                  <a:pt x="4437" y="2983"/>
                </a:lnTo>
                <a:lnTo>
                  <a:pt x="4453" y="2983"/>
                </a:lnTo>
                <a:lnTo>
                  <a:pt x="4453" y="2983"/>
                </a:lnTo>
                <a:lnTo>
                  <a:pt x="4470" y="2991"/>
                </a:lnTo>
                <a:lnTo>
                  <a:pt x="4503" y="3008"/>
                </a:lnTo>
                <a:lnTo>
                  <a:pt x="4570" y="3033"/>
                </a:lnTo>
                <a:lnTo>
                  <a:pt x="4604" y="3041"/>
                </a:lnTo>
                <a:lnTo>
                  <a:pt x="4645" y="3058"/>
                </a:lnTo>
                <a:lnTo>
                  <a:pt x="4645" y="3058"/>
                </a:lnTo>
                <a:lnTo>
                  <a:pt x="4662" y="3066"/>
                </a:lnTo>
                <a:lnTo>
                  <a:pt x="4679" y="3075"/>
                </a:lnTo>
                <a:lnTo>
                  <a:pt x="4696" y="3083"/>
                </a:lnTo>
                <a:lnTo>
                  <a:pt x="4712" y="3091"/>
                </a:lnTo>
                <a:lnTo>
                  <a:pt x="4729" y="3100"/>
                </a:lnTo>
                <a:lnTo>
                  <a:pt x="4746" y="3108"/>
                </a:lnTo>
                <a:lnTo>
                  <a:pt x="4762" y="3125"/>
                </a:lnTo>
                <a:lnTo>
                  <a:pt x="4771" y="3133"/>
                </a:lnTo>
                <a:lnTo>
                  <a:pt x="4779" y="3141"/>
                </a:lnTo>
                <a:lnTo>
                  <a:pt x="4788" y="3150"/>
                </a:lnTo>
                <a:lnTo>
                  <a:pt x="4788" y="3158"/>
                </a:lnTo>
                <a:lnTo>
                  <a:pt x="4796" y="3166"/>
                </a:lnTo>
                <a:lnTo>
                  <a:pt x="4804" y="3183"/>
                </a:lnTo>
                <a:lnTo>
                  <a:pt x="4813" y="3191"/>
                </a:lnTo>
                <a:lnTo>
                  <a:pt x="4813" y="3208"/>
                </a:lnTo>
                <a:lnTo>
                  <a:pt x="4813" y="3225"/>
                </a:lnTo>
                <a:lnTo>
                  <a:pt x="4813" y="3258"/>
                </a:lnTo>
                <a:lnTo>
                  <a:pt x="4813" y="3275"/>
                </a:lnTo>
                <a:lnTo>
                  <a:pt x="4813" y="3283"/>
                </a:lnTo>
                <a:lnTo>
                  <a:pt x="4804" y="3300"/>
                </a:lnTo>
                <a:lnTo>
                  <a:pt x="4796" y="3308"/>
                </a:lnTo>
                <a:lnTo>
                  <a:pt x="4788" y="3325"/>
                </a:lnTo>
                <a:lnTo>
                  <a:pt x="4779" y="3334"/>
                </a:lnTo>
                <a:lnTo>
                  <a:pt x="4771" y="3342"/>
                </a:lnTo>
                <a:lnTo>
                  <a:pt x="4762" y="3359"/>
                </a:lnTo>
                <a:lnTo>
                  <a:pt x="4762" y="3359"/>
                </a:lnTo>
                <a:lnTo>
                  <a:pt x="4746" y="3367"/>
                </a:lnTo>
                <a:lnTo>
                  <a:pt x="4737" y="3375"/>
                </a:lnTo>
                <a:lnTo>
                  <a:pt x="4721" y="3384"/>
                </a:lnTo>
                <a:lnTo>
                  <a:pt x="4704" y="3400"/>
                </a:lnTo>
                <a:lnTo>
                  <a:pt x="4696" y="3409"/>
                </a:lnTo>
                <a:lnTo>
                  <a:pt x="4679" y="3417"/>
                </a:lnTo>
                <a:lnTo>
                  <a:pt x="4637" y="3459"/>
                </a:lnTo>
                <a:lnTo>
                  <a:pt x="4620" y="3467"/>
                </a:lnTo>
                <a:lnTo>
                  <a:pt x="4604" y="3476"/>
                </a:lnTo>
                <a:lnTo>
                  <a:pt x="4587" y="3484"/>
                </a:lnTo>
                <a:lnTo>
                  <a:pt x="4570" y="3484"/>
                </a:lnTo>
                <a:lnTo>
                  <a:pt x="4554" y="3492"/>
                </a:lnTo>
                <a:lnTo>
                  <a:pt x="4537" y="3501"/>
                </a:lnTo>
                <a:lnTo>
                  <a:pt x="4520" y="3509"/>
                </a:lnTo>
                <a:lnTo>
                  <a:pt x="4503" y="3509"/>
                </a:lnTo>
                <a:lnTo>
                  <a:pt x="4462" y="3517"/>
                </a:lnTo>
                <a:lnTo>
                  <a:pt x="4428" y="3534"/>
                </a:lnTo>
                <a:lnTo>
                  <a:pt x="4387" y="3542"/>
                </a:lnTo>
                <a:lnTo>
                  <a:pt x="4345" y="3551"/>
                </a:lnTo>
                <a:lnTo>
                  <a:pt x="4303" y="3551"/>
                </a:lnTo>
                <a:lnTo>
                  <a:pt x="4261" y="3559"/>
                </a:lnTo>
                <a:lnTo>
                  <a:pt x="4219" y="3567"/>
                </a:lnTo>
                <a:lnTo>
                  <a:pt x="4178" y="3576"/>
                </a:lnTo>
                <a:lnTo>
                  <a:pt x="4136" y="3576"/>
                </a:lnTo>
                <a:lnTo>
                  <a:pt x="4086" y="3584"/>
                </a:lnTo>
                <a:lnTo>
                  <a:pt x="4052" y="3584"/>
                </a:lnTo>
                <a:lnTo>
                  <a:pt x="4002" y="3584"/>
                </a:lnTo>
                <a:lnTo>
                  <a:pt x="3927" y="3592"/>
                </a:lnTo>
                <a:lnTo>
                  <a:pt x="3843" y="3601"/>
                </a:lnTo>
                <a:lnTo>
                  <a:pt x="3710" y="3609"/>
                </a:lnTo>
                <a:lnTo>
                  <a:pt x="3660" y="3609"/>
                </a:lnTo>
                <a:lnTo>
                  <a:pt x="3635" y="3609"/>
                </a:lnTo>
                <a:lnTo>
                  <a:pt x="3610" y="3609"/>
                </a:lnTo>
                <a:lnTo>
                  <a:pt x="3568" y="3609"/>
                </a:lnTo>
                <a:lnTo>
                  <a:pt x="3526" y="3609"/>
                </a:lnTo>
                <a:lnTo>
                  <a:pt x="3484" y="3609"/>
                </a:lnTo>
                <a:lnTo>
                  <a:pt x="3434" y="3609"/>
                </a:lnTo>
                <a:lnTo>
                  <a:pt x="3342" y="3618"/>
                </a:lnTo>
                <a:lnTo>
                  <a:pt x="3234" y="3626"/>
                </a:lnTo>
                <a:lnTo>
                  <a:pt x="3167" y="3634"/>
                </a:lnTo>
                <a:lnTo>
                  <a:pt x="3125" y="3634"/>
                </a:lnTo>
                <a:lnTo>
                  <a:pt x="3025" y="3643"/>
                </a:lnTo>
                <a:lnTo>
                  <a:pt x="2799" y="3659"/>
                </a:lnTo>
                <a:lnTo>
                  <a:pt x="2682" y="3668"/>
                </a:lnTo>
                <a:lnTo>
                  <a:pt x="2557" y="3676"/>
                </a:lnTo>
                <a:lnTo>
                  <a:pt x="2440" y="3693"/>
                </a:lnTo>
                <a:lnTo>
                  <a:pt x="2382" y="3693"/>
                </a:lnTo>
                <a:lnTo>
                  <a:pt x="2315" y="3701"/>
                </a:lnTo>
                <a:lnTo>
                  <a:pt x="2256" y="3709"/>
                </a:lnTo>
                <a:lnTo>
                  <a:pt x="2198" y="3718"/>
                </a:lnTo>
                <a:lnTo>
                  <a:pt x="2131" y="3726"/>
                </a:lnTo>
                <a:lnTo>
                  <a:pt x="2072" y="3735"/>
                </a:lnTo>
                <a:lnTo>
                  <a:pt x="2014" y="3743"/>
                </a:lnTo>
                <a:lnTo>
                  <a:pt x="1947" y="3751"/>
                </a:lnTo>
                <a:lnTo>
                  <a:pt x="1889" y="3760"/>
                </a:lnTo>
                <a:lnTo>
                  <a:pt x="1830" y="3768"/>
                </a:lnTo>
                <a:lnTo>
                  <a:pt x="1772" y="3785"/>
                </a:lnTo>
                <a:lnTo>
                  <a:pt x="1705" y="3793"/>
                </a:lnTo>
                <a:lnTo>
                  <a:pt x="1646" y="3801"/>
                </a:lnTo>
                <a:lnTo>
                  <a:pt x="1588" y="3818"/>
                </a:lnTo>
                <a:lnTo>
                  <a:pt x="1529" y="3826"/>
                </a:lnTo>
                <a:lnTo>
                  <a:pt x="1471" y="3843"/>
                </a:lnTo>
                <a:lnTo>
                  <a:pt x="1412" y="3860"/>
                </a:lnTo>
                <a:lnTo>
                  <a:pt x="1362" y="3868"/>
                </a:lnTo>
                <a:lnTo>
                  <a:pt x="1304" y="3885"/>
                </a:lnTo>
                <a:lnTo>
                  <a:pt x="1245" y="3902"/>
                </a:lnTo>
                <a:lnTo>
                  <a:pt x="1195" y="3918"/>
                </a:lnTo>
                <a:lnTo>
                  <a:pt x="1137" y="3935"/>
                </a:lnTo>
                <a:lnTo>
                  <a:pt x="1095" y="3952"/>
                </a:lnTo>
                <a:lnTo>
                  <a:pt x="1087" y="3952"/>
                </a:lnTo>
                <a:lnTo>
                  <a:pt x="1062" y="3960"/>
                </a:lnTo>
                <a:lnTo>
                  <a:pt x="1037" y="3968"/>
                </a:lnTo>
                <a:lnTo>
                  <a:pt x="1011" y="3977"/>
                </a:lnTo>
                <a:lnTo>
                  <a:pt x="986" y="3993"/>
                </a:lnTo>
                <a:lnTo>
                  <a:pt x="961" y="4002"/>
                </a:lnTo>
                <a:lnTo>
                  <a:pt x="936" y="4010"/>
                </a:lnTo>
                <a:lnTo>
                  <a:pt x="911" y="4019"/>
                </a:lnTo>
                <a:lnTo>
                  <a:pt x="895" y="4035"/>
                </a:lnTo>
                <a:lnTo>
                  <a:pt x="869" y="4044"/>
                </a:lnTo>
                <a:lnTo>
                  <a:pt x="844" y="4052"/>
                </a:lnTo>
                <a:lnTo>
                  <a:pt x="819" y="4069"/>
                </a:lnTo>
                <a:lnTo>
                  <a:pt x="803" y="4077"/>
                </a:lnTo>
                <a:lnTo>
                  <a:pt x="778" y="4085"/>
                </a:lnTo>
                <a:lnTo>
                  <a:pt x="761" y="4102"/>
                </a:lnTo>
                <a:lnTo>
                  <a:pt x="736" y="4110"/>
                </a:lnTo>
                <a:lnTo>
                  <a:pt x="719" y="4127"/>
                </a:lnTo>
                <a:lnTo>
                  <a:pt x="694" y="4135"/>
                </a:lnTo>
                <a:lnTo>
                  <a:pt x="669" y="4194"/>
                </a:lnTo>
                <a:lnTo>
                  <a:pt x="652" y="4202"/>
                </a:lnTo>
                <a:lnTo>
                  <a:pt x="636" y="4219"/>
                </a:lnTo>
                <a:lnTo>
                  <a:pt x="610" y="4227"/>
                </a:lnTo>
                <a:lnTo>
                  <a:pt x="594" y="4244"/>
                </a:lnTo>
                <a:lnTo>
                  <a:pt x="577" y="4252"/>
                </a:lnTo>
                <a:lnTo>
                  <a:pt x="560" y="4269"/>
                </a:lnTo>
                <a:lnTo>
                  <a:pt x="544" y="4286"/>
                </a:lnTo>
                <a:lnTo>
                  <a:pt x="544" y="4286"/>
                </a:lnTo>
                <a:lnTo>
                  <a:pt x="527" y="4303"/>
                </a:lnTo>
                <a:lnTo>
                  <a:pt x="510" y="4319"/>
                </a:lnTo>
                <a:lnTo>
                  <a:pt x="510" y="4319"/>
                </a:lnTo>
                <a:lnTo>
                  <a:pt x="494" y="4328"/>
                </a:lnTo>
                <a:lnTo>
                  <a:pt x="477" y="4344"/>
                </a:lnTo>
                <a:lnTo>
                  <a:pt x="477" y="4344"/>
                </a:lnTo>
                <a:lnTo>
                  <a:pt x="460" y="4361"/>
                </a:lnTo>
                <a:lnTo>
                  <a:pt x="443" y="4378"/>
                </a:lnTo>
                <a:lnTo>
                  <a:pt x="443" y="4378"/>
                </a:lnTo>
                <a:lnTo>
                  <a:pt x="427" y="4394"/>
                </a:lnTo>
                <a:lnTo>
                  <a:pt x="418" y="4411"/>
                </a:lnTo>
                <a:lnTo>
                  <a:pt x="418" y="4411"/>
                </a:lnTo>
                <a:lnTo>
                  <a:pt x="402" y="4428"/>
                </a:lnTo>
                <a:lnTo>
                  <a:pt x="385" y="4445"/>
                </a:lnTo>
                <a:lnTo>
                  <a:pt x="385" y="4445"/>
                </a:lnTo>
                <a:lnTo>
                  <a:pt x="368" y="4470"/>
                </a:lnTo>
                <a:lnTo>
                  <a:pt x="360" y="4486"/>
                </a:lnTo>
                <a:lnTo>
                  <a:pt x="360" y="4486"/>
                </a:lnTo>
                <a:lnTo>
                  <a:pt x="343" y="4503"/>
                </a:lnTo>
                <a:lnTo>
                  <a:pt x="343" y="4503"/>
                </a:lnTo>
                <a:lnTo>
                  <a:pt x="343" y="4511"/>
                </a:lnTo>
                <a:lnTo>
                  <a:pt x="360" y="4503"/>
                </a:lnTo>
                <a:lnTo>
                  <a:pt x="352" y="4511"/>
                </a:lnTo>
                <a:lnTo>
                  <a:pt x="352" y="4520"/>
                </a:lnTo>
                <a:lnTo>
                  <a:pt x="352" y="4528"/>
                </a:lnTo>
                <a:lnTo>
                  <a:pt x="352" y="4536"/>
                </a:lnTo>
                <a:lnTo>
                  <a:pt x="352" y="4545"/>
                </a:lnTo>
                <a:lnTo>
                  <a:pt x="352" y="4553"/>
                </a:lnTo>
                <a:lnTo>
                  <a:pt x="352" y="4612"/>
                </a:lnTo>
                <a:lnTo>
                  <a:pt x="352" y="4612"/>
                </a:lnTo>
                <a:lnTo>
                  <a:pt x="352" y="4620"/>
                </a:lnTo>
                <a:lnTo>
                  <a:pt x="352" y="4620"/>
                </a:lnTo>
                <a:lnTo>
                  <a:pt x="352" y="4628"/>
                </a:lnTo>
                <a:lnTo>
                  <a:pt x="352" y="4637"/>
                </a:lnTo>
                <a:lnTo>
                  <a:pt x="352" y="4645"/>
                </a:lnTo>
                <a:lnTo>
                  <a:pt x="352" y="4653"/>
                </a:lnTo>
                <a:lnTo>
                  <a:pt x="360" y="4662"/>
                </a:lnTo>
                <a:lnTo>
                  <a:pt x="360" y="4662"/>
                </a:lnTo>
                <a:lnTo>
                  <a:pt x="368" y="4679"/>
                </a:lnTo>
                <a:lnTo>
                  <a:pt x="368" y="4679"/>
                </a:lnTo>
                <a:lnTo>
                  <a:pt x="385" y="4687"/>
                </a:lnTo>
                <a:lnTo>
                  <a:pt x="385" y="4687"/>
                </a:lnTo>
                <a:lnTo>
                  <a:pt x="393" y="4704"/>
                </a:lnTo>
                <a:lnTo>
                  <a:pt x="393" y="4704"/>
                </a:lnTo>
                <a:lnTo>
                  <a:pt x="410" y="4712"/>
                </a:lnTo>
                <a:lnTo>
                  <a:pt x="410" y="4712"/>
                </a:lnTo>
                <a:lnTo>
                  <a:pt x="418" y="4729"/>
                </a:lnTo>
                <a:lnTo>
                  <a:pt x="418" y="4729"/>
                </a:lnTo>
                <a:lnTo>
                  <a:pt x="435" y="4737"/>
                </a:lnTo>
                <a:lnTo>
                  <a:pt x="443" y="4745"/>
                </a:lnTo>
                <a:lnTo>
                  <a:pt x="443" y="4745"/>
                </a:lnTo>
                <a:lnTo>
                  <a:pt x="460" y="4762"/>
                </a:lnTo>
                <a:lnTo>
                  <a:pt x="468" y="4770"/>
                </a:lnTo>
                <a:lnTo>
                  <a:pt x="468" y="4770"/>
                </a:lnTo>
                <a:lnTo>
                  <a:pt x="485" y="4779"/>
                </a:lnTo>
                <a:lnTo>
                  <a:pt x="502" y="4787"/>
                </a:lnTo>
                <a:lnTo>
                  <a:pt x="502" y="4787"/>
                </a:lnTo>
                <a:lnTo>
                  <a:pt x="510" y="4795"/>
                </a:lnTo>
                <a:lnTo>
                  <a:pt x="527" y="4812"/>
                </a:lnTo>
                <a:lnTo>
                  <a:pt x="527" y="4812"/>
                </a:lnTo>
                <a:lnTo>
                  <a:pt x="544" y="4821"/>
                </a:lnTo>
                <a:lnTo>
                  <a:pt x="560" y="4829"/>
                </a:lnTo>
                <a:lnTo>
                  <a:pt x="560" y="4829"/>
                </a:lnTo>
                <a:lnTo>
                  <a:pt x="577" y="4837"/>
                </a:lnTo>
                <a:lnTo>
                  <a:pt x="594" y="4846"/>
                </a:lnTo>
                <a:lnTo>
                  <a:pt x="610" y="4854"/>
                </a:lnTo>
                <a:lnTo>
                  <a:pt x="627" y="4862"/>
                </a:lnTo>
                <a:lnTo>
                  <a:pt x="644" y="4871"/>
                </a:lnTo>
                <a:lnTo>
                  <a:pt x="686" y="4887"/>
                </a:lnTo>
                <a:lnTo>
                  <a:pt x="727" y="4904"/>
                </a:lnTo>
                <a:lnTo>
                  <a:pt x="761" y="4921"/>
                </a:lnTo>
                <a:lnTo>
                  <a:pt x="803" y="4937"/>
                </a:lnTo>
                <a:lnTo>
                  <a:pt x="844" y="4954"/>
                </a:lnTo>
                <a:lnTo>
                  <a:pt x="895" y="4971"/>
                </a:lnTo>
                <a:lnTo>
                  <a:pt x="936" y="4988"/>
                </a:lnTo>
                <a:lnTo>
                  <a:pt x="986" y="4996"/>
                </a:lnTo>
                <a:lnTo>
                  <a:pt x="1028" y="5013"/>
                </a:lnTo>
                <a:lnTo>
                  <a:pt x="1028" y="5013"/>
                </a:lnTo>
                <a:lnTo>
                  <a:pt x="1070" y="5029"/>
                </a:lnTo>
                <a:lnTo>
                  <a:pt x="1120" y="5038"/>
                </a:lnTo>
                <a:lnTo>
                  <a:pt x="1170" y="5054"/>
                </a:lnTo>
                <a:lnTo>
                  <a:pt x="1220" y="5063"/>
                </a:lnTo>
                <a:lnTo>
                  <a:pt x="1262" y="5080"/>
                </a:lnTo>
                <a:lnTo>
                  <a:pt x="1312" y="5088"/>
                </a:lnTo>
                <a:lnTo>
                  <a:pt x="1362" y="5096"/>
                </a:lnTo>
                <a:lnTo>
                  <a:pt x="1412" y="5113"/>
                </a:lnTo>
                <a:lnTo>
                  <a:pt x="1463" y="5121"/>
                </a:lnTo>
                <a:lnTo>
                  <a:pt x="1504" y="5130"/>
                </a:lnTo>
                <a:lnTo>
                  <a:pt x="1554" y="5138"/>
                </a:lnTo>
                <a:lnTo>
                  <a:pt x="1605" y="5146"/>
                </a:lnTo>
                <a:lnTo>
                  <a:pt x="1646" y="5155"/>
                </a:lnTo>
                <a:lnTo>
                  <a:pt x="1697" y="5163"/>
                </a:lnTo>
                <a:lnTo>
                  <a:pt x="1738" y="5171"/>
                </a:lnTo>
                <a:lnTo>
                  <a:pt x="1780" y="5180"/>
                </a:lnTo>
                <a:lnTo>
                  <a:pt x="1864" y="5188"/>
                </a:lnTo>
                <a:lnTo>
                  <a:pt x="1947" y="5205"/>
                </a:lnTo>
                <a:lnTo>
                  <a:pt x="2014" y="5213"/>
                </a:lnTo>
                <a:lnTo>
                  <a:pt x="2081" y="5222"/>
                </a:lnTo>
                <a:lnTo>
                  <a:pt x="2131" y="5222"/>
                </a:lnTo>
                <a:lnTo>
                  <a:pt x="2181" y="5222"/>
                </a:lnTo>
                <a:lnTo>
                  <a:pt x="2214" y="5222"/>
                </a:lnTo>
                <a:lnTo>
                  <a:pt x="2398" y="5222"/>
                </a:lnTo>
                <a:lnTo>
                  <a:pt x="2457" y="5222"/>
                </a:lnTo>
                <a:lnTo>
                  <a:pt x="2515" y="5222"/>
                </a:lnTo>
                <a:lnTo>
                  <a:pt x="2565" y="5222"/>
                </a:lnTo>
                <a:lnTo>
                  <a:pt x="2624" y="5222"/>
                </a:lnTo>
                <a:lnTo>
                  <a:pt x="2682" y="5222"/>
                </a:lnTo>
                <a:lnTo>
                  <a:pt x="2732" y="5222"/>
                </a:lnTo>
                <a:lnTo>
                  <a:pt x="2732" y="5222"/>
                </a:lnTo>
                <a:lnTo>
                  <a:pt x="2791" y="5222"/>
                </a:lnTo>
                <a:lnTo>
                  <a:pt x="2841" y="5222"/>
                </a:lnTo>
                <a:lnTo>
                  <a:pt x="2899" y="5222"/>
                </a:lnTo>
                <a:lnTo>
                  <a:pt x="3016" y="5213"/>
                </a:lnTo>
                <a:lnTo>
                  <a:pt x="3125" y="5205"/>
                </a:lnTo>
                <a:lnTo>
                  <a:pt x="3242" y="5196"/>
                </a:lnTo>
                <a:lnTo>
                  <a:pt x="3351" y="5188"/>
                </a:lnTo>
                <a:lnTo>
                  <a:pt x="3468" y="5171"/>
                </a:lnTo>
                <a:lnTo>
                  <a:pt x="3585" y="5163"/>
                </a:lnTo>
                <a:lnTo>
                  <a:pt x="3810" y="5138"/>
                </a:lnTo>
                <a:lnTo>
                  <a:pt x="3927" y="5130"/>
                </a:lnTo>
                <a:lnTo>
                  <a:pt x="4044" y="5113"/>
                </a:lnTo>
                <a:lnTo>
                  <a:pt x="4194" y="5096"/>
                </a:lnTo>
                <a:lnTo>
                  <a:pt x="4328" y="5029"/>
                </a:lnTo>
                <a:lnTo>
                  <a:pt x="4478" y="5013"/>
                </a:lnTo>
                <a:lnTo>
                  <a:pt x="4637" y="5004"/>
                </a:lnTo>
                <a:lnTo>
                  <a:pt x="4788" y="4988"/>
                </a:lnTo>
                <a:lnTo>
                  <a:pt x="4813" y="4988"/>
                </a:lnTo>
                <a:lnTo>
                  <a:pt x="4938" y="4979"/>
                </a:lnTo>
                <a:lnTo>
                  <a:pt x="5097" y="4971"/>
                </a:lnTo>
                <a:lnTo>
                  <a:pt x="5247" y="4954"/>
                </a:lnTo>
                <a:lnTo>
                  <a:pt x="5556" y="4937"/>
                </a:lnTo>
                <a:lnTo>
                  <a:pt x="5857" y="4912"/>
                </a:lnTo>
                <a:lnTo>
                  <a:pt x="6166" y="4896"/>
                </a:lnTo>
                <a:lnTo>
                  <a:pt x="6467" y="4879"/>
                </a:lnTo>
                <a:lnTo>
                  <a:pt x="6676" y="5054"/>
                </a:lnTo>
                <a:lnTo>
                  <a:pt x="6492" y="5263"/>
                </a:lnTo>
                <a:lnTo>
                  <a:pt x="6191" y="5288"/>
                </a:lnTo>
                <a:lnTo>
                  <a:pt x="5882" y="5313"/>
                </a:lnTo>
                <a:lnTo>
                  <a:pt x="5581" y="5338"/>
                </a:lnTo>
                <a:lnTo>
                  <a:pt x="5272" y="5364"/>
                </a:lnTo>
                <a:lnTo>
                  <a:pt x="5122" y="5380"/>
                </a:lnTo>
                <a:lnTo>
                  <a:pt x="4971" y="5389"/>
                </a:lnTo>
                <a:lnTo>
                  <a:pt x="4838" y="5405"/>
                </a:lnTo>
                <a:lnTo>
                  <a:pt x="4821" y="5405"/>
                </a:lnTo>
                <a:lnTo>
                  <a:pt x="4662" y="5414"/>
                </a:lnTo>
                <a:lnTo>
                  <a:pt x="4512" y="5430"/>
                </a:lnTo>
                <a:lnTo>
                  <a:pt x="4361" y="5447"/>
                </a:lnTo>
                <a:lnTo>
                  <a:pt x="4211" y="5464"/>
                </a:lnTo>
                <a:lnTo>
                  <a:pt x="4061" y="5472"/>
                </a:lnTo>
                <a:lnTo>
                  <a:pt x="3944" y="5489"/>
                </a:lnTo>
                <a:lnTo>
                  <a:pt x="3835" y="5497"/>
                </a:lnTo>
                <a:lnTo>
                  <a:pt x="3601" y="5531"/>
                </a:lnTo>
                <a:lnTo>
                  <a:pt x="3493" y="5547"/>
                </a:lnTo>
                <a:lnTo>
                  <a:pt x="3376" y="5564"/>
                </a:lnTo>
                <a:lnTo>
                  <a:pt x="3259" y="5572"/>
                </a:lnTo>
                <a:lnTo>
                  <a:pt x="3142" y="5581"/>
                </a:lnTo>
                <a:lnTo>
                  <a:pt x="3025" y="5597"/>
                </a:lnTo>
                <a:lnTo>
                  <a:pt x="2916" y="5606"/>
                </a:lnTo>
                <a:lnTo>
                  <a:pt x="2849" y="5606"/>
                </a:lnTo>
                <a:lnTo>
                  <a:pt x="2791" y="5606"/>
                </a:lnTo>
                <a:lnTo>
                  <a:pt x="2732" y="5606"/>
                </a:lnTo>
                <a:lnTo>
                  <a:pt x="2732" y="5606"/>
                </a:lnTo>
                <a:lnTo>
                  <a:pt x="2682" y="5606"/>
                </a:lnTo>
                <a:lnTo>
                  <a:pt x="2624" y="5606"/>
                </a:lnTo>
                <a:lnTo>
                  <a:pt x="2164" y="5606"/>
                </a:lnTo>
                <a:lnTo>
                  <a:pt x="2123" y="5606"/>
                </a:lnTo>
                <a:lnTo>
                  <a:pt x="2064" y="5597"/>
                </a:lnTo>
                <a:lnTo>
                  <a:pt x="2006" y="5589"/>
                </a:lnTo>
                <a:lnTo>
                  <a:pt x="1939" y="5581"/>
                </a:lnTo>
                <a:lnTo>
                  <a:pt x="1855" y="5572"/>
                </a:lnTo>
                <a:lnTo>
                  <a:pt x="1780" y="5556"/>
                </a:lnTo>
                <a:lnTo>
                  <a:pt x="1688" y="5539"/>
                </a:lnTo>
                <a:lnTo>
                  <a:pt x="1646" y="5531"/>
                </a:lnTo>
                <a:lnTo>
                  <a:pt x="1596" y="5522"/>
                </a:lnTo>
                <a:lnTo>
                  <a:pt x="1546" y="5514"/>
                </a:lnTo>
                <a:lnTo>
                  <a:pt x="1504" y="5497"/>
                </a:lnTo>
                <a:lnTo>
                  <a:pt x="1454" y="5489"/>
                </a:lnTo>
                <a:lnTo>
                  <a:pt x="1404" y="5480"/>
                </a:lnTo>
                <a:lnTo>
                  <a:pt x="1346" y="5464"/>
                </a:lnTo>
                <a:lnTo>
                  <a:pt x="1296" y="5455"/>
                </a:lnTo>
                <a:lnTo>
                  <a:pt x="1245" y="5439"/>
                </a:lnTo>
                <a:lnTo>
                  <a:pt x="1195" y="5430"/>
                </a:lnTo>
                <a:lnTo>
                  <a:pt x="1145" y="5414"/>
                </a:lnTo>
                <a:lnTo>
                  <a:pt x="1087" y="5397"/>
                </a:lnTo>
                <a:lnTo>
                  <a:pt x="1037" y="5380"/>
                </a:lnTo>
                <a:lnTo>
                  <a:pt x="986" y="5372"/>
                </a:lnTo>
                <a:lnTo>
                  <a:pt x="936" y="5355"/>
                </a:lnTo>
                <a:lnTo>
                  <a:pt x="878" y="5338"/>
                </a:lnTo>
                <a:lnTo>
                  <a:pt x="878" y="5338"/>
                </a:lnTo>
                <a:lnTo>
                  <a:pt x="836" y="5322"/>
                </a:lnTo>
                <a:lnTo>
                  <a:pt x="786" y="5305"/>
                </a:lnTo>
                <a:lnTo>
                  <a:pt x="736" y="5288"/>
                </a:lnTo>
                <a:lnTo>
                  <a:pt x="686" y="5263"/>
                </a:lnTo>
                <a:lnTo>
                  <a:pt x="636" y="5247"/>
                </a:lnTo>
                <a:lnTo>
                  <a:pt x="594" y="5230"/>
                </a:lnTo>
                <a:lnTo>
                  <a:pt x="544" y="5205"/>
                </a:lnTo>
                <a:lnTo>
                  <a:pt x="502" y="5180"/>
                </a:lnTo>
                <a:lnTo>
                  <a:pt x="452" y="5163"/>
                </a:lnTo>
                <a:lnTo>
                  <a:pt x="435" y="5146"/>
                </a:lnTo>
                <a:lnTo>
                  <a:pt x="410" y="5138"/>
                </a:lnTo>
                <a:lnTo>
                  <a:pt x="393" y="5121"/>
                </a:lnTo>
                <a:lnTo>
                  <a:pt x="368" y="5113"/>
                </a:lnTo>
                <a:lnTo>
                  <a:pt x="352" y="5096"/>
                </a:lnTo>
                <a:lnTo>
                  <a:pt x="326" y="5088"/>
                </a:lnTo>
                <a:lnTo>
                  <a:pt x="310" y="5071"/>
                </a:lnTo>
                <a:lnTo>
                  <a:pt x="293" y="5054"/>
                </a:lnTo>
                <a:lnTo>
                  <a:pt x="268" y="5046"/>
                </a:lnTo>
                <a:lnTo>
                  <a:pt x="251" y="5029"/>
                </a:lnTo>
                <a:lnTo>
                  <a:pt x="235" y="5013"/>
                </a:lnTo>
                <a:lnTo>
                  <a:pt x="218" y="5004"/>
                </a:lnTo>
                <a:lnTo>
                  <a:pt x="201" y="4988"/>
                </a:lnTo>
                <a:lnTo>
                  <a:pt x="184" y="4971"/>
                </a:lnTo>
                <a:lnTo>
                  <a:pt x="168" y="4954"/>
                </a:lnTo>
                <a:lnTo>
                  <a:pt x="151" y="4937"/>
                </a:lnTo>
                <a:lnTo>
                  <a:pt x="134" y="4921"/>
                </a:lnTo>
                <a:lnTo>
                  <a:pt x="118" y="4904"/>
                </a:lnTo>
                <a:lnTo>
                  <a:pt x="101" y="4887"/>
                </a:lnTo>
                <a:lnTo>
                  <a:pt x="93" y="4871"/>
                </a:lnTo>
                <a:lnTo>
                  <a:pt x="76" y="4854"/>
                </a:lnTo>
                <a:lnTo>
                  <a:pt x="67" y="4837"/>
                </a:lnTo>
                <a:lnTo>
                  <a:pt x="51" y="4812"/>
                </a:lnTo>
                <a:lnTo>
                  <a:pt x="42" y="4795"/>
                </a:lnTo>
                <a:lnTo>
                  <a:pt x="34" y="4770"/>
                </a:lnTo>
                <a:lnTo>
                  <a:pt x="26" y="4754"/>
                </a:lnTo>
                <a:lnTo>
                  <a:pt x="17" y="4729"/>
                </a:lnTo>
                <a:lnTo>
                  <a:pt x="9" y="4712"/>
                </a:lnTo>
                <a:lnTo>
                  <a:pt x="1" y="4687"/>
                </a:lnTo>
                <a:lnTo>
                  <a:pt x="1" y="4662"/>
                </a:lnTo>
                <a:lnTo>
                  <a:pt x="1" y="4637"/>
                </a:lnTo>
                <a:lnTo>
                  <a:pt x="1" y="4612"/>
                </a:lnTo>
                <a:lnTo>
                  <a:pt x="1" y="4545"/>
                </a:lnTo>
                <a:lnTo>
                  <a:pt x="1" y="4520"/>
                </a:lnTo>
                <a:lnTo>
                  <a:pt x="1" y="4495"/>
                </a:lnTo>
                <a:lnTo>
                  <a:pt x="9" y="4470"/>
                </a:lnTo>
                <a:lnTo>
                  <a:pt x="17" y="4445"/>
                </a:lnTo>
                <a:lnTo>
                  <a:pt x="26" y="4420"/>
                </a:lnTo>
                <a:lnTo>
                  <a:pt x="34" y="4403"/>
                </a:lnTo>
                <a:lnTo>
                  <a:pt x="42" y="4378"/>
                </a:lnTo>
                <a:lnTo>
                  <a:pt x="51" y="4353"/>
                </a:lnTo>
                <a:lnTo>
                  <a:pt x="67" y="4336"/>
                </a:lnTo>
                <a:lnTo>
                  <a:pt x="76" y="4311"/>
                </a:lnTo>
                <a:lnTo>
                  <a:pt x="93" y="4286"/>
                </a:lnTo>
                <a:lnTo>
                  <a:pt x="109" y="4269"/>
                </a:lnTo>
                <a:lnTo>
                  <a:pt x="126" y="4244"/>
                </a:lnTo>
                <a:lnTo>
                  <a:pt x="143" y="4219"/>
                </a:lnTo>
                <a:lnTo>
                  <a:pt x="159" y="4202"/>
                </a:lnTo>
                <a:lnTo>
                  <a:pt x="184" y="4177"/>
                </a:lnTo>
                <a:lnTo>
                  <a:pt x="201" y="4161"/>
                </a:lnTo>
                <a:lnTo>
                  <a:pt x="218" y="4144"/>
                </a:lnTo>
                <a:lnTo>
                  <a:pt x="243" y="4119"/>
                </a:lnTo>
                <a:lnTo>
                  <a:pt x="260" y="4102"/>
                </a:lnTo>
                <a:lnTo>
                  <a:pt x="285" y="4085"/>
                </a:lnTo>
                <a:lnTo>
                  <a:pt x="301" y="4060"/>
                </a:lnTo>
                <a:lnTo>
                  <a:pt x="326" y="4044"/>
                </a:lnTo>
                <a:lnTo>
                  <a:pt x="343" y="4027"/>
                </a:lnTo>
                <a:lnTo>
                  <a:pt x="368" y="4010"/>
                </a:lnTo>
                <a:lnTo>
                  <a:pt x="393" y="3993"/>
                </a:lnTo>
                <a:lnTo>
                  <a:pt x="410" y="3977"/>
                </a:lnTo>
                <a:lnTo>
                  <a:pt x="435" y="3960"/>
                </a:lnTo>
                <a:lnTo>
                  <a:pt x="460" y="3943"/>
                </a:lnTo>
                <a:lnTo>
                  <a:pt x="485" y="3935"/>
                </a:lnTo>
                <a:lnTo>
                  <a:pt x="510" y="3918"/>
                </a:lnTo>
                <a:lnTo>
                  <a:pt x="535" y="3902"/>
                </a:lnTo>
                <a:lnTo>
                  <a:pt x="560" y="3885"/>
                </a:lnTo>
                <a:lnTo>
                  <a:pt x="585" y="3877"/>
                </a:lnTo>
                <a:lnTo>
                  <a:pt x="610" y="3860"/>
                </a:lnTo>
                <a:lnTo>
                  <a:pt x="636" y="3851"/>
                </a:lnTo>
                <a:lnTo>
                  <a:pt x="661" y="3835"/>
                </a:lnTo>
                <a:lnTo>
                  <a:pt x="686" y="3826"/>
                </a:lnTo>
                <a:lnTo>
                  <a:pt x="711" y="3810"/>
                </a:lnTo>
                <a:lnTo>
                  <a:pt x="744" y="3801"/>
                </a:lnTo>
                <a:lnTo>
                  <a:pt x="769" y="3785"/>
                </a:lnTo>
                <a:lnTo>
                  <a:pt x="794" y="3776"/>
                </a:lnTo>
                <a:lnTo>
                  <a:pt x="819" y="3768"/>
                </a:lnTo>
                <a:lnTo>
                  <a:pt x="853" y="3751"/>
                </a:lnTo>
                <a:lnTo>
                  <a:pt x="878" y="3743"/>
                </a:lnTo>
                <a:lnTo>
                  <a:pt x="903" y="3735"/>
                </a:lnTo>
                <a:lnTo>
                  <a:pt x="936" y="3726"/>
                </a:lnTo>
                <a:lnTo>
                  <a:pt x="961" y="3718"/>
                </a:lnTo>
                <a:lnTo>
                  <a:pt x="995" y="3701"/>
                </a:lnTo>
                <a:lnTo>
                  <a:pt x="1003" y="3701"/>
                </a:lnTo>
                <a:lnTo>
                  <a:pt x="1045" y="3693"/>
                </a:lnTo>
                <a:lnTo>
                  <a:pt x="1112" y="3676"/>
                </a:lnTo>
                <a:lnTo>
                  <a:pt x="1170" y="3659"/>
                </a:lnTo>
                <a:lnTo>
                  <a:pt x="1229" y="3643"/>
                </a:lnTo>
                <a:lnTo>
                  <a:pt x="1287" y="3626"/>
                </a:lnTo>
                <a:lnTo>
                  <a:pt x="1346" y="3609"/>
                </a:lnTo>
                <a:lnTo>
                  <a:pt x="1412" y="3601"/>
                </a:lnTo>
                <a:lnTo>
                  <a:pt x="1471" y="3584"/>
                </a:lnTo>
                <a:lnTo>
                  <a:pt x="1538" y="3576"/>
                </a:lnTo>
                <a:lnTo>
                  <a:pt x="1596" y="3567"/>
                </a:lnTo>
                <a:lnTo>
                  <a:pt x="1663" y="3559"/>
                </a:lnTo>
                <a:lnTo>
                  <a:pt x="1722" y="3542"/>
                </a:lnTo>
                <a:lnTo>
                  <a:pt x="1788" y="3534"/>
                </a:lnTo>
                <a:lnTo>
                  <a:pt x="1847" y="3526"/>
                </a:lnTo>
                <a:lnTo>
                  <a:pt x="1914" y="3526"/>
                </a:lnTo>
                <a:lnTo>
                  <a:pt x="1981" y="3517"/>
                </a:lnTo>
                <a:lnTo>
                  <a:pt x="2039" y="3509"/>
                </a:lnTo>
                <a:lnTo>
                  <a:pt x="2106" y="3501"/>
                </a:lnTo>
                <a:lnTo>
                  <a:pt x="2164" y="3492"/>
                </a:lnTo>
                <a:lnTo>
                  <a:pt x="2231" y="3492"/>
                </a:lnTo>
                <a:lnTo>
                  <a:pt x="2290" y="3484"/>
                </a:lnTo>
                <a:lnTo>
                  <a:pt x="2356" y="3484"/>
                </a:lnTo>
                <a:lnTo>
                  <a:pt x="2415" y="3484"/>
                </a:lnTo>
                <a:lnTo>
                  <a:pt x="2540" y="3476"/>
                </a:lnTo>
                <a:lnTo>
                  <a:pt x="2657" y="3459"/>
                </a:lnTo>
                <a:lnTo>
                  <a:pt x="2774" y="3450"/>
                </a:lnTo>
                <a:lnTo>
                  <a:pt x="3000" y="3442"/>
                </a:lnTo>
                <a:lnTo>
                  <a:pt x="3108" y="3434"/>
                </a:lnTo>
                <a:lnTo>
                  <a:pt x="3142" y="3434"/>
                </a:lnTo>
                <a:lnTo>
                  <a:pt x="3209" y="3434"/>
                </a:lnTo>
                <a:lnTo>
                  <a:pt x="3317" y="3434"/>
                </a:lnTo>
                <a:lnTo>
                  <a:pt x="3409" y="3425"/>
                </a:lnTo>
                <a:lnTo>
                  <a:pt x="3459" y="3425"/>
                </a:lnTo>
                <a:lnTo>
                  <a:pt x="3501" y="3425"/>
                </a:lnTo>
                <a:lnTo>
                  <a:pt x="3543" y="3425"/>
                </a:lnTo>
                <a:lnTo>
                  <a:pt x="3585" y="3425"/>
                </a:lnTo>
                <a:lnTo>
                  <a:pt x="3610" y="3425"/>
                </a:lnTo>
                <a:lnTo>
                  <a:pt x="3635" y="3425"/>
                </a:lnTo>
                <a:lnTo>
                  <a:pt x="3693" y="3425"/>
                </a:lnTo>
                <a:lnTo>
                  <a:pt x="3827" y="3417"/>
                </a:lnTo>
                <a:lnTo>
                  <a:pt x="3902" y="3417"/>
                </a:lnTo>
                <a:lnTo>
                  <a:pt x="3986" y="3409"/>
                </a:lnTo>
                <a:lnTo>
                  <a:pt x="4019" y="3409"/>
                </a:lnTo>
                <a:lnTo>
                  <a:pt x="4061" y="3409"/>
                </a:lnTo>
                <a:lnTo>
                  <a:pt x="4102" y="3409"/>
                </a:lnTo>
                <a:lnTo>
                  <a:pt x="4144" y="3409"/>
                </a:lnTo>
                <a:lnTo>
                  <a:pt x="4186" y="3409"/>
                </a:lnTo>
                <a:lnTo>
                  <a:pt x="4228" y="3409"/>
                </a:lnTo>
                <a:lnTo>
                  <a:pt x="4270" y="3409"/>
                </a:lnTo>
                <a:lnTo>
                  <a:pt x="4303" y="3400"/>
                </a:lnTo>
                <a:lnTo>
                  <a:pt x="4345" y="3392"/>
                </a:lnTo>
                <a:lnTo>
                  <a:pt x="4378" y="3384"/>
                </a:lnTo>
                <a:lnTo>
                  <a:pt x="4412" y="3384"/>
                </a:lnTo>
                <a:lnTo>
                  <a:pt x="4445" y="3375"/>
                </a:lnTo>
                <a:lnTo>
                  <a:pt x="4445" y="3375"/>
                </a:lnTo>
                <a:lnTo>
                  <a:pt x="4462" y="3375"/>
                </a:lnTo>
                <a:lnTo>
                  <a:pt x="4478" y="3375"/>
                </a:lnTo>
                <a:lnTo>
                  <a:pt x="4478" y="3375"/>
                </a:lnTo>
                <a:lnTo>
                  <a:pt x="4495" y="3375"/>
                </a:lnTo>
                <a:lnTo>
                  <a:pt x="4512" y="3375"/>
                </a:lnTo>
                <a:lnTo>
                  <a:pt x="4512" y="3375"/>
                </a:lnTo>
                <a:lnTo>
                  <a:pt x="4529" y="3375"/>
                </a:lnTo>
                <a:lnTo>
                  <a:pt x="4537" y="3367"/>
                </a:lnTo>
                <a:lnTo>
                  <a:pt x="4545" y="3367"/>
                </a:lnTo>
                <a:lnTo>
                  <a:pt x="4520" y="3359"/>
                </a:lnTo>
                <a:lnTo>
                  <a:pt x="4487" y="3350"/>
                </a:lnTo>
                <a:lnTo>
                  <a:pt x="4412" y="3325"/>
                </a:lnTo>
                <a:lnTo>
                  <a:pt x="4378" y="3317"/>
                </a:lnTo>
                <a:lnTo>
                  <a:pt x="4361" y="3308"/>
                </a:lnTo>
                <a:lnTo>
                  <a:pt x="4336" y="3300"/>
                </a:lnTo>
                <a:lnTo>
                  <a:pt x="4320" y="3292"/>
                </a:lnTo>
                <a:lnTo>
                  <a:pt x="4303" y="3292"/>
                </a:lnTo>
                <a:lnTo>
                  <a:pt x="4286" y="3283"/>
                </a:lnTo>
                <a:lnTo>
                  <a:pt x="4270" y="3275"/>
                </a:lnTo>
                <a:lnTo>
                  <a:pt x="4169" y="3217"/>
                </a:lnTo>
                <a:lnTo>
                  <a:pt x="4061" y="3166"/>
                </a:lnTo>
                <a:lnTo>
                  <a:pt x="3852" y="3058"/>
                </a:lnTo>
                <a:lnTo>
                  <a:pt x="3843" y="3058"/>
                </a:lnTo>
                <a:lnTo>
                  <a:pt x="3743" y="2999"/>
                </a:lnTo>
                <a:lnTo>
                  <a:pt x="3635" y="2941"/>
                </a:lnTo>
                <a:lnTo>
                  <a:pt x="3534" y="2882"/>
                </a:lnTo>
                <a:lnTo>
                  <a:pt x="3426" y="2824"/>
                </a:lnTo>
                <a:lnTo>
                  <a:pt x="3367" y="2790"/>
                </a:lnTo>
                <a:lnTo>
                  <a:pt x="3309" y="2749"/>
                </a:lnTo>
                <a:lnTo>
                  <a:pt x="3242" y="2707"/>
                </a:lnTo>
                <a:lnTo>
                  <a:pt x="3167" y="2665"/>
                </a:lnTo>
                <a:lnTo>
                  <a:pt x="3100" y="2623"/>
                </a:lnTo>
                <a:lnTo>
                  <a:pt x="3058" y="2598"/>
                </a:lnTo>
                <a:lnTo>
                  <a:pt x="3025" y="2573"/>
                </a:lnTo>
                <a:lnTo>
                  <a:pt x="2983" y="2540"/>
                </a:lnTo>
                <a:lnTo>
                  <a:pt x="2941" y="2515"/>
                </a:lnTo>
                <a:lnTo>
                  <a:pt x="2899" y="2490"/>
                </a:lnTo>
                <a:lnTo>
                  <a:pt x="2866" y="2465"/>
                </a:lnTo>
                <a:lnTo>
                  <a:pt x="2824" y="2431"/>
                </a:lnTo>
                <a:lnTo>
                  <a:pt x="2783" y="2406"/>
                </a:lnTo>
                <a:lnTo>
                  <a:pt x="2741" y="2373"/>
                </a:lnTo>
                <a:lnTo>
                  <a:pt x="2699" y="2339"/>
                </a:lnTo>
                <a:lnTo>
                  <a:pt x="2657" y="2314"/>
                </a:lnTo>
                <a:lnTo>
                  <a:pt x="2624" y="2281"/>
                </a:lnTo>
                <a:lnTo>
                  <a:pt x="2582" y="2247"/>
                </a:lnTo>
                <a:lnTo>
                  <a:pt x="2540" y="2214"/>
                </a:lnTo>
                <a:lnTo>
                  <a:pt x="2498" y="2181"/>
                </a:lnTo>
                <a:lnTo>
                  <a:pt x="2457" y="2147"/>
                </a:lnTo>
                <a:lnTo>
                  <a:pt x="2415" y="2105"/>
                </a:lnTo>
                <a:lnTo>
                  <a:pt x="2373" y="2072"/>
                </a:lnTo>
                <a:lnTo>
                  <a:pt x="2340" y="2039"/>
                </a:lnTo>
                <a:lnTo>
                  <a:pt x="2298" y="2005"/>
                </a:lnTo>
                <a:lnTo>
                  <a:pt x="2256" y="1963"/>
                </a:lnTo>
                <a:lnTo>
                  <a:pt x="2223" y="1930"/>
                </a:lnTo>
                <a:lnTo>
                  <a:pt x="2181" y="1888"/>
                </a:lnTo>
                <a:lnTo>
                  <a:pt x="2148" y="1846"/>
                </a:lnTo>
                <a:lnTo>
                  <a:pt x="2106" y="1813"/>
                </a:lnTo>
                <a:lnTo>
                  <a:pt x="2072" y="1771"/>
                </a:lnTo>
                <a:lnTo>
                  <a:pt x="2072" y="1771"/>
                </a:lnTo>
                <a:lnTo>
                  <a:pt x="2039" y="1738"/>
                </a:lnTo>
                <a:lnTo>
                  <a:pt x="2006" y="1696"/>
                </a:lnTo>
                <a:lnTo>
                  <a:pt x="1981" y="1654"/>
                </a:lnTo>
                <a:lnTo>
                  <a:pt x="1947" y="1613"/>
                </a:lnTo>
                <a:lnTo>
                  <a:pt x="1914" y="1571"/>
                </a:lnTo>
                <a:lnTo>
                  <a:pt x="1897" y="1546"/>
                </a:lnTo>
                <a:lnTo>
                  <a:pt x="1889" y="1521"/>
                </a:lnTo>
                <a:lnTo>
                  <a:pt x="1872" y="1504"/>
                </a:lnTo>
                <a:lnTo>
                  <a:pt x="1855" y="1479"/>
                </a:lnTo>
                <a:lnTo>
                  <a:pt x="1847" y="1462"/>
                </a:lnTo>
                <a:lnTo>
                  <a:pt x="1830" y="1437"/>
                </a:lnTo>
                <a:lnTo>
                  <a:pt x="1813" y="1412"/>
                </a:lnTo>
                <a:lnTo>
                  <a:pt x="1805" y="1395"/>
                </a:lnTo>
                <a:lnTo>
                  <a:pt x="1788" y="1370"/>
                </a:lnTo>
                <a:lnTo>
                  <a:pt x="1780" y="1345"/>
                </a:lnTo>
                <a:lnTo>
                  <a:pt x="1772" y="1329"/>
                </a:lnTo>
                <a:lnTo>
                  <a:pt x="1755" y="1303"/>
                </a:lnTo>
                <a:lnTo>
                  <a:pt x="1747" y="1278"/>
                </a:lnTo>
                <a:lnTo>
                  <a:pt x="1738" y="1253"/>
                </a:lnTo>
                <a:lnTo>
                  <a:pt x="1722" y="1237"/>
                </a:lnTo>
                <a:lnTo>
                  <a:pt x="1713" y="1212"/>
                </a:lnTo>
                <a:lnTo>
                  <a:pt x="1705" y="1187"/>
                </a:lnTo>
                <a:lnTo>
                  <a:pt x="1697" y="1161"/>
                </a:lnTo>
                <a:lnTo>
                  <a:pt x="1688" y="1136"/>
                </a:lnTo>
                <a:lnTo>
                  <a:pt x="1680" y="1120"/>
                </a:lnTo>
                <a:lnTo>
                  <a:pt x="1671" y="1095"/>
                </a:lnTo>
                <a:lnTo>
                  <a:pt x="1663" y="1070"/>
                </a:lnTo>
                <a:lnTo>
                  <a:pt x="1663" y="1045"/>
                </a:lnTo>
                <a:lnTo>
                  <a:pt x="1655" y="1019"/>
                </a:lnTo>
                <a:lnTo>
                  <a:pt x="1646" y="994"/>
                </a:lnTo>
                <a:lnTo>
                  <a:pt x="1646" y="969"/>
                </a:lnTo>
                <a:lnTo>
                  <a:pt x="1646" y="944"/>
                </a:lnTo>
                <a:lnTo>
                  <a:pt x="1646" y="919"/>
                </a:lnTo>
                <a:lnTo>
                  <a:pt x="1646" y="894"/>
                </a:lnTo>
                <a:lnTo>
                  <a:pt x="1646" y="869"/>
                </a:lnTo>
                <a:lnTo>
                  <a:pt x="1646" y="844"/>
                </a:lnTo>
                <a:lnTo>
                  <a:pt x="1646" y="719"/>
                </a:lnTo>
                <a:lnTo>
                  <a:pt x="1646" y="694"/>
                </a:lnTo>
                <a:lnTo>
                  <a:pt x="1646" y="669"/>
                </a:lnTo>
                <a:lnTo>
                  <a:pt x="1646" y="644"/>
                </a:lnTo>
                <a:lnTo>
                  <a:pt x="1646" y="618"/>
                </a:lnTo>
                <a:lnTo>
                  <a:pt x="1646" y="593"/>
                </a:lnTo>
                <a:lnTo>
                  <a:pt x="1655" y="568"/>
                </a:lnTo>
                <a:lnTo>
                  <a:pt x="1663" y="543"/>
                </a:lnTo>
                <a:lnTo>
                  <a:pt x="1671" y="518"/>
                </a:lnTo>
                <a:lnTo>
                  <a:pt x="1680" y="493"/>
                </a:lnTo>
                <a:lnTo>
                  <a:pt x="1688" y="468"/>
                </a:lnTo>
                <a:lnTo>
                  <a:pt x="1697" y="435"/>
                </a:lnTo>
                <a:lnTo>
                  <a:pt x="1705" y="410"/>
                </a:lnTo>
                <a:lnTo>
                  <a:pt x="1722" y="385"/>
                </a:lnTo>
                <a:lnTo>
                  <a:pt x="1730" y="368"/>
                </a:lnTo>
                <a:lnTo>
                  <a:pt x="1747" y="343"/>
                </a:lnTo>
                <a:lnTo>
                  <a:pt x="1763" y="318"/>
                </a:lnTo>
                <a:lnTo>
                  <a:pt x="1780" y="301"/>
                </a:lnTo>
                <a:lnTo>
                  <a:pt x="1797" y="276"/>
                </a:lnTo>
                <a:lnTo>
                  <a:pt x="1813" y="259"/>
                </a:lnTo>
                <a:lnTo>
                  <a:pt x="1830" y="234"/>
                </a:lnTo>
                <a:lnTo>
                  <a:pt x="1847" y="217"/>
                </a:lnTo>
                <a:lnTo>
                  <a:pt x="1872" y="201"/>
                </a:lnTo>
                <a:lnTo>
                  <a:pt x="1889" y="184"/>
                </a:lnTo>
                <a:lnTo>
                  <a:pt x="1905" y="176"/>
                </a:lnTo>
                <a:lnTo>
                  <a:pt x="1930" y="159"/>
                </a:lnTo>
                <a:lnTo>
                  <a:pt x="1947" y="151"/>
                </a:lnTo>
                <a:lnTo>
                  <a:pt x="1972" y="134"/>
                </a:lnTo>
                <a:lnTo>
                  <a:pt x="1997" y="126"/>
                </a:lnTo>
                <a:lnTo>
                  <a:pt x="2014" y="117"/>
                </a:lnTo>
                <a:lnTo>
                  <a:pt x="2039" y="109"/>
                </a:lnTo>
                <a:lnTo>
                  <a:pt x="2031" y="17"/>
                </a:lnTo>
                <a:lnTo>
                  <a:pt x="2056" y="9"/>
                </a:lnTo>
                <a:lnTo>
                  <a:pt x="2072" y="0"/>
                </a:lnTo>
                <a:lnTo>
                  <a:pt x="2097" y="0"/>
                </a:lnTo>
                <a:lnTo>
                  <a:pt x="2123" y="0"/>
                </a:lnTo>
                <a:lnTo>
                  <a:pt x="2139" y="0"/>
                </a:lnTo>
                <a:lnTo>
                  <a:pt x="2164" y="0"/>
                </a:lnTo>
                <a:lnTo>
                  <a:pt x="2189" y="0"/>
                </a:lnTo>
                <a:lnTo>
                  <a:pt x="2206" y="0"/>
                </a:lnTo>
                <a:lnTo>
                  <a:pt x="2365" y="0"/>
                </a:lnTo>
                <a:lnTo>
                  <a:pt x="2407" y="0"/>
                </a:lnTo>
                <a:lnTo>
                  <a:pt x="2448" y="0"/>
                </a:lnTo>
                <a:lnTo>
                  <a:pt x="2490" y="0"/>
                </a:lnTo>
                <a:lnTo>
                  <a:pt x="2532" y="9"/>
                </a:lnTo>
                <a:lnTo>
                  <a:pt x="2574" y="17"/>
                </a:lnTo>
                <a:lnTo>
                  <a:pt x="2615" y="17"/>
                </a:lnTo>
                <a:lnTo>
                  <a:pt x="2657" y="25"/>
                </a:lnTo>
                <a:lnTo>
                  <a:pt x="2691" y="34"/>
                </a:lnTo>
                <a:lnTo>
                  <a:pt x="2766" y="50"/>
                </a:lnTo>
                <a:lnTo>
                  <a:pt x="2833" y="67"/>
                </a:lnTo>
                <a:lnTo>
                  <a:pt x="2841" y="67"/>
                </a:lnTo>
                <a:lnTo>
                  <a:pt x="2891" y="75"/>
                </a:lnTo>
                <a:lnTo>
                  <a:pt x="2950" y="92"/>
                </a:lnTo>
                <a:lnTo>
                  <a:pt x="3000" y="109"/>
                </a:lnTo>
                <a:lnTo>
                  <a:pt x="3058" y="117"/>
                </a:lnTo>
                <a:lnTo>
                  <a:pt x="3108" y="134"/>
                </a:lnTo>
                <a:lnTo>
                  <a:pt x="3167" y="151"/>
                </a:lnTo>
                <a:lnTo>
                  <a:pt x="3217" y="159"/>
                </a:lnTo>
                <a:lnTo>
                  <a:pt x="3267" y="176"/>
                </a:lnTo>
                <a:lnTo>
                  <a:pt x="3326" y="192"/>
                </a:lnTo>
                <a:lnTo>
                  <a:pt x="3376" y="209"/>
                </a:lnTo>
                <a:lnTo>
                  <a:pt x="3426" y="226"/>
                </a:lnTo>
                <a:lnTo>
                  <a:pt x="3476" y="243"/>
                </a:lnTo>
                <a:lnTo>
                  <a:pt x="3526" y="259"/>
                </a:lnTo>
                <a:lnTo>
                  <a:pt x="3576" y="276"/>
                </a:lnTo>
                <a:lnTo>
                  <a:pt x="3626" y="293"/>
                </a:lnTo>
                <a:lnTo>
                  <a:pt x="3676" y="318"/>
                </a:lnTo>
                <a:lnTo>
                  <a:pt x="3727" y="334"/>
                </a:lnTo>
                <a:lnTo>
                  <a:pt x="3777" y="351"/>
                </a:lnTo>
                <a:lnTo>
                  <a:pt x="3827" y="368"/>
                </a:lnTo>
                <a:lnTo>
                  <a:pt x="3877" y="393"/>
                </a:lnTo>
                <a:lnTo>
                  <a:pt x="3927" y="410"/>
                </a:lnTo>
                <a:lnTo>
                  <a:pt x="3977" y="435"/>
                </a:lnTo>
                <a:lnTo>
                  <a:pt x="4019" y="451"/>
                </a:lnTo>
                <a:lnTo>
                  <a:pt x="4069" y="476"/>
                </a:lnTo>
                <a:lnTo>
                  <a:pt x="4119" y="493"/>
                </a:lnTo>
                <a:lnTo>
                  <a:pt x="4169" y="518"/>
                </a:lnTo>
                <a:lnTo>
                  <a:pt x="4211" y="543"/>
                </a:lnTo>
                <a:lnTo>
                  <a:pt x="4261" y="560"/>
                </a:lnTo>
                <a:lnTo>
                  <a:pt x="4303" y="585"/>
                </a:lnTo>
                <a:lnTo>
                  <a:pt x="4353" y="610"/>
                </a:lnTo>
                <a:lnTo>
                  <a:pt x="4395" y="635"/>
                </a:lnTo>
                <a:lnTo>
                  <a:pt x="4445" y="660"/>
                </a:lnTo>
                <a:lnTo>
                  <a:pt x="4478" y="677"/>
                </a:lnTo>
                <a:lnTo>
                  <a:pt x="4495" y="685"/>
                </a:lnTo>
                <a:lnTo>
                  <a:pt x="4537" y="710"/>
                </a:lnTo>
                <a:lnTo>
                  <a:pt x="4587" y="735"/>
                </a:lnTo>
                <a:lnTo>
                  <a:pt x="4629" y="760"/>
                </a:lnTo>
                <a:lnTo>
                  <a:pt x="4671" y="786"/>
                </a:lnTo>
                <a:lnTo>
                  <a:pt x="4721" y="811"/>
                </a:lnTo>
                <a:lnTo>
                  <a:pt x="4762" y="836"/>
                </a:lnTo>
                <a:lnTo>
                  <a:pt x="4804" y="861"/>
                </a:lnTo>
                <a:lnTo>
                  <a:pt x="4854" y="886"/>
                </a:lnTo>
                <a:lnTo>
                  <a:pt x="4896" y="919"/>
                </a:lnTo>
                <a:lnTo>
                  <a:pt x="4938" y="944"/>
                </a:lnTo>
                <a:lnTo>
                  <a:pt x="4988" y="969"/>
                </a:lnTo>
                <a:lnTo>
                  <a:pt x="5030" y="1003"/>
                </a:lnTo>
                <a:lnTo>
                  <a:pt x="5072" y="1028"/>
                </a:lnTo>
                <a:lnTo>
                  <a:pt x="5113" y="1053"/>
                </a:lnTo>
                <a:lnTo>
                  <a:pt x="5205" y="1111"/>
                </a:lnTo>
                <a:lnTo>
                  <a:pt x="5289" y="1178"/>
                </a:lnTo>
                <a:lnTo>
                  <a:pt x="5372" y="1237"/>
                </a:lnTo>
                <a:lnTo>
                  <a:pt x="5464" y="1295"/>
                </a:lnTo>
                <a:lnTo>
                  <a:pt x="5548" y="1362"/>
                </a:lnTo>
                <a:lnTo>
                  <a:pt x="5631" y="1420"/>
                </a:lnTo>
                <a:lnTo>
                  <a:pt x="5723" y="1487"/>
                </a:lnTo>
                <a:lnTo>
                  <a:pt x="5807" y="1554"/>
                </a:lnTo>
                <a:lnTo>
                  <a:pt x="5874" y="1604"/>
                </a:lnTo>
                <a:lnTo>
                  <a:pt x="5890" y="1621"/>
                </a:lnTo>
                <a:lnTo>
                  <a:pt x="5932" y="1646"/>
                </a:lnTo>
                <a:lnTo>
                  <a:pt x="5957" y="1679"/>
                </a:lnTo>
                <a:lnTo>
                  <a:pt x="5999" y="1704"/>
                </a:lnTo>
                <a:lnTo>
                  <a:pt x="6032" y="1738"/>
                </a:lnTo>
                <a:lnTo>
                  <a:pt x="6091" y="1796"/>
                </a:lnTo>
                <a:lnTo>
                  <a:pt x="6158" y="1855"/>
                </a:lnTo>
                <a:lnTo>
                  <a:pt x="6224" y="1913"/>
                </a:lnTo>
                <a:lnTo>
                  <a:pt x="6291" y="1972"/>
                </a:lnTo>
                <a:lnTo>
                  <a:pt x="6350" y="2030"/>
                </a:lnTo>
                <a:lnTo>
                  <a:pt x="6417" y="2089"/>
                </a:lnTo>
                <a:lnTo>
                  <a:pt x="6475" y="2156"/>
                </a:lnTo>
                <a:lnTo>
                  <a:pt x="6542" y="2214"/>
                </a:lnTo>
                <a:lnTo>
                  <a:pt x="6600" y="2273"/>
                </a:lnTo>
                <a:lnTo>
                  <a:pt x="6659" y="2339"/>
                </a:lnTo>
                <a:lnTo>
                  <a:pt x="6784" y="2456"/>
                </a:lnTo>
                <a:lnTo>
                  <a:pt x="6901" y="2582"/>
                </a:lnTo>
                <a:lnTo>
                  <a:pt x="7018" y="2707"/>
                </a:lnTo>
                <a:lnTo>
                  <a:pt x="7085" y="2765"/>
                </a:lnTo>
                <a:lnTo>
                  <a:pt x="7143" y="2824"/>
                </a:lnTo>
                <a:lnTo>
                  <a:pt x="7202" y="2891"/>
                </a:lnTo>
                <a:lnTo>
                  <a:pt x="7260" y="2949"/>
                </a:lnTo>
                <a:lnTo>
                  <a:pt x="7319" y="3008"/>
                </a:lnTo>
                <a:lnTo>
                  <a:pt x="7386" y="3066"/>
                </a:lnTo>
                <a:lnTo>
                  <a:pt x="7444" y="3125"/>
                </a:lnTo>
                <a:lnTo>
                  <a:pt x="7511" y="3183"/>
                </a:lnTo>
                <a:lnTo>
                  <a:pt x="7569" y="3242"/>
                </a:lnTo>
                <a:lnTo>
                  <a:pt x="7636" y="3300"/>
                </a:lnTo>
                <a:lnTo>
                  <a:pt x="7695" y="3350"/>
                </a:lnTo>
                <a:lnTo>
                  <a:pt x="7762" y="3409"/>
                </a:lnTo>
                <a:lnTo>
                  <a:pt x="7795" y="3434"/>
                </a:lnTo>
                <a:lnTo>
                  <a:pt x="7828" y="3459"/>
                </a:lnTo>
                <a:lnTo>
                  <a:pt x="7862" y="3484"/>
                </a:lnTo>
                <a:lnTo>
                  <a:pt x="7895" y="3517"/>
                </a:lnTo>
                <a:lnTo>
                  <a:pt x="7904" y="3609"/>
                </a:lnTo>
                <a:lnTo>
                  <a:pt x="7812" y="3618"/>
                </a:lnTo>
                <a:lnTo>
                  <a:pt x="7778" y="3592"/>
                </a:lnTo>
                <a:lnTo>
                  <a:pt x="7745" y="3567"/>
                </a:lnTo>
                <a:lnTo>
                  <a:pt x="7711" y="3542"/>
                </a:lnTo>
                <a:lnTo>
                  <a:pt x="7678" y="3517"/>
                </a:lnTo>
                <a:lnTo>
                  <a:pt x="7603" y="3467"/>
                </a:lnTo>
                <a:lnTo>
                  <a:pt x="7536" y="3417"/>
                </a:lnTo>
                <a:lnTo>
                  <a:pt x="7469" y="3359"/>
                </a:lnTo>
                <a:lnTo>
                  <a:pt x="7402" y="3308"/>
                </a:lnTo>
                <a:lnTo>
                  <a:pt x="7335" y="3250"/>
                </a:lnTo>
                <a:lnTo>
                  <a:pt x="7269" y="3200"/>
                </a:lnTo>
                <a:lnTo>
                  <a:pt x="7202" y="3141"/>
                </a:lnTo>
                <a:lnTo>
                  <a:pt x="7143" y="3083"/>
                </a:lnTo>
                <a:lnTo>
                  <a:pt x="7077" y="3024"/>
                </a:lnTo>
                <a:lnTo>
                  <a:pt x="7010" y="2966"/>
                </a:lnTo>
                <a:lnTo>
                  <a:pt x="6943" y="2916"/>
                </a:lnTo>
                <a:lnTo>
                  <a:pt x="6884" y="2857"/>
                </a:lnTo>
                <a:lnTo>
                  <a:pt x="6759" y="2740"/>
                </a:lnTo>
                <a:lnTo>
                  <a:pt x="6625" y="2615"/>
                </a:lnTo>
                <a:lnTo>
                  <a:pt x="6492" y="2498"/>
                </a:lnTo>
                <a:lnTo>
                  <a:pt x="6433" y="2440"/>
                </a:lnTo>
                <a:lnTo>
                  <a:pt x="6366" y="2390"/>
                </a:lnTo>
                <a:lnTo>
                  <a:pt x="6300" y="2331"/>
                </a:lnTo>
                <a:lnTo>
                  <a:pt x="6241" y="2273"/>
                </a:lnTo>
                <a:lnTo>
                  <a:pt x="6174" y="2222"/>
                </a:lnTo>
                <a:lnTo>
                  <a:pt x="6107" y="2164"/>
                </a:lnTo>
                <a:lnTo>
                  <a:pt x="6041" y="2114"/>
                </a:lnTo>
                <a:lnTo>
                  <a:pt x="5974" y="2064"/>
                </a:lnTo>
                <a:lnTo>
                  <a:pt x="5907" y="2014"/>
                </a:lnTo>
                <a:lnTo>
                  <a:pt x="5840" y="1963"/>
                </a:lnTo>
                <a:lnTo>
                  <a:pt x="5807" y="1938"/>
                </a:lnTo>
                <a:lnTo>
                  <a:pt x="5773" y="1913"/>
                </a:lnTo>
                <a:lnTo>
                  <a:pt x="5740" y="1888"/>
                </a:lnTo>
                <a:lnTo>
                  <a:pt x="5706" y="1863"/>
                </a:lnTo>
                <a:lnTo>
                  <a:pt x="5690" y="1846"/>
                </a:lnTo>
                <a:lnTo>
                  <a:pt x="5615" y="1796"/>
                </a:lnTo>
                <a:lnTo>
                  <a:pt x="5531" y="1738"/>
                </a:lnTo>
                <a:lnTo>
                  <a:pt x="5447" y="1671"/>
                </a:lnTo>
                <a:lnTo>
                  <a:pt x="5356" y="1613"/>
                </a:lnTo>
                <a:lnTo>
                  <a:pt x="5272" y="1554"/>
                </a:lnTo>
                <a:lnTo>
                  <a:pt x="5188" y="1496"/>
                </a:lnTo>
                <a:lnTo>
                  <a:pt x="5105" y="1445"/>
                </a:lnTo>
                <a:lnTo>
                  <a:pt x="5013" y="1387"/>
                </a:lnTo>
                <a:lnTo>
                  <a:pt x="4930" y="1329"/>
                </a:lnTo>
                <a:lnTo>
                  <a:pt x="4888" y="1303"/>
                </a:lnTo>
                <a:lnTo>
                  <a:pt x="4846" y="1278"/>
                </a:lnTo>
                <a:lnTo>
                  <a:pt x="4804" y="1253"/>
                </a:lnTo>
                <a:lnTo>
                  <a:pt x="4762" y="1228"/>
                </a:lnTo>
                <a:lnTo>
                  <a:pt x="4712" y="1203"/>
                </a:lnTo>
                <a:lnTo>
                  <a:pt x="4671" y="1178"/>
                </a:lnTo>
                <a:lnTo>
                  <a:pt x="4629" y="1153"/>
                </a:lnTo>
                <a:lnTo>
                  <a:pt x="4587" y="1128"/>
                </a:lnTo>
                <a:lnTo>
                  <a:pt x="4545" y="1103"/>
                </a:lnTo>
                <a:lnTo>
                  <a:pt x="4495" y="1078"/>
                </a:lnTo>
                <a:lnTo>
                  <a:pt x="4453" y="1053"/>
                </a:lnTo>
                <a:lnTo>
                  <a:pt x="4412" y="1036"/>
                </a:lnTo>
                <a:lnTo>
                  <a:pt x="4370" y="1011"/>
                </a:lnTo>
                <a:lnTo>
                  <a:pt x="4320" y="986"/>
                </a:lnTo>
                <a:lnTo>
                  <a:pt x="4311" y="986"/>
                </a:lnTo>
                <a:lnTo>
                  <a:pt x="4278" y="969"/>
                </a:lnTo>
                <a:lnTo>
                  <a:pt x="4236" y="944"/>
                </a:lnTo>
                <a:lnTo>
                  <a:pt x="4194" y="928"/>
                </a:lnTo>
                <a:lnTo>
                  <a:pt x="4144" y="902"/>
                </a:lnTo>
                <a:lnTo>
                  <a:pt x="4102" y="886"/>
                </a:lnTo>
                <a:lnTo>
                  <a:pt x="4061" y="861"/>
                </a:lnTo>
                <a:lnTo>
                  <a:pt x="4011" y="844"/>
                </a:lnTo>
                <a:lnTo>
                  <a:pt x="3969" y="819"/>
                </a:lnTo>
                <a:lnTo>
                  <a:pt x="3919" y="802"/>
                </a:lnTo>
                <a:lnTo>
                  <a:pt x="3877" y="786"/>
                </a:lnTo>
                <a:lnTo>
                  <a:pt x="3827" y="760"/>
                </a:lnTo>
                <a:lnTo>
                  <a:pt x="3785" y="744"/>
                </a:lnTo>
                <a:lnTo>
                  <a:pt x="3735" y="727"/>
                </a:lnTo>
                <a:lnTo>
                  <a:pt x="3693" y="710"/>
                </a:lnTo>
                <a:lnTo>
                  <a:pt x="3643" y="694"/>
                </a:lnTo>
                <a:lnTo>
                  <a:pt x="3601" y="677"/>
                </a:lnTo>
                <a:lnTo>
                  <a:pt x="3551" y="660"/>
                </a:lnTo>
                <a:lnTo>
                  <a:pt x="3501" y="644"/>
                </a:lnTo>
                <a:lnTo>
                  <a:pt x="3459" y="627"/>
                </a:lnTo>
                <a:lnTo>
                  <a:pt x="3409" y="610"/>
                </a:lnTo>
                <a:lnTo>
                  <a:pt x="3359" y="593"/>
                </a:lnTo>
                <a:lnTo>
                  <a:pt x="3309" y="577"/>
                </a:lnTo>
                <a:lnTo>
                  <a:pt x="3267" y="568"/>
                </a:lnTo>
                <a:lnTo>
                  <a:pt x="3217" y="552"/>
                </a:lnTo>
                <a:lnTo>
                  <a:pt x="3167" y="535"/>
                </a:lnTo>
                <a:lnTo>
                  <a:pt x="3117" y="527"/>
                </a:lnTo>
                <a:lnTo>
                  <a:pt x="3067" y="510"/>
                </a:lnTo>
                <a:lnTo>
                  <a:pt x="3016" y="501"/>
                </a:lnTo>
                <a:lnTo>
                  <a:pt x="2966" y="485"/>
                </a:lnTo>
                <a:lnTo>
                  <a:pt x="2916" y="476"/>
                </a:lnTo>
                <a:lnTo>
                  <a:pt x="2858" y="460"/>
                </a:lnTo>
                <a:lnTo>
                  <a:pt x="2808" y="451"/>
                </a:lnTo>
                <a:lnTo>
                  <a:pt x="2757" y="443"/>
                </a:lnTo>
                <a:lnTo>
                  <a:pt x="2749" y="443"/>
                </a:lnTo>
                <a:lnTo>
                  <a:pt x="2682" y="426"/>
                </a:lnTo>
                <a:lnTo>
                  <a:pt x="2615" y="410"/>
                </a:lnTo>
                <a:lnTo>
                  <a:pt x="2582" y="401"/>
                </a:lnTo>
                <a:lnTo>
                  <a:pt x="2540" y="393"/>
                </a:lnTo>
                <a:lnTo>
                  <a:pt x="2507" y="385"/>
                </a:lnTo>
                <a:lnTo>
                  <a:pt x="2473" y="376"/>
                </a:lnTo>
                <a:lnTo>
                  <a:pt x="2440" y="376"/>
                </a:lnTo>
                <a:lnTo>
                  <a:pt x="2407" y="376"/>
                </a:lnTo>
                <a:lnTo>
                  <a:pt x="2373" y="376"/>
                </a:lnTo>
                <a:lnTo>
                  <a:pt x="2340" y="376"/>
                </a:lnTo>
                <a:lnTo>
                  <a:pt x="2306" y="376"/>
                </a:lnTo>
                <a:close/>
                <a:moveTo>
                  <a:pt x="4612" y="3250"/>
                </a:moveTo>
                <a:close/>
                <a:moveTo>
                  <a:pt x="4612" y="3250"/>
                </a:move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34"/>
          <p:cNvSpPr/>
          <p:nvPr/>
        </p:nvSpPr>
        <p:spPr>
          <a:xfrm>
            <a:off x="8633157" y="4983911"/>
            <a:ext cx="351147" cy="193429"/>
          </a:xfrm>
          <a:custGeom>
            <a:avLst/>
            <a:gdLst/>
            <a:ahLst/>
            <a:cxnLst/>
            <a:rect l="l" t="t" r="r" b="b"/>
            <a:pathLst>
              <a:path w="5339" h="2941" extrusionOk="0">
                <a:moveTo>
                  <a:pt x="3099" y="0"/>
                </a:moveTo>
                <a:lnTo>
                  <a:pt x="3158" y="0"/>
                </a:lnTo>
                <a:lnTo>
                  <a:pt x="3225" y="0"/>
                </a:lnTo>
                <a:lnTo>
                  <a:pt x="3292" y="0"/>
                </a:lnTo>
                <a:lnTo>
                  <a:pt x="3350" y="0"/>
                </a:lnTo>
                <a:lnTo>
                  <a:pt x="3409" y="0"/>
                </a:lnTo>
                <a:lnTo>
                  <a:pt x="3417" y="0"/>
                </a:lnTo>
                <a:lnTo>
                  <a:pt x="3475" y="8"/>
                </a:lnTo>
                <a:lnTo>
                  <a:pt x="3542" y="8"/>
                </a:lnTo>
                <a:lnTo>
                  <a:pt x="3609" y="17"/>
                </a:lnTo>
                <a:lnTo>
                  <a:pt x="3668" y="25"/>
                </a:lnTo>
                <a:lnTo>
                  <a:pt x="3734" y="33"/>
                </a:lnTo>
                <a:lnTo>
                  <a:pt x="3793" y="42"/>
                </a:lnTo>
                <a:lnTo>
                  <a:pt x="3860" y="58"/>
                </a:lnTo>
                <a:lnTo>
                  <a:pt x="3918" y="67"/>
                </a:lnTo>
                <a:lnTo>
                  <a:pt x="3985" y="75"/>
                </a:lnTo>
                <a:lnTo>
                  <a:pt x="4043" y="92"/>
                </a:lnTo>
                <a:lnTo>
                  <a:pt x="4110" y="100"/>
                </a:lnTo>
                <a:lnTo>
                  <a:pt x="4152" y="109"/>
                </a:lnTo>
                <a:lnTo>
                  <a:pt x="4169" y="109"/>
                </a:lnTo>
                <a:lnTo>
                  <a:pt x="4227" y="125"/>
                </a:lnTo>
                <a:lnTo>
                  <a:pt x="4294" y="142"/>
                </a:lnTo>
                <a:lnTo>
                  <a:pt x="4353" y="159"/>
                </a:lnTo>
                <a:lnTo>
                  <a:pt x="4411" y="175"/>
                </a:lnTo>
                <a:lnTo>
                  <a:pt x="4469" y="192"/>
                </a:lnTo>
                <a:lnTo>
                  <a:pt x="4528" y="209"/>
                </a:lnTo>
                <a:lnTo>
                  <a:pt x="4586" y="226"/>
                </a:lnTo>
                <a:lnTo>
                  <a:pt x="4653" y="242"/>
                </a:lnTo>
                <a:lnTo>
                  <a:pt x="4712" y="267"/>
                </a:lnTo>
                <a:lnTo>
                  <a:pt x="4770" y="284"/>
                </a:lnTo>
                <a:lnTo>
                  <a:pt x="4820" y="309"/>
                </a:lnTo>
                <a:lnTo>
                  <a:pt x="4879" y="326"/>
                </a:lnTo>
                <a:lnTo>
                  <a:pt x="4937" y="351"/>
                </a:lnTo>
                <a:lnTo>
                  <a:pt x="4996" y="376"/>
                </a:lnTo>
                <a:lnTo>
                  <a:pt x="5054" y="401"/>
                </a:lnTo>
                <a:lnTo>
                  <a:pt x="5104" y="418"/>
                </a:lnTo>
                <a:lnTo>
                  <a:pt x="5163" y="443"/>
                </a:lnTo>
                <a:lnTo>
                  <a:pt x="5221" y="468"/>
                </a:lnTo>
                <a:lnTo>
                  <a:pt x="5230" y="476"/>
                </a:lnTo>
                <a:lnTo>
                  <a:pt x="5263" y="518"/>
                </a:lnTo>
                <a:lnTo>
                  <a:pt x="5305" y="560"/>
                </a:lnTo>
                <a:lnTo>
                  <a:pt x="5338" y="652"/>
                </a:lnTo>
                <a:lnTo>
                  <a:pt x="5255" y="685"/>
                </a:lnTo>
                <a:lnTo>
                  <a:pt x="5188" y="685"/>
                </a:lnTo>
                <a:lnTo>
                  <a:pt x="5138" y="693"/>
                </a:lnTo>
                <a:lnTo>
                  <a:pt x="5129" y="693"/>
                </a:lnTo>
                <a:lnTo>
                  <a:pt x="5071" y="668"/>
                </a:lnTo>
                <a:lnTo>
                  <a:pt x="5021" y="652"/>
                </a:lnTo>
                <a:lnTo>
                  <a:pt x="4962" y="635"/>
                </a:lnTo>
                <a:lnTo>
                  <a:pt x="4904" y="618"/>
                </a:lnTo>
                <a:lnTo>
                  <a:pt x="4854" y="602"/>
                </a:lnTo>
                <a:lnTo>
                  <a:pt x="4795" y="585"/>
                </a:lnTo>
                <a:lnTo>
                  <a:pt x="4737" y="568"/>
                </a:lnTo>
                <a:lnTo>
                  <a:pt x="4687" y="560"/>
                </a:lnTo>
                <a:lnTo>
                  <a:pt x="4628" y="543"/>
                </a:lnTo>
                <a:lnTo>
                  <a:pt x="4570" y="535"/>
                </a:lnTo>
                <a:lnTo>
                  <a:pt x="4511" y="518"/>
                </a:lnTo>
                <a:lnTo>
                  <a:pt x="4453" y="510"/>
                </a:lnTo>
                <a:lnTo>
                  <a:pt x="4394" y="493"/>
                </a:lnTo>
                <a:lnTo>
                  <a:pt x="4336" y="485"/>
                </a:lnTo>
                <a:lnTo>
                  <a:pt x="4277" y="476"/>
                </a:lnTo>
                <a:lnTo>
                  <a:pt x="4219" y="468"/>
                </a:lnTo>
                <a:lnTo>
                  <a:pt x="4160" y="459"/>
                </a:lnTo>
                <a:lnTo>
                  <a:pt x="4102" y="451"/>
                </a:lnTo>
                <a:lnTo>
                  <a:pt x="4094" y="451"/>
                </a:lnTo>
                <a:lnTo>
                  <a:pt x="4043" y="443"/>
                </a:lnTo>
                <a:lnTo>
                  <a:pt x="3985" y="434"/>
                </a:lnTo>
                <a:lnTo>
                  <a:pt x="3926" y="434"/>
                </a:lnTo>
                <a:lnTo>
                  <a:pt x="3868" y="426"/>
                </a:lnTo>
                <a:lnTo>
                  <a:pt x="3810" y="426"/>
                </a:lnTo>
                <a:lnTo>
                  <a:pt x="3751" y="426"/>
                </a:lnTo>
                <a:lnTo>
                  <a:pt x="3693" y="426"/>
                </a:lnTo>
                <a:lnTo>
                  <a:pt x="3634" y="426"/>
                </a:lnTo>
                <a:lnTo>
                  <a:pt x="3576" y="426"/>
                </a:lnTo>
                <a:lnTo>
                  <a:pt x="3225" y="426"/>
                </a:lnTo>
                <a:lnTo>
                  <a:pt x="3166" y="426"/>
                </a:lnTo>
                <a:lnTo>
                  <a:pt x="3108" y="426"/>
                </a:lnTo>
                <a:lnTo>
                  <a:pt x="3049" y="426"/>
                </a:lnTo>
                <a:lnTo>
                  <a:pt x="2991" y="426"/>
                </a:lnTo>
                <a:lnTo>
                  <a:pt x="2932" y="426"/>
                </a:lnTo>
                <a:lnTo>
                  <a:pt x="2874" y="434"/>
                </a:lnTo>
                <a:lnTo>
                  <a:pt x="2824" y="443"/>
                </a:lnTo>
                <a:lnTo>
                  <a:pt x="2765" y="443"/>
                </a:lnTo>
                <a:lnTo>
                  <a:pt x="2732" y="443"/>
                </a:lnTo>
                <a:lnTo>
                  <a:pt x="2707" y="443"/>
                </a:lnTo>
                <a:lnTo>
                  <a:pt x="2648" y="451"/>
                </a:lnTo>
                <a:lnTo>
                  <a:pt x="2598" y="459"/>
                </a:lnTo>
                <a:lnTo>
                  <a:pt x="2540" y="476"/>
                </a:lnTo>
                <a:lnTo>
                  <a:pt x="2481" y="485"/>
                </a:lnTo>
                <a:lnTo>
                  <a:pt x="2431" y="493"/>
                </a:lnTo>
                <a:lnTo>
                  <a:pt x="2373" y="510"/>
                </a:lnTo>
                <a:lnTo>
                  <a:pt x="2314" y="518"/>
                </a:lnTo>
                <a:lnTo>
                  <a:pt x="2264" y="535"/>
                </a:lnTo>
                <a:lnTo>
                  <a:pt x="2206" y="543"/>
                </a:lnTo>
                <a:lnTo>
                  <a:pt x="2155" y="560"/>
                </a:lnTo>
                <a:lnTo>
                  <a:pt x="2114" y="576"/>
                </a:lnTo>
                <a:lnTo>
                  <a:pt x="2105" y="576"/>
                </a:lnTo>
                <a:lnTo>
                  <a:pt x="2047" y="585"/>
                </a:lnTo>
                <a:lnTo>
                  <a:pt x="1997" y="602"/>
                </a:lnTo>
                <a:lnTo>
                  <a:pt x="1947" y="627"/>
                </a:lnTo>
                <a:lnTo>
                  <a:pt x="1888" y="643"/>
                </a:lnTo>
                <a:lnTo>
                  <a:pt x="1838" y="660"/>
                </a:lnTo>
                <a:lnTo>
                  <a:pt x="1788" y="685"/>
                </a:lnTo>
                <a:lnTo>
                  <a:pt x="1738" y="702"/>
                </a:lnTo>
                <a:lnTo>
                  <a:pt x="1688" y="727"/>
                </a:lnTo>
                <a:lnTo>
                  <a:pt x="1637" y="744"/>
                </a:lnTo>
                <a:lnTo>
                  <a:pt x="1596" y="760"/>
                </a:lnTo>
                <a:lnTo>
                  <a:pt x="1562" y="785"/>
                </a:lnTo>
                <a:lnTo>
                  <a:pt x="1521" y="802"/>
                </a:lnTo>
                <a:lnTo>
                  <a:pt x="1521" y="802"/>
                </a:lnTo>
                <a:lnTo>
                  <a:pt x="1487" y="819"/>
                </a:lnTo>
                <a:lnTo>
                  <a:pt x="1445" y="844"/>
                </a:lnTo>
                <a:lnTo>
                  <a:pt x="1404" y="860"/>
                </a:lnTo>
                <a:lnTo>
                  <a:pt x="1362" y="886"/>
                </a:lnTo>
                <a:lnTo>
                  <a:pt x="1320" y="911"/>
                </a:lnTo>
                <a:lnTo>
                  <a:pt x="1278" y="936"/>
                </a:lnTo>
                <a:lnTo>
                  <a:pt x="1245" y="961"/>
                </a:lnTo>
                <a:lnTo>
                  <a:pt x="1203" y="986"/>
                </a:lnTo>
                <a:lnTo>
                  <a:pt x="1161" y="1011"/>
                </a:lnTo>
                <a:lnTo>
                  <a:pt x="1120" y="1036"/>
                </a:lnTo>
                <a:lnTo>
                  <a:pt x="1078" y="1061"/>
                </a:lnTo>
                <a:lnTo>
                  <a:pt x="1044" y="1086"/>
                </a:lnTo>
                <a:lnTo>
                  <a:pt x="1003" y="1111"/>
                </a:lnTo>
                <a:lnTo>
                  <a:pt x="969" y="1145"/>
                </a:lnTo>
                <a:lnTo>
                  <a:pt x="927" y="1170"/>
                </a:lnTo>
                <a:lnTo>
                  <a:pt x="894" y="1195"/>
                </a:lnTo>
                <a:lnTo>
                  <a:pt x="852" y="1228"/>
                </a:lnTo>
                <a:lnTo>
                  <a:pt x="819" y="1253"/>
                </a:lnTo>
                <a:lnTo>
                  <a:pt x="785" y="1287"/>
                </a:lnTo>
                <a:lnTo>
                  <a:pt x="752" y="1312"/>
                </a:lnTo>
                <a:lnTo>
                  <a:pt x="727" y="1345"/>
                </a:lnTo>
                <a:lnTo>
                  <a:pt x="693" y="1370"/>
                </a:lnTo>
                <a:lnTo>
                  <a:pt x="668" y="1403"/>
                </a:lnTo>
                <a:lnTo>
                  <a:pt x="652" y="1420"/>
                </a:lnTo>
                <a:lnTo>
                  <a:pt x="635" y="1429"/>
                </a:lnTo>
                <a:lnTo>
                  <a:pt x="627" y="1445"/>
                </a:lnTo>
                <a:lnTo>
                  <a:pt x="610" y="1462"/>
                </a:lnTo>
                <a:lnTo>
                  <a:pt x="602" y="1479"/>
                </a:lnTo>
                <a:lnTo>
                  <a:pt x="585" y="1495"/>
                </a:lnTo>
                <a:lnTo>
                  <a:pt x="577" y="1504"/>
                </a:lnTo>
                <a:lnTo>
                  <a:pt x="568" y="1520"/>
                </a:lnTo>
                <a:lnTo>
                  <a:pt x="560" y="1529"/>
                </a:lnTo>
                <a:lnTo>
                  <a:pt x="560" y="1529"/>
                </a:lnTo>
                <a:lnTo>
                  <a:pt x="560" y="1529"/>
                </a:lnTo>
                <a:lnTo>
                  <a:pt x="543" y="1546"/>
                </a:lnTo>
                <a:lnTo>
                  <a:pt x="535" y="1562"/>
                </a:lnTo>
                <a:lnTo>
                  <a:pt x="535" y="1562"/>
                </a:lnTo>
                <a:lnTo>
                  <a:pt x="518" y="1579"/>
                </a:lnTo>
                <a:lnTo>
                  <a:pt x="510" y="1596"/>
                </a:lnTo>
                <a:lnTo>
                  <a:pt x="510" y="1596"/>
                </a:lnTo>
                <a:lnTo>
                  <a:pt x="501" y="1612"/>
                </a:lnTo>
                <a:lnTo>
                  <a:pt x="493" y="1629"/>
                </a:lnTo>
                <a:lnTo>
                  <a:pt x="493" y="1629"/>
                </a:lnTo>
                <a:lnTo>
                  <a:pt x="485" y="1646"/>
                </a:lnTo>
                <a:lnTo>
                  <a:pt x="476" y="1654"/>
                </a:lnTo>
                <a:lnTo>
                  <a:pt x="476" y="1654"/>
                </a:lnTo>
                <a:lnTo>
                  <a:pt x="468" y="1671"/>
                </a:lnTo>
                <a:lnTo>
                  <a:pt x="460" y="1688"/>
                </a:lnTo>
                <a:lnTo>
                  <a:pt x="460" y="1688"/>
                </a:lnTo>
                <a:lnTo>
                  <a:pt x="451" y="1704"/>
                </a:lnTo>
                <a:lnTo>
                  <a:pt x="443" y="1721"/>
                </a:lnTo>
                <a:lnTo>
                  <a:pt x="443" y="1721"/>
                </a:lnTo>
                <a:lnTo>
                  <a:pt x="434" y="1738"/>
                </a:lnTo>
                <a:lnTo>
                  <a:pt x="434" y="1754"/>
                </a:lnTo>
                <a:lnTo>
                  <a:pt x="434" y="1746"/>
                </a:lnTo>
                <a:lnTo>
                  <a:pt x="426" y="1763"/>
                </a:lnTo>
                <a:lnTo>
                  <a:pt x="426" y="1779"/>
                </a:lnTo>
                <a:lnTo>
                  <a:pt x="426" y="1771"/>
                </a:lnTo>
                <a:lnTo>
                  <a:pt x="418" y="1788"/>
                </a:lnTo>
                <a:lnTo>
                  <a:pt x="418" y="1779"/>
                </a:lnTo>
                <a:lnTo>
                  <a:pt x="418" y="1796"/>
                </a:lnTo>
                <a:lnTo>
                  <a:pt x="418" y="1788"/>
                </a:lnTo>
                <a:lnTo>
                  <a:pt x="418" y="1804"/>
                </a:lnTo>
                <a:lnTo>
                  <a:pt x="418" y="1796"/>
                </a:lnTo>
                <a:lnTo>
                  <a:pt x="418" y="1813"/>
                </a:lnTo>
                <a:lnTo>
                  <a:pt x="418" y="1813"/>
                </a:lnTo>
                <a:lnTo>
                  <a:pt x="418" y="1830"/>
                </a:lnTo>
                <a:lnTo>
                  <a:pt x="418" y="1821"/>
                </a:lnTo>
                <a:lnTo>
                  <a:pt x="418" y="1838"/>
                </a:lnTo>
                <a:lnTo>
                  <a:pt x="418" y="1830"/>
                </a:lnTo>
                <a:lnTo>
                  <a:pt x="418" y="1846"/>
                </a:lnTo>
                <a:lnTo>
                  <a:pt x="418" y="1896"/>
                </a:lnTo>
                <a:lnTo>
                  <a:pt x="418" y="1913"/>
                </a:lnTo>
                <a:lnTo>
                  <a:pt x="418" y="1905"/>
                </a:lnTo>
                <a:lnTo>
                  <a:pt x="418" y="1921"/>
                </a:lnTo>
                <a:lnTo>
                  <a:pt x="418" y="1913"/>
                </a:lnTo>
                <a:lnTo>
                  <a:pt x="418" y="1930"/>
                </a:lnTo>
                <a:lnTo>
                  <a:pt x="418" y="1921"/>
                </a:lnTo>
                <a:lnTo>
                  <a:pt x="418" y="1947"/>
                </a:lnTo>
                <a:lnTo>
                  <a:pt x="418" y="1938"/>
                </a:lnTo>
                <a:lnTo>
                  <a:pt x="418" y="1955"/>
                </a:lnTo>
                <a:lnTo>
                  <a:pt x="418" y="1947"/>
                </a:lnTo>
                <a:lnTo>
                  <a:pt x="426" y="1963"/>
                </a:lnTo>
                <a:lnTo>
                  <a:pt x="426" y="1955"/>
                </a:lnTo>
                <a:lnTo>
                  <a:pt x="434" y="1972"/>
                </a:lnTo>
                <a:lnTo>
                  <a:pt x="434" y="1963"/>
                </a:lnTo>
                <a:lnTo>
                  <a:pt x="443" y="1988"/>
                </a:lnTo>
                <a:lnTo>
                  <a:pt x="443" y="1980"/>
                </a:lnTo>
                <a:lnTo>
                  <a:pt x="443" y="1997"/>
                </a:lnTo>
                <a:lnTo>
                  <a:pt x="443" y="1988"/>
                </a:lnTo>
                <a:lnTo>
                  <a:pt x="451" y="2005"/>
                </a:lnTo>
                <a:lnTo>
                  <a:pt x="451" y="2005"/>
                </a:lnTo>
                <a:lnTo>
                  <a:pt x="468" y="2022"/>
                </a:lnTo>
                <a:lnTo>
                  <a:pt x="468" y="2013"/>
                </a:lnTo>
                <a:lnTo>
                  <a:pt x="476" y="2030"/>
                </a:lnTo>
                <a:lnTo>
                  <a:pt x="476" y="2030"/>
                </a:lnTo>
                <a:lnTo>
                  <a:pt x="485" y="2047"/>
                </a:lnTo>
                <a:lnTo>
                  <a:pt x="485" y="2038"/>
                </a:lnTo>
                <a:lnTo>
                  <a:pt x="493" y="2055"/>
                </a:lnTo>
                <a:lnTo>
                  <a:pt x="501" y="2072"/>
                </a:lnTo>
                <a:lnTo>
                  <a:pt x="501" y="2072"/>
                </a:lnTo>
                <a:lnTo>
                  <a:pt x="518" y="2089"/>
                </a:lnTo>
                <a:lnTo>
                  <a:pt x="526" y="2105"/>
                </a:lnTo>
                <a:lnTo>
                  <a:pt x="526" y="2105"/>
                </a:lnTo>
                <a:lnTo>
                  <a:pt x="543" y="2114"/>
                </a:lnTo>
                <a:lnTo>
                  <a:pt x="551" y="2130"/>
                </a:lnTo>
                <a:lnTo>
                  <a:pt x="551" y="2130"/>
                </a:lnTo>
                <a:lnTo>
                  <a:pt x="568" y="2147"/>
                </a:lnTo>
                <a:lnTo>
                  <a:pt x="585" y="2164"/>
                </a:lnTo>
                <a:lnTo>
                  <a:pt x="585" y="2164"/>
                </a:lnTo>
                <a:lnTo>
                  <a:pt x="602" y="2180"/>
                </a:lnTo>
                <a:lnTo>
                  <a:pt x="618" y="2197"/>
                </a:lnTo>
                <a:lnTo>
                  <a:pt x="618" y="2197"/>
                </a:lnTo>
                <a:lnTo>
                  <a:pt x="635" y="2214"/>
                </a:lnTo>
                <a:lnTo>
                  <a:pt x="652" y="2231"/>
                </a:lnTo>
                <a:lnTo>
                  <a:pt x="652" y="2231"/>
                </a:lnTo>
                <a:lnTo>
                  <a:pt x="668" y="2247"/>
                </a:lnTo>
                <a:lnTo>
                  <a:pt x="693" y="2264"/>
                </a:lnTo>
                <a:lnTo>
                  <a:pt x="693" y="2264"/>
                </a:lnTo>
                <a:lnTo>
                  <a:pt x="719" y="2281"/>
                </a:lnTo>
                <a:lnTo>
                  <a:pt x="735" y="2297"/>
                </a:lnTo>
                <a:lnTo>
                  <a:pt x="760" y="2314"/>
                </a:lnTo>
                <a:lnTo>
                  <a:pt x="777" y="2322"/>
                </a:lnTo>
                <a:lnTo>
                  <a:pt x="802" y="2339"/>
                </a:lnTo>
                <a:lnTo>
                  <a:pt x="827" y="2356"/>
                </a:lnTo>
                <a:lnTo>
                  <a:pt x="852" y="2373"/>
                </a:lnTo>
                <a:lnTo>
                  <a:pt x="886" y="2389"/>
                </a:lnTo>
                <a:lnTo>
                  <a:pt x="911" y="2406"/>
                </a:lnTo>
                <a:lnTo>
                  <a:pt x="944" y="2423"/>
                </a:lnTo>
                <a:lnTo>
                  <a:pt x="961" y="2431"/>
                </a:lnTo>
                <a:lnTo>
                  <a:pt x="969" y="2431"/>
                </a:lnTo>
                <a:lnTo>
                  <a:pt x="1003" y="2448"/>
                </a:lnTo>
                <a:lnTo>
                  <a:pt x="1028" y="2456"/>
                </a:lnTo>
                <a:lnTo>
                  <a:pt x="1044" y="2464"/>
                </a:lnTo>
                <a:lnTo>
                  <a:pt x="1069" y="2481"/>
                </a:lnTo>
                <a:lnTo>
                  <a:pt x="1094" y="2490"/>
                </a:lnTo>
                <a:lnTo>
                  <a:pt x="1120" y="2498"/>
                </a:lnTo>
                <a:lnTo>
                  <a:pt x="1136" y="2506"/>
                </a:lnTo>
                <a:lnTo>
                  <a:pt x="1161" y="2515"/>
                </a:lnTo>
                <a:lnTo>
                  <a:pt x="1186" y="2523"/>
                </a:lnTo>
                <a:lnTo>
                  <a:pt x="1211" y="2531"/>
                </a:lnTo>
                <a:lnTo>
                  <a:pt x="1236" y="2540"/>
                </a:lnTo>
                <a:lnTo>
                  <a:pt x="1278" y="2556"/>
                </a:lnTo>
                <a:lnTo>
                  <a:pt x="1328" y="2573"/>
                </a:lnTo>
                <a:lnTo>
                  <a:pt x="1379" y="2581"/>
                </a:lnTo>
                <a:lnTo>
                  <a:pt x="1429" y="2598"/>
                </a:lnTo>
                <a:lnTo>
                  <a:pt x="1479" y="2615"/>
                </a:lnTo>
                <a:lnTo>
                  <a:pt x="1529" y="2623"/>
                </a:lnTo>
                <a:lnTo>
                  <a:pt x="1579" y="2640"/>
                </a:lnTo>
                <a:lnTo>
                  <a:pt x="1629" y="2648"/>
                </a:lnTo>
                <a:lnTo>
                  <a:pt x="1688" y="2657"/>
                </a:lnTo>
                <a:lnTo>
                  <a:pt x="1788" y="2682"/>
                </a:lnTo>
                <a:lnTo>
                  <a:pt x="1905" y="2840"/>
                </a:lnTo>
                <a:lnTo>
                  <a:pt x="1746" y="2941"/>
                </a:lnTo>
                <a:lnTo>
                  <a:pt x="1637" y="2932"/>
                </a:lnTo>
                <a:lnTo>
                  <a:pt x="1587" y="2924"/>
                </a:lnTo>
                <a:lnTo>
                  <a:pt x="1529" y="2916"/>
                </a:lnTo>
                <a:lnTo>
                  <a:pt x="1479" y="2907"/>
                </a:lnTo>
                <a:lnTo>
                  <a:pt x="1420" y="2899"/>
                </a:lnTo>
                <a:lnTo>
                  <a:pt x="1370" y="2891"/>
                </a:lnTo>
                <a:lnTo>
                  <a:pt x="1312" y="2874"/>
                </a:lnTo>
                <a:lnTo>
                  <a:pt x="1253" y="2865"/>
                </a:lnTo>
                <a:lnTo>
                  <a:pt x="1203" y="2857"/>
                </a:lnTo>
                <a:lnTo>
                  <a:pt x="1145" y="2840"/>
                </a:lnTo>
                <a:lnTo>
                  <a:pt x="1120" y="2832"/>
                </a:lnTo>
                <a:lnTo>
                  <a:pt x="1036" y="2824"/>
                </a:lnTo>
                <a:lnTo>
                  <a:pt x="1011" y="2815"/>
                </a:lnTo>
                <a:lnTo>
                  <a:pt x="978" y="2807"/>
                </a:lnTo>
                <a:lnTo>
                  <a:pt x="952" y="2799"/>
                </a:lnTo>
                <a:lnTo>
                  <a:pt x="927" y="2790"/>
                </a:lnTo>
                <a:lnTo>
                  <a:pt x="894" y="2774"/>
                </a:lnTo>
                <a:lnTo>
                  <a:pt x="869" y="2765"/>
                </a:lnTo>
                <a:lnTo>
                  <a:pt x="844" y="2757"/>
                </a:lnTo>
                <a:lnTo>
                  <a:pt x="810" y="2748"/>
                </a:lnTo>
                <a:lnTo>
                  <a:pt x="777" y="2732"/>
                </a:lnTo>
                <a:lnTo>
                  <a:pt x="760" y="2732"/>
                </a:lnTo>
                <a:lnTo>
                  <a:pt x="735" y="2723"/>
                </a:lnTo>
                <a:lnTo>
                  <a:pt x="702" y="2707"/>
                </a:lnTo>
                <a:lnTo>
                  <a:pt x="668" y="2690"/>
                </a:lnTo>
                <a:lnTo>
                  <a:pt x="635" y="2673"/>
                </a:lnTo>
                <a:lnTo>
                  <a:pt x="602" y="2657"/>
                </a:lnTo>
                <a:lnTo>
                  <a:pt x="568" y="2640"/>
                </a:lnTo>
                <a:lnTo>
                  <a:pt x="543" y="2623"/>
                </a:lnTo>
                <a:lnTo>
                  <a:pt x="510" y="2615"/>
                </a:lnTo>
                <a:lnTo>
                  <a:pt x="485" y="2598"/>
                </a:lnTo>
                <a:lnTo>
                  <a:pt x="451" y="2573"/>
                </a:lnTo>
                <a:lnTo>
                  <a:pt x="426" y="2556"/>
                </a:lnTo>
                <a:lnTo>
                  <a:pt x="401" y="2540"/>
                </a:lnTo>
                <a:lnTo>
                  <a:pt x="376" y="2523"/>
                </a:lnTo>
                <a:lnTo>
                  <a:pt x="351" y="2506"/>
                </a:lnTo>
                <a:lnTo>
                  <a:pt x="326" y="2490"/>
                </a:lnTo>
                <a:lnTo>
                  <a:pt x="301" y="2464"/>
                </a:lnTo>
                <a:lnTo>
                  <a:pt x="276" y="2448"/>
                </a:lnTo>
                <a:lnTo>
                  <a:pt x="259" y="2431"/>
                </a:lnTo>
                <a:lnTo>
                  <a:pt x="234" y="2406"/>
                </a:lnTo>
                <a:lnTo>
                  <a:pt x="217" y="2389"/>
                </a:lnTo>
                <a:lnTo>
                  <a:pt x="192" y="2364"/>
                </a:lnTo>
                <a:lnTo>
                  <a:pt x="176" y="2347"/>
                </a:lnTo>
                <a:lnTo>
                  <a:pt x="159" y="2322"/>
                </a:lnTo>
                <a:lnTo>
                  <a:pt x="142" y="2297"/>
                </a:lnTo>
                <a:lnTo>
                  <a:pt x="125" y="2281"/>
                </a:lnTo>
                <a:lnTo>
                  <a:pt x="109" y="2256"/>
                </a:lnTo>
                <a:lnTo>
                  <a:pt x="92" y="2231"/>
                </a:lnTo>
                <a:lnTo>
                  <a:pt x="84" y="2205"/>
                </a:lnTo>
                <a:lnTo>
                  <a:pt x="67" y="2189"/>
                </a:lnTo>
                <a:lnTo>
                  <a:pt x="59" y="2164"/>
                </a:lnTo>
                <a:lnTo>
                  <a:pt x="59" y="2164"/>
                </a:lnTo>
                <a:lnTo>
                  <a:pt x="50" y="2139"/>
                </a:lnTo>
                <a:lnTo>
                  <a:pt x="34" y="2114"/>
                </a:lnTo>
                <a:lnTo>
                  <a:pt x="25" y="2089"/>
                </a:lnTo>
                <a:lnTo>
                  <a:pt x="17" y="2063"/>
                </a:lnTo>
                <a:lnTo>
                  <a:pt x="17" y="2038"/>
                </a:lnTo>
                <a:lnTo>
                  <a:pt x="8" y="2013"/>
                </a:lnTo>
                <a:lnTo>
                  <a:pt x="0" y="1988"/>
                </a:lnTo>
                <a:lnTo>
                  <a:pt x="0" y="1963"/>
                </a:lnTo>
                <a:lnTo>
                  <a:pt x="0" y="1938"/>
                </a:lnTo>
                <a:lnTo>
                  <a:pt x="0" y="1913"/>
                </a:lnTo>
                <a:lnTo>
                  <a:pt x="0" y="1813"/>
                </a:lnTo>
                <a:lnTo>
                  <a:pt x="0" y="1788"/>
                </a:lnTo>
                <a:lnTo>
                  <a:pt x="0" y="1763"/>
                </a:lnTo>
                <a:lnTo>
                  <a:pt x="0" y="1738"/>
                </a:lnTo>
                <a:lnTo>
                  <a:pt x="0" y="1713"/>
                </a:lnTo>
                <a:lnTo>
                  <a:pt x="0" y="1688"/>
                </a:lnTo>
                <a:lnTo>
                  <a:pt x="8" y="1662"/>
                </a:lnTo>
                <a:lnTo>
                  <a:pt x="17" y="1637"/>
                </a:lnTo>
                <a:lnTo>
                  <a:pt x="17" y="1612"/>
                </a:lnTo>
                <a:lnTo>
                  <a:pt x="25" y="1587"/>
                </a:lnTo>
                <a:lnTo>
                  <a:pt x="34" y="1562"/>
                </a:lnTo>
                <a:lnTo>
                  <a:pt x="42" y="1546"/>
                </a:lnTo>
                <a:lnTo>
                  <a:pt x="50" y="1520"/>
                </a:lnTo>
                <a:lnTo>
                  <a:pt x="59" y="1495"/>
                </a:lnTo>
                <a:lnTo>
                  <a:pt x="75" y="1470"/>
                </a:lnTo>
                <a:lnTo>
                  <a:pt x="84" y="1454"/>
                </a:lnTo>
                <a:lnTo>
                  <a:pt x="92" y="1429"/>
                </a:lnTo>
                <a:lnTo>
                  <a:pt x="109" y="1403"/>
                </a:lnTo>
                <a:lnTo>
                  <a:pt x="117" y="1387"/>
                </a:lnTo>
                <a:lnTo>
                  <a:pt x="134" y="1362"/>
                </a:lnTo>
                <a:lnTo>
                  <a:pt x="142" y="1345"/>
                </a:lnTo>
                <a:lnTo>
                  <a:pt x="159" y="1320"/>
                </a:lnTo>
                <a:lnTo>
                  <a:pt x="176" y="1303"/>
                </a:lnTo>
                <a:lnTo>
                  <a:pt x="176" y="1295"/>
                </a:lnTo>
                <a:lnTo>
                  <a:pt x="184" y="1278"/>
                </a:lnTo>
                <a:lnTo>
                  <a:pt x="201" y="1261"/>
                </a:lnTo>
                <a:lnTo>
                  <a:pt x="209" y="1236"/>
                </a:lnTo>
                <a:lnTo>
                  <a:pt x="226" y="1220"/>
                </a:lnTo>
                <a:lnTo>
                  <a:pt x="242" y="1195"/>
                </a:lnTo>
                <a:lnTo>
                  <a:pt x="259" y="1178"/>
                </a:lnTo>
                <a:lnTo>
                  <a:pt x="276" y="1153"/>
                </a:lnTo>
                <a:lnTo>
                  <a:pt x="292" y="1136"/>
                </a:lnTo>
                <a:lnTo>
                  <a:pt x="309" y="1119"/>
                </a:lnTo>
                <a:lnTo>
                  <a:pt x="351" y="1078"/>
                </a:lnTo>
                <a:lnTo>
                  <a:pt x="384" y="1044"/>
                </a:lnTo>
                <a:lnTo>
                  <a:pt x="426" y="1002"/>
                </a:lnTo>
                <a:lnTo>
                  <a:pt x="460" y="969"/>
                </a:lnTo>
                <a:lnTo>
                  <a:pt x="501" y="936"/>
                </a:lnTo>
                <a:lnTo>
                  <a:pt x="543" y="894"/>
                </a:lnTo>
                <a:lnTo>
                  <a:pt x="585" y="860"/>
                </a:lnTo>
                <a:lnTo>
                  <a:pt x="627" y="827"/>
                </a:lnTo>
                <a:lnTo>
                  <a:pt x="668" y="794"/>
                </a:lnTo>
                <a:lnTo>
                  <a:pt x="710" y="760"/>
                </a:lnTo>
                <a:lnTo>
                  <a:pt x="752" y="727"/>
                </a:lnTo>
                <a:lnTo>
                  <a:pt x="794" y="693"/>
                </a:lnTo>
                <a:lnTo>
                  <a:pt x="844" y="668"/>
                </a:lnTo>
                <a:lnTo>
                  <a:pt x="886" y="635"/>
                </a:lnTo>
                <a:lnTo>
                  <a:pt x="927" y="610"/>
                </a:lnTo>
                <a:lnTo>
                  <a:pt x="978" y="576"/>
                </a:lnTo>
                <a:lnTo>
                  <a:pt x="1019" y="551"/>
                </a:lnTo>
                <a:lnTo>
                  <a:pt x="1069" y="518"/>
                </a:lnTo>
                <a:lnTo>
                  <a:pt x="1111" y="493"/>
                </a:lnTo>
                <a:lnTo>
                  <a:pt x="1153" y="468"/>
                </a:lnTo>
                <a:lnTo>
                  <a:pt x="1203" y="443"/>
                </a:lnTo>
                <a:lnTo>
                  <a:pt x="1245" y="418"/>
                </a:lnTo>
                <a:lnTo>
                  <a:pt x="1287" y="393"/>
                </a:lnTo>
                <a:lnTo>
                  <a:pt x="1287" y="393"/>
                </a:lnTo>
                <a:lnTo>
                  <a:pt x="1337" y="376"/>
                </a:lnTo>
                <a:lnTo>
                  <a:pt x="1379" y="351"/>
                </a:lnTo>
                <a:lnTo>
                  <a:pt x="1420" y="334"/>
                </a:lnTo>
                <a:lnTo>
                  <a:pt x="1479" y="309"/>
                </a:lnTo>
                <a:lnTo>
                  <a:pt x="1537" y="284"/>
                </a:lnTo>
                <a:lnTo>
                  <a:pt x="1596" y="259"/>
                </a:lnTo>
                <a:lnTo>
                  <a:pt x="1654" y="234"/>
                </a:lnTo>
                <a:lnTo>
                  <a:pt x="1713" y="217"/>
                </a:lnTo>
                <a:lnTo>
                  <a:pt x="1771" y="192"/>
                </a:lnTo>
                <a:lnTo>
                  <a:pt x="1830" y="175"/>
                </a:lnTo>
                <a:lnTo>
                  <a:pt x="1896" y="159"/>
                </a:lnTo>
                <a:lnTo>
                  <a:pt x="1955" y="142"/>
                </a:lnTo>
                <a:lnTo>
                  <a:pt x="1972" y="142"/>
                </a:lnTo>
                <a:lnTo>
                  <a:pt x="2013" y="125"/>
                </a:lnTo>
                <a:lnTo>
                  <a:pt x="2080" y="109"/>
                </a:lnTo>
                <a:lnTo>
                  <a:pt x="2139" y="100"/>
                </a:lnTo>
                <a:lnTo>
                  <a:pt x="2206" y="84"/>
                </a:lnTo>
                <a:lnTo>
                  <a:pt x="2264" y="75"/>
                </a:lnTo>
                <a:lnTo>
                  <a:pt x="2331" y="58"/>
                </a:lnTo>
                <a:lnTo>
                  <a:pt x="2389" y="50"/>
                </a:lnTo>
                <a:lnTo>
                  <a:pt x="2456" y="42"/>
                </a:lnTo>
                <a:lnTo>
                  <a:pt x="2515" y="33"/>
                </a:lnTo>
                <a:lnTo>
                  <a:pt x="2581" y="25"/>
                </a:lnTo>
                <a:lnTo>
                  <a:pt x="2640" y="17"/>
                </a:lnTo>
                <a:lnTo>
                  <a:pt x="2665" y="17"/>
                </a:lnTo>
                <a:lnTo>
                  <a:pt x="2707" y="17"/>
                </a:lnTo>
                <a:lnTo>
                  <a:pt x="2765" y="17"/>
                </a:lnTo>
                <a:lnTo>
                  <a:pt x="2832" y="17"/>
                </a:lnTo>
                <a:lnTo>
                  <a:pt x="2899" y="17"/>
                </a:lnTo>
                <a:lnTo>
                  <a:pt x="3083" y="17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0" name="Google Shape;890;p34"/>
          <p:cNvSpPr/>
          <p:nvPr/>
        </p:nvSpPr>
        <p:spPr>
          <a:xfrm>
            <a:off x="8949052" y="5478962"/>
            <a:ext cx="764905" cy="541221"/>
          </a:xfrm>
          <a:custGeom>
            <a:avLst/>
            <a:gdLst/>
            <a:ahLst/>
            <a:cxnLst/>
            <a:rect l="l" t="t" r="r" b="b"/>
            <a:pathLst>
              <a:path w="11630" h="8229" extrusionOk="0">
                <a:moveTo>
                  <a:pt x="961" y="5255"/>
                </a:moveTo>
                <a:lnTo>
                  <a:pt x="1003" y="5255"/>
                </a:lnTo>
                <a:lnTo>
                  <a:pt x="1028" y="5255"/>
                </a:lnTo>
                <a:lnTo>
                  <a:pt x="1053" y="5255"/>
                </a:lnTo>
                <a:lnTo>
                  <a:pt x="1070" y="5255"/>
                </a:lnTo>
                <a:lnTo>
                  <a:pt x="1095" y="5255"/>
                </a:lnTo>
                <a:lnTo>
                  <a:pt x="1120" y="5255"/>
                </a:lnTo>
                <a:lnTo>
                  <a:pt x="1137" y="5255"/>
                </a:lnTo>
                <a:lnTo>
                  <a:pt x="1162" y="5255"/>
                </a:lnTo>
                <a:lnTo>
                  <a:pt x="1179" y="5255"/>
                </a:lnTo>
                <a:lnTo>
                  <a:pt x="1204" y="5255"/>
                </a:lnTo>
                <a:lnTo>
                  <a:pt x="1229" y="5255"/>
                </a:lnTo>
                <a:lnTo>
                  <a:pt x="1245" y="5255"/>
                </a:lnTo>
                <a:lnTo>
                  <a:pt x="1270" y="5246"/>
                </a:lnTo>
                <a:lnTo>
                  <a:pt x="1312" y="5230"/>
                </a:lnTo>
                <a:lnTo>
                  <a:pt x="1354" y="5221"/>
                </a:lnTo>
                <a:lnTo>
                  <a:pt x="1396" y="5205"/>
                </a:lnTo>
                <a:lnTo>
                  <a:pt x="1438" y="5196"/>
                </a:lnTo>
                <a:lnTo>
                  <a:pt x="1479" y="5180"/>
                </a:lnTo>
                <a:lnTo>
                  <a:pt x="1521" y="5163"/>
                </a:lnTo>
                <a:lnTo>
                  <a:pt x="1563" y="5146"/>
                </a:lnTo>
                <a:lnTo>
                  <a:pt x="1596" y="5129"/>
                </a:lnTo>
                <a:lnTo>
                  <a:pt x="1638" y="5113"/>
                </a:lnTo>
                <a:lnTo>
                  <a:pt x="1680" y="5096"/>
                </a:lnTo>
                <a:lnTo>
                  <a:pt x="1722" y="5071"/>
                </a:lnTo>
                <a:lnTo>
                  <a:pt x="1772" y="5054"/>
                </a:lnTo>
                <a:lnTo>
                  <a:pt x="1813" y="5029"/>
                </a:lnTo>
                <a:lnTo>
                  <a:pt x="1855" y="5012"/>
                </a:lnTo>
                <a:lnTo>
                  <a:pt x="1905" y="4987"/>
                </a:lnTo>
                <a:lnTo>
                  <a:pt x="1947" y="4962"/>
                </a:lnTo>
                <a:lnTo>
                  <a:pt x="1989" y="4946"/>
                </a:lnTo>
                <a:lnTo>
                  <a:pt x="2031" y="4921"/>
                </a:lnTo>
                <a:lnTo>
                  <a:pt x="2081" y="4895"/>
                </a:lnTo>
                <a:lnTo>
                  <a:pt x="2164" y="4854"/>
                </a:lnTo>
                <a:lnTo>
                  <a:pt x="2248" y="4804"/>
                </a:lnTo>
                <a:lnTo>
                  <a:pt x="2340" y="4753"/>
                </a:lnTo>
                <a:lnTo>
                  <a:pt x="2423" y="4712"/>
                </a:lnTo>
                <a:lnTo>
                  <a:pt x="2507" y="4662"/>
                </a:lnTo>
                <a:lnTo>
                  <a:pt x="2590" y="4603"/>
                </a:lnTo>
                <a:lnTo>
                  <a:pt x="2599" y="4603"/>
                </a:lnTo>
                <a:lnTo>
                  <a:pt x="2674" y="4561"/>
                </a:lnTo>
                <a:lnTo>
                  <a:pt x="2757" y="4511"/>
                </a:lnTo>
                <a:lnTo>
                  <a:pt x="2841" y="4453"/>
                </a:lnTo>
                <a:lnTo>
                  <a:pt x="2925" y="4403"/>
                </a:lnTo>
                <a:lnTo>
                  <a:pt x="3008" y="4344"/>
                </a:lnTo>
                <a:lnTo>
                  <a:pt x="3092" y="4294"/>
                </a:lnTo>
                <a:lnTo>
                  <a:pt x="3175" y="4235"/>
                </a:lnTo>
                <a:lnTo>
                  <a:pt x="3259" y="4177"/>
                </a:lnTo>
                <a:lnTo>
                  <a:pt x="3342" y="4127"/>
                </a:lnTo>
                <a:lnTo>
                  <a:pt x="3417" y="4068"/>
                </a:lnTo>
                <a:lnTo>
                  <a:pt x="3501" y="4010"/>
                </a:lnTo>
                <a:lnTo>
                  <a:pt x="3585" y="3951"/>
                </a:lnTo>
                <a:lnTo>
                  <a:pt x="3660" y="3893"/>
                </a:lnTo>
                <a:lnTo>
                  <a:pt x="3743" y="3835"/>
                </a:lnTo>
                <a:lnTo>
                  <a:pt x="3827" y="3776"/>
                </a:lnTo>
                <a:lnTo>
                  <a:pt x="3902" y="3718"/>
                </a:lnTo>
                <a:lnTo>
                  <a:pt x="3986" y="3651"/>
                </a:lnTo>
                <a:lnTo>
                  <a:pt x="4102" y="3567"/>
                </a:lnTo>
                <a:lnTo>
                  <a:pt x="4144" y="3534"/>
                </a:lnTo>
                <a:lnTo>
                  <a:pt x="4303" y="3417"/>
                </a:lnTo>
                <a:lnTo>
                  <a:pt x="4353" y="3375"/>
                </a:lnTo>
                <a:lnTo>
                  <a:pt x="4395" y="3342"/>
                </a:lnTo>
                <a:lnTo>
                  <a:pt x="4445" y="3300"/>
                </a:lnTo>
                <a:lnTo>
                  <a:pt x="4495" y="3266"/>
                </a:lnTo>
                <a:lnTo>
                  <a:pt x="4537" y="3233"/>
                </a:lnTo>
                <a:lnTo>
                  <a:pt x="4579" y="3191"/>
                </a:lnTo>
                <a:lnTo>
                  <a:pt x="4629" y="3158"/>
                </a:lnTo>
                <a:lnTo>
                  <a:pt x="4671" y="3116"/>
                </a:lnTo>
                <a:lnTo>
                  <a:pt x="4712" y="3074"/>
                </a:lnTo>
                <a:lnTo>
                  <a:pt x="4762" y="3041"/>
                </a:lnTo>
                <a:lnTo>
                  <a:pt x="4804" y="2999"/>
                </a:lnTo>
                <a:lnTo>
                  <a:pt x="4846" y="2957"/>
                </a:lnTo>
                <a:lnTo>
                  <a:pt x="4888" y="2924"/>
                </a:lnTo>
                <a:lnTo>
                  <a:pt x="4930" y="2882"/>
                </a:lnTo>
                <a:lnTo>
                  <a:pt x="4971" y="2840"/>
                </a:lnTo>
                <a:lnTo>
                  <a:pt x="5013" y="2799"/>
                </a:lnTo>
                <a:lnTo>
                  <a:pt x="5063" y="2757"/>
                </a:lnTo>
                <a:lnTo>
                  <a:pt x="5063" y="2748"/>
                </a:lnTo>
                <a:lnTo>
                  <a:pt x="5105" y="2707"/>
                </a:lnTo>
                <a:lnTo>
                  <a:pt x="5122" y="2690"/>
                </a:lnTo>
                <a:lnTo>
                  <a:pt x="5138" y="2673"/>
                </a:lnTo>
                <a:lnTo>
                  <a:pt x="5147" y="2665"/>
                </a:lnTo>
                <a:lnTo>
                  <a:pt x="5163" y="2648"/>
                </a:lnTo>
                <a:lnTo>
                  <a:pt x="5172" y="2632"/>
                </a:lnTo>
                <a:lnTo>
                  <a:pt x="5180" y="2623"/>
                </a:lnTo>
                <a:lnTo>
                  <a:pt x="5197" y="2606"/>
                </a:lnTo>
                <a:lnTo>
                  <a:pt x="5205" y="2590"/>
                </a:lnTo>
                <a:lnTo>
                  <a:pt x="5239" y="2540"/>
                </a:lnTo>
                <a:lnTo>
                  <a:pt x="5272" y="2490"/>
                </a:lnTo>
                <a:lnTo>
                  <a:pt x="5289" y="2464"/>
                </a:lnTo>
                <a:lnTo>
                  <a:pt x="5314" y="2423"/>
                </a:lnTo>
                <a:lnTo>
                  <a:pt x="5364" y="2356"/>
                </a:lnTo>
                <a:lnTo>
                  <a:pt x="5381" y="2322"/>
                </a:lnTo>
                <a:lnTo>
                  <a:pt x="5397" y="2297"/>
                </a:lnTo>
                <a:lnTo>
                  <a:pt x="5406" y="2281"/>
                </a:lnTo>
                <a:lnTo>
                  <a:pt x="5406" y="2281"/>
                </a:lnTo>
                <a:lnTo>
                  <a:pt x="5422" y="2264"/>
                </a:lnTo>
                <a:lnTo>
                  <a:pt x="5431" y="2256"/>
                </a:lnTo>
                <a:lnTo>
                  <a:pt x="5447" y="2247"/>
                </a:lnTo>
                <a:lnTo>
                  <a:pt x="5447" y="2247"/>
                </a:lnTo>
                <a:lnTo>
                  <a:pt x="5464" y="2239"/>
                </a:lnTo>
                <a:lnTo>
                  <a:pt x="5489" y="2239"/>
                </a:lnTo>
                <a:lnTo>
                  <a:pt x="5523" y="2239"/>
                </a:lnTo>
                <a:lnTo>
                  <a:pt x="5548" y="2239"/>
                </a:lnTo>
                <a:lnTo>
                  <a:pt x="5573" y="2247"/>
                </a:lnTo>
                <a:lnTo>
                  <a:pt x="5590" y="2256"/>
                </a:lnTo>
                <a:lnTo>
                  <a:pt x="5606" y="2272"/>
                </a:lnTo>
                <a:lnTo>
                  <a:pt x="5623" y="2289"/>
                </a:lnTo>
                <a:lnTo>
                  <a:pt x="5631" y="2306"/>
                </a:lnTo>
                <a:lnTo>
                  <a:pt x="5640" y="2331"/>
                </a:lnTo>
                <a:lnTo>
                  <a:pt x="5640" y="2347"/>
                </a:lnTo>
                <a:lnTo>
                  <a:pt x="5640" y="2389"/>
                </a:lnTo>
                <a:lnTo>
                  <a:pt x="5640" y="2406"/>
                </a:lnTo>
                <a:lnTo>
                  <a:pt x="5640" y="2423"/>
                </a:lnTo>
                <a:lnTo>
                  <a:pt x="5640" y="2431"/>
                </a:lnTo>
                <a:lnTo>
                  <a:pt x="5631" y="2448"/>
                </a:lnTo>
                <a:lnTo>
                  <a:pt x="5564" y="2565"/>
                </a:lnTo>
                <a:lnTo>
                  <a:pt x="5498" y="2682"/>
                </a:lnTo>
                <a:lnTo>
                  <a:pt x="5431" y="2807"/>
                </a:lnTo>
                <a:lnTo>
                  <a:pt x="5372" y="2924"/>
                </a:lnTo>
                <a:lnTo>
                  <a:pt x="5305" y="3049"/>
                </a:lnTo>
                <a:lnTo>
                  <a:pt x="5247" y="3175"/>
                </a:lnTo>
                <a:lnTo>
                  <a:pt x="5180" y="3291"/>
                </a:lnTo>
                <a:lnTo>
                  <a:pt x="5155" y="3358"/>
                </a:lnTo>
                <a:lnTo>
                  <a:pt x="5122" y="3417"/>
                </a:lnTo>
                <a:lnTo>
                  <a:pt x="5097" y="3475"/>
                </a:lnTo>
                <a:lnTo>
                  <a:pt x="5063" y="3542"/>
                </a:lnTo>
                <a:lnTo>
                  <a:pt x="5038" y="3601"/>
                </a:lnTo>
                <a:lnTo>
                  <a:pt x="5005" y="3667"/>
                </a:lnTo>
                <a:lnTo>
                  <a:pt x="4980" y="3726"/>
                </a:lnTo>
                <a:lnTo>
                  <a:pt x="4946" y="3793"/>
                </a:lnTo>
                <a:lnTo>
                  <a:pt x="4921" y="3851"/>
                </a:lnTo>
                <a:lnTo>
                  <a:pt x="4896" y="3918"/>
                </a:lnTo>
                <a:lnTo>
                  <a:pt x="4871" y="3977"/>
                </a:lnTo>
                <a:lnTo>
                  <a:pt x="4838" y="4043"/>
                </a:lnTo>
                <a:lnTo>
                  <a:pt x="4813" y="4102"/>
                </a:lnTo>
                <a:lnTo>
                  <a:pt x="4788" y="4169"/>
                </a:lnTo>
                <a:lnTo>
                  <a:pt x="4762" y="4227"/>
                </a:lnTo>
                <a:lnTo>
                  <a:pt x="4737" y="4294"/>
                </a:lnTo>
                <a:lnTo>
                  <a:pt x="4712" y="4352"/>
                </a:lnTo>
                <a:lnTo>
                  <a:pt x="4687" y="4419"/>
                </a:lnTo>
                <a:lnTo>
                  <a:pt x="4662" y="4486"/>
                </a:lnTo>
                <a:lnTo>
                  <a:pt x="4637" y="4545"/>
                </a:lnTo>
                <a:lnTo>
                  <a:pt x="4612" y="4611"/>
                </a:lnTo>
                <a:lnTo>
                  <a:pt x="4595" y="4670"/>
                </a:lnTo>
                <a:lnTo>
                  <a:pt x="4570" y="4737"/>
                </a:lnTo>
                <a:lnTo>
                  <a:pt x="4545" y="4804"/>
                </a:lnTo>
                <a:lnTo>
                  <a:pt x="4529" y="4862"/>
                </a:lnTo>
                <a:lnTo>
                  <a:pt x="4503" y="4929"/>
                </a:lnTo>
                <a:lnTo>
                  <a:pt x="4487" y="4996"/>
                </a:lnTo>
                <a:lnTo>
                  <a:pt x="4487" y="5012"/>
                </a:lnTo>
                <a:lnTo>
                  <a:pt x="4470" y="5063"/>
                </a:lnTo>
                <a:lnTo>
                  <a:pt x="4445" y="5121"/>
                </a:lnTo>
                <a:lnTo>
                  <a:pt x="4428" y="5188"/>
                </a:lnTo>
                <a:lnTo>
                  <a:pt x="4412" y="5255"/>
                </a:lnTo>
                <a:lnTo>
                  <a:pt x="4395" y="5322"/>
                </a:lnTo>
                <a:lnTo>
                  <a:pt x="4378" y="5380"/>
                </a:lnTo>
                <a:lnTo>
                  <a:pt x="4353" y="5447"/>
                </a:lnTo>
                <a:lnTo>
                  <a:pt x="4336" y="5514"/>
                </a:lnTo>
                <a:lnTo>
                  <a:pt x="4320" y="5581"/>
                </a:lnTo>
                <a:lnTo>
                  <a:pt x="4311" y="5647"/>
                </a:lnTo>
                <a:lnTo>
                  <a:pt x="4295" y="5714"/>
                </a:lnTo>
                <a:lnTo>
                  <a:pt x="4278" y="5781"/>
                </a:lnTo>
                <a:lnTo>
                  <a:pt x="4261" y="5848"/>
                </a:lnTo>
                <a:lnTo>
                  <a:pt x="4253" y="5915"/>
                </a:lnTo>
                <a:lnTo>
                  <a:pt x="4236" y="5981"/>
                </a:lnTo>
                <a:lnTo>
                  <a:pt x="4228" y="6048"/>
                </a:lnTo>
                <a:lnTo>
                  <a:pt x="4211" y="6115"/>
                </a:lnTo>
                <a:lnTo>
                  <a:pt x="4203" y="6182"/>
                </a:lnTo>
                <a:lnTo>
                  <a:pt x="4194" y="6249"/>
                </a:lnTo>
                <a:lnTo>
                  <a:pt x="4178" y="6316"/>
                </a:lnTo>
                <a:lnTo>
                  <a:pt x="4169" y="6382"/>
                </a:lnTo>
                <a:lnTo>
                  <a:pt x="4161" y="6449"/>
                </a:lnTo>
                <a:lnTo>
                  <a:pt x="4153" y="6516"/>
                </a:lnTo>
                <a:lnTo>
                  <a:pt x="4153" y="6550"/>
                </a:lnTo>
                <a:lnTo>
                  <a:pt x="4153" y="6583"/>
                </a:lnTo>
                <a:lnTo>
                  <a:pt x="4153" y="6625"/>
                </a:lnTo>
                <a:lnTo>
                  <a:pt x="4153" y="6675"/>
                </a:lnTo>
                <a:lnTo>
                  <a:pt x="4153" y="6725"/>
                </a:lnTo>
                <a:lnTo>
                  <a:pt x="4153" y="6775"/>
                </a:lnTo>
                <a:lnTo>
                  <a:pt x="4153" y="6825"/>
                </a:lnTo>
                <a:lnTo>
                  <a:pt x="4153" y="6875"/>
                </a:lnTo>
                <a:lnTo>
                  <a:pt x="4153" y="6934"/>
                </a:lnTo>
                <a:lnTo>
                  <a:pt x="4153" y="7201"/>
                </a:lnTo>
                <a:lnTo>
                  <a:pt x="4153" y="7235"/>
                </a:lnTo>
                <a:lnTo>
                  <a:pt x="4153" y="7260"/>
                </a:lnTo>
                <a:lnTo>
                  <a:pt x="4153" y="7293"/>
                </a:lnTo>
                <a:lnTo>
                  <a:pt x="4153" y="7326"/>
                </a:lnTo>
                <a:lnTo>
                  <a:pt x="4153" y="7352"/>
                </a:lnTo>
                <a:lnTo>
                  <a:pt x="4153" y="7385"/>
                </a:lnTo>
                <a:lnTo>
                  <a:pt x="4153" y="7410"/>
                </a:lnTo>
                <a:lnTo>
                  <a:pt x="4153" y="7443"/>
                </a:lnTo>
                <a:lnTo>
                  <a:pt x="4153" y="7469"/>
                </a:lnTo>
                <a:lnTo>
                  <a:pt x="4153" y="7502"/>
                </a:lnTo>
                <a:lnTo>
                  <a:pt x="4161" y="7527"/>
                </a:lnTo>
                <a:lnTo>
                  <a:pt x="4169" y="7552"/>
                </a:lnTo>
                <a:lnTo>
                  <a:pt x="4169" y="7577"/>
                </a:lnTo>
                <a:lnTo>
                  <a:pt x="4178" y="7602"/>
                </a:lnTo>
                <a:lnTo>
                  <a:pt x="4186" y="7627"/>
                </a:lnTo>
                <a:lnTo>
                  <a:pt x="4194" y="7652"/>
                </a:lnTo>
                <a:lnTo>
                  <a:pt x="4203" y="7677"/>
                </a:lnTo>
                <a:lnTo>
                  <a:pt x="4211" y="7702"/>
                </a:lnTo>
                <a:lnTo>
                  <a:pt x="4219" y="7727"/>
                </a:lnTo>
                <a:lnTo>
                  <a:pt x="4228" y="7744"/>
                </a:lnTo>
                <a:lnTo>
                  <a:pt x="4236" y="7769"/>
                </a:lnTo>
                <a:lnTo>
                  <a:pt x="4245" y="7786"/>
                </a:lnTo>
                <a:lnTo>
                  <a:pt x="4253" y="7803"/>
                </a:lnTo>
                <a:lnTo>
                  <a:pt x="4270" y="7828"/>
                </a:lnTo>
                <a:lnTo>
                  <a:pt x="4278" y="7844"/>
                </a:lnTo>
                <a:lnTo>
                  <a:pt x="4286" y="7861"/>
                </a:lnTo>
                <a:lnTo>
                  <a:pt x="4295" y="7861"/>
                </a:lnTo>
                <a:lnTo>
                  <a:pt x="4303" y="7870"/>
                </a:lnTo>
                <a:lnTo>
                  <a:pt x="4303" y="7878"/>
                </a:lnTo>
                <a:lnTo>
                  <a:pt x="4311" y="7886"/>
                </a:lnTo>
                <a:lnTo>
                  <a:pt x="4320" y="7895"/>
                </a:lnTo>
                <a:lnTo>
                  <a:pt x="4320" y="7895"/>
                </a:lnTo>
                <a:lnTo>
                  <a:pt x="4328" y="7903"/>
                </a:lnTo>
                <a:lnTo>
                  <a:pt x="4336" y="7911"/>
                </a:lnTo>
                <a:lnTo>
                  <a:pt x="4336" y="7911"/>
                </a:lnTo>
                <a:lnTo>
                  <a:pt x="4345" y="7911"/>
                </a:lnTo>
                <a:lnTo>
                  <a:pt x="4353" y="7911"/>
                </a:lnTo>
                <a:lnTo>
                  <a:pt x="4361" y="7911"/>
                </a:lnTo>
                <a:lnTo>
                  <a:pt x="4361" y="7911"/>
                </a:lnTo>
                <a:lnTo>
                  <a:pt x="4370" y="7911"/>
                </a:lnTo>
                <a:lnTo>
                  <a:pt x="4378" y="7911"/>
                </a:lnTo>
                <a:lnTo>
                  <a:pt x="4387" y="7911"/>
                </a:lnTo>
                <a:lnTo>
                  <a:pt x="4387" y="7911"/>
                </a:lnTo>
                <a:lnTo>
                  <a:pt x="4395" y="7911"/>
                </a:lnTo>
                <a:lnTo>
                  <a:pt x="4403" y="7911"/>
                </a:lnTo>
                <a:lnTo>
                  <a:pt x="4412" y="7911"/>
                </a:lnTo>
                <a:lnTo>
                  <a:pt x="4420" y="7911"/>
                </a:lnTo>
                <a:lnTo>
                  <a:pt x="4428" y="7911"/>
                </a:lnTo>
                <a:lnTo>
                  <a:pt x="4453" y="7920"/>
                </a:lnTo>
                <a:lnTo>
                  <a:pt x="4478" y="7928"/>
                </a:lnTo>
                <a:lnTo>
                  <a:pt x="4495" y="7936"/>
                </a:lnTo>
                <a:lnTo>
                  <a:pt x="4520" y="7936"/>
                </a:lnTo>
                <a:lnTo>
                  <a:pt x="4545" y="7936"/>
                </a:lnTo>
                <a:lnTo>
                  <a:pt x="4570" y="7936"/>
                </a:lnTo>
                <a:lnTo>
                  <a:pt x="4595" y="7936"/>
                </a:lnTo>
                <a:lnTo>
                  <a:pt x="4687" y="7936"/>
                </a:lnTo>
                <a:lnTo>
                  <a:pt x="4712" y="7936"/>
                </a:lnTo>
                <a:lnTo>
                  <a:pt x="4729" y="7936"/>
                </a:lnTo>
                <a:lnTo>
                  <a:pt x="4754" y="7936"/>
                </a:lnTo>
                <a:lnTo>
                  <a:pt x="4779" y="7936"/>
                </a:lnTo>
                <a:lnTo>
                  <a:pt x="4804" y="7936"/>
                </a:lnTo>
                <a:lnTo>
                  <a:pt x="4829" y="7928"/>
                </a:lnTo>
                <a:lnTo>
                  <a:pt x="4846" y="7920"/>
                </a:lnTo>
                <a:lnTo>
                  <a:pt x="4871" y="7911"/>
                </a:lnTo>
                <a:lnTo>
                  <a:pt x="4896" y="7903"/>
                </a:lnTo>
                <a:lnTo>
                  <a:pt x="4921" y="7895"/>
                </a:lnTo>
                <a:lnTo>
                  <a:pt x="4938" y="7886"/>
                </a:lnTo>
                <a:lnTo>
                  <a:pt x="4963" y="7878"/>
                </a:lnTo>
                <a:lnTo>
                  <a:pt x="4988" y="7870"/>
                </a:lnTo>
                <a:lnTo>
                  <a:pt x="5013" y="7853"/>
                </a:lnTo>
                <a:lnTo>
                  <a:pt x="5038" y="7844"/>
                </a:lnTo>
                <a:lnTo>
                  <a:pt x="5063" y="7828"/>
                </a:lnTo>
                <a:lnTo>
                  <a:pt x="5080" y="7819"/>
                </a:lnTo>
                <a:lnTo>
                  <a:pt x="5105" y="7803"/>
                </a:lnTo>
                <a:lnTo>
                  <a:pt x="5130" y="7786"/>
                </a:lnTo>
                <a:lnTo>
                  <a:pt x="5155" y="7769"/>
                </a:lnTo>
                <a:lnTo>
                  <a:pt x="5180" y="7753"/>
                </a:lnTo>
                <a:lnTo>
                  <a:pt x="5205" y="7736"/>
                </a:lnTo>
                <a:lnTo>
                  <a:pt x="5222" y="7719"/>
                </a:lnTo>
                <a:lnTo>
                  <a:pt x="5247" y="7702"/>
                </a:lnTo>
                <a:lnTo>
                  <a:pt x="5247" y="7702"/>
                </a:lnTo>
                <a:lnTo>
                  <a:pt x="5272" y="7686"/>
                </a:lnTo>
                <a:lnTo>
                  <a:pt x="5297" y="7661"/>
                </a:lnTo>
                <a:lnTo>
                  <a:pt x="5314" y="7644"/>
                </a:lnTo>
                <a:lnTo>
                  <a:pt x="5339" y="7619"/>
                </a:lnTo>
                <a:lnTo>
                  <a:pt x="5364" y="7602"/>
                </a:lnTo>
                <a:lnTo>
                  <a:pt x="5389" y="7577"/>
                </a:lnTo>
                <a:lnTo>
                  <a:pt x="5414" y="7552"/>
                </a:lnTo>
                <a:lnTo>
                  <a:pt x="5431" y="7535"/>
                </a:lnTo>
                <a:lnTo>
                  <a:pt x="5456" y="7510"/>
                </a:lnTo>
                <a:lnTo>
                  <a:pt x="5481" y="7485"/>
                </a:lnTo>
                <a:lnTo>
                  <a:pt x="5506" y="7460"/>
                </a:lnTo>
                <a:lnTo>
                  <a:pt x="5523" y="7435"/>
                </a:lnTo>
                <a:lnTo>
                  <a:pt x="5548" y="7410"/>
                </a:lnTo>
                <a:lnTo>
                  <a:pt x="5573" y="7385"/>
                </a:lnTo>
                <a:lnTo>
                  <a:pt x="5590" y="7360"/>
                </a:lnTo>
                <a:lnTo>
                  <a:pt x="5615" y="7326"/>
                </a:lnTo>
                <a:lnTo>
                  <a:pt x="5631" y="7301"/>
                </a:lnTo>
                <a:lnTo>
                  <a:pt x="5648" y="7276"/>
                </a:lnTo>
                <a:lnTo>
                  <a:pt x="5673" y="7243"/>
                </a:lnTo>
                <a:lnTo>
                  <a:pt x="5698" y="7218"/>
                </a:lnTo>
                <a:lnTo>
                  <a:pt x="5715" y="7193"/>
                </a:lnTo>
                <a:lnTo>
                  <a:pt x="5740" y="7159"/>
                </a:lnTo>
                <a:lnTo>
                  <a:pt x="5757" y="7134"/>
                </a:lnTo>
                <a:lnTo>
                  <a:pt x="5782" y="7101"/>
                </a:lnTo>
                <a:lnTo>
                  <a:pt x="5798" y="7068"/>
                </a:lnTo>
                <a:lnTo>
                  <a:pt x="5823" y="7042"/>
                </a:lnTo>
                <a:lnTo>
                  <a:pt x="5848" y="7009"/>
                </a:lnTo>
                <a:lnTo>
                  <a:pt x="5882" y="6951"/>
                </a:lnTo>
                <a:lnTo>
                  <a:pt x="5924" y="6884"/>
                </a:lnTo>
                <a:lnTo>
                  <a:pt x="5965" y="6817"/>
                </a:lnTo>
                <a:lnTo>
                  <a:pt x="6007" y="6758"/>
                </a:lnTo>
                <a:lnTo>
                  <a:pt x="6041" y="6692"/>
                </a:lnTo>
                <a:lnTo>
                  <a:pt x="6082" y="6625"/>
                </a:lnTo>
                <a:lnTo>
                  <a:pt x="6116" y="6558"/>
                </a:lnTo>
                <a:lnTo>
                  <a:pt x="6158" y="6491"/>
                </a:lnTo>
                <a:lnTo>
                  <a:pt x="6191" y="6424"/>
                </a:lnTo>
                <a:lnTo>
                  <a:pt x="6224" y="6357"/>
                </a:lnTo>
                <a:lnTo>
                  <a:pt x="6258" y="6291"/>
                </a:lnTo>
                <a:lnTo>
                  <a:pt x="6291" y="6224"/>
                </a:lnTo>
                <a:lnTo>
                  <a:pt x="6325" y="6157"/>
                </a:lnTo>
                <a:lnTo>
                  <a:pt x="6358" y="6090"/>
                </a:lnTo>
                <a:lnTo>
                  <a:pt x="6392" y="6023"/>
                </a:lnTo>
                <a:lnTo>
                  <a:pt x="6425" y="5956"/>
                </a:lnTo>
                <a:lnTo>
                  <a:pt x="6450" y="5898"/>
                </a:lnTo>
                <a:lnTo>
                  <a:pt x="6475" y="5831"/>
                </a:lnTo>
                <a:lnTo>
                  <a:pt x="6508" y="5764"/>
                </a:lnTo>
                <a:lnTo>
                  <a:pt x="6534" y="5706"/>
                </a:lnTo>
                <a:lnTo>
                  <a:pt x="6559" y="5647"/>
                </a:lnTo>
                <a:lnTo>
                  <a:pt x="6584" y="5589"/>
                </a:lnTo>
                <a:lnTo>
                  <a:pt x="6609" y="5530"/>
                </a:lnTo>
                <a:lnTo>
                  <a:pt x="6634" y="5472"/>
                </a:lnTo>
                <a:lnTo>
                  <a:pt x="6650" y="5422"/>
                </a:lnTo>
                <a:lnTo>
                  <a:pt x="6676" y="5363"/>
                </a:lnTo>
                <a:lnTo>
                  <a:pt x="6692" y="5313"/>
                </a:lnTo>
                <a:lnTo>
                  <a:pt x="6726" y="5213"/>
                </a:lnTo>
                <a:lnTo>
                  <a:pt x="6759" y="5129"/>
                </a:lnTo>
                <a:lnTo>
                  <a:pt x="6792" y="5054"/>
                </a:lnTo>
                <a:lnTo>
                  <a:pt x="6893" y="4762"/>
                </a:lnTo>
                <a:lnTo>
                  <a:pt x="7001" y="4478"/>
                </a:lnTo>
                <a:lnTo>
                  <a:pt x="7168" y="3993"/>
                </a:lnTo>
                <a:lnTo>
                  <a:pt x="7202" y="3901"/>
                </a:lnTo>
                <a:lnTo>
                  <a:pt x="7210" y="3868"/>
                </a:lnTo>
                <a:lnTo>
                  <a:pt x="7219" y="3826"/>
                </a:lnTo>
                <a:lnTo>
                  <a:pt x="7235" y="3776"/>
                </a:lnTo>
                <a:lnTo>
                  <a:pt x="7252" y="3726"/>
                </a:lnTo>
                <a:lnTo>
                  <a:pt x="7277" y="3626"/>
                </a:lnTo>
                <a:lnTo>
                  <a:pt x="7310" y="3517"/>
                </a:lnTo>
                <a:lnTo>
                  <a:pt x="7327" y="3475"/>
                </a:lnTo>
                <a:lnTo>
                  <a:pt x="7336" y="3425"/>
                </a:lnTo>
                <a:lnTo>
                  <a:pt x="7352" y="3392"/>
                </a:lnTo>
                <a:lnTo>
                  <a:pt x="7352" y="3375"/>
                </a:lnTo>
                <a:lnTo>
                  <a:pt x="7361" y="3358"/>
                </a:lnTo>
                <a:lnTo>
                  <a:pt x="7369" y="3333"/>
                </a:lnTo>
                <a:lnTo>
                  <a:pt x="7386" y="3308"/>
                </a:lnTo>
                <a:lnTo>
                  <a:pt x="7402" y="3283"/>
                </a:lnTo>
                <a:lnTo>
                  <a:pt x="7419" y="3275"/>
                </a:lnTo>
                <a:lnTo>
                  <a:pt x="7444" y="3258"/>
                </a:lnTo>
                <a:lnTo>
                  <a:pt x="7461" y="3250"/>
                </a:lnTo>
                <a:lnTo>
                  <a:pt x="7486" y="3241"/>
                </a:lnTo>
                <a:lnTo>
                  <a:pt x="7486" y="3241"/>
                </a:lnTo>
                <a:lnTo>
                  <a:pt x="7511" y="3241"/>
                </a:lnTo>
                <a:lnTo>
                  <a:pt x="7528" y="3241"/>
                </a:lnTo>
                <a:lnTo>
                  <a:pt x="7553" y="3241"/>
                </a:lnTo>
                <a:lnTo>
                  <a:pt x="7578" y="3250"/>
                </a:lnTo>
                <a:lnTo>
                  <a:pt x="7594" y="3258"/>
                </a:lnTo>
                <a:lnTo>
                  <a:pt x="7594" y="3258"/>
                </a:lnTo>
                <a:lnTo>
                  <a:pt x="7620" y="3275"/>
                </a:lnTo>
                <a:lnTo>
                  <a:pt x="7645" y="3300"/>
                </a:lnTo>
                <a:lnTo>
                  <a:pt x="7661" y="3317"/>
                </a:lnTo>
                <a:lnTo>
                  <a:pt x="7661" y="3317"/>
                </a:lnTo>
                <a:lnTo>
                  <a:pt x="7670" y="3333"/>
                </a:lnTo>
                <a:lnTo>
                  <a:pt x="7670" y="3358"/>
                </a:lnTo>
                <a:lnTo>
                  <a:pt x="7670" y="3367"/>
                </a:lnTo>
                <a:lnTo>
                  <a:pt x="7670" y="3400"/>
                </a:lnTo>
                <a:lnTo>
                  <a:pt x="7670" y="3442"/>
                </a:lnTo>
                <a:lnTo>
                  <a:pt x="7670" y="3500"/>
                </a:lnTo>
                <a:lnTo>
                  <a:pt x="7670" y="3559"/>
                </a:lnTo>
                <a:lnTo>
                  <a:pt x="7661" y="3617"/>
                </a:lnTo>
                <a:lnTo>
                  <a:pt x="7653" y="3676"/>
                </a:lnTo>
                <a:lnTo>
                  <a:pt x="7645" y="3743"/>
                </a:lnTo>
                <a:lnTo>
                  <a:pt x="7636" y="3809"/>
                </a:lnTo>
                <a:lnTo>
                  <a:pt x="7628" y="3876"/>
                </a:lnTo>
                <a:lnTo>
                  <a:pt x="7620" y="3943"/>
                </a:lnTo>
                <a:lnTo>
                  <a:pt x="7603" y="4018"/>
                </a:lnTo>
                <a:lnTo>
                  <a:pt x="7594" y="4085"/>
                </a:lnTo>
                <a:lnTo>
                  <a:pt x="7569" y="4227"/>
                </a:lnTo>
                <a:lnTo>
                  <a:pt x="7511" y="4528"/>
                </a:lnTo>
                <a:lnTo>
                  <a:pt x="7486" y="4687"/>
                </a:lnTo>
                <a:lnTo>
                  <a:pt x="7469" y="4762"/>
                </a:lnTo>
                <a:lnTo>
                  <a:pt x="7461" y="4845"/>
                </a:lnTo>
                <a:lnTo>
                  <a:pt x="7444" y="4921"/>
                </a:lnTo>
                <a:lnTo>
                  <a:pt x="7436" y="5004"/>
                </a:lnTo>
                <a:lnTo>
                  <a:pt x="7419" y="5088"/>
                </a:lnTo>
                <a:lnTo>
                  <a:pt x="7411" y="5163"/>
                </a:lnTo>
                <a:lnTo>
                  <a:pt x="7402" y="5246"/>
                </a:lnTo>
                <a:lnTo>
                  <a:pt x="7386" y="5322"/>
                </a:lnTo>
                <a:lnTo>
                  <a:pt x="7377" y="5405"/>
                </a:lnTo>
                <a:lnTo>
                  <a:pt x="7369" y="5489"/>
                </a:lnTo>
                <a:lnTo>
                  <a:pt x="7361" y="5564"/>
                </a:lnTo>
                <a:lnTo>
                  <a:pt x="7352" y="5647"/>
                </a:lnTo>
                <a:lnTo>
                  <a:pt x="7352" y="5731"/>
                </a:lnTo>
                <a:lnTo>
                  <a:pt x="7344" y="5806"/>
                </a:lnTo>
                <a:lnTo>
                  <a:pt x="7344" y="5848"/>
                </a:lnTo>
                <a:lnTo>
                  <a:pt x="7344" y="5881"/>
                </a:lnTo>
                <a:lnTo>
                  <a:pt x="7344" y="6299"/>
                </a:lnTo>
                <a:lnTo>
                  <a:pt x="7344" y="6341"/>
                </a:lnTo>
                <a:lnTo>
                  <a:pt x="7344" y="6374"/>
                </a:lnTo>
                <a:lnTo>
                  <a:pt x="7344" y="6416"/>
                </a:lnTo>
                <a:lnTo>
                  <a:pt x="7344" y="6449"/>
                </a:lnTo>
                <a:lnTo>
                  <a:pt x="7344" y="6483"/>
                </a:lnTo>
                <a:lnTo>
                  <a:pt x="7344" y="6516"/>
                </a:lnTo>
                <a:lnTo>
                  <a:pt x="7344" y="6558"/>
                </a:lnTo>
                <a:lnTo>
                  <a:pt x="7344" y="6591"/>
                </a:lnTo>
                <a:lnTo>
                  <a:pt x="7344" y="6625"/>
                </a:lnTo>
                <a:lnTo>
                  <a:pt x="7352" y="6658"/>
                </a:lnTo>
                <a:lnTo>
                  <a:pt x="7352" y="6692"/>
                </a:lnTo>
                <a:lnTo>
                  <a:pt x="7361" y="6725"/>
                </a:lnTo>
                <a:lnTo>
                  <a:pt x="7369" y="6758"/>
                </a:lnTo>
                <a:lnTo>
                  <a:pt x="7377" y="6792"/>
                </a:lnTo>
                <a:lnTo>
                  <a:pt x="7386" y="6825"/>
                </a:lnTo>
                <a:lnTo>
                  <a:pt x="7394" y="6859"/>
                </a:lnTo>
                <a:lnTo>
                  <a:pt x="7402" y="6892"/>
                </a:lnTo>
                <a:lnTo>
                  <a:pt x="7411" y="6926"/>
                </a:lnTo>
                <a:lnTo>
                  <a:pt x="7419" y="6951"/>
                </a:lnTo>
                <a:lnTo>
                  <a:pt x="7436" y="6984"/>
                </a:lnTo>
                <a:lnTo>
                  <a:pt x="7444" y="7017"/>
                </a:lnTo>
                <a:lnTo>
                  <a:pt x="7452" y="7042"/>
                </a:lnTo>
                <a:lnTo>
                  <a:pt x="7469" y="7076"/>
                </a:lnTo>
                <a:lnTo>
                  <a:pt x="7478" y="7101"/>
                </a:lnTo>
                <a:lnTo>
                  <a:pt x="7494" y="7134"/>
                </a:lnTo>
                <a:lnTo>
                  <a:pt x="7511" y="7159"/>
                </a:lnTo>
                <a:lnTo>
                  <a:pt x="7519" y="7184"/>
                </a:lnTo>
                <a:lnTo>
                  <a:pt x="7536" y="7210"/>
                </a:lnTo>
                <a:lnTo>
                  <a:pt x="7553" y="7243"/>
                </a:lnTo>
                <a:lnTo>
                  <a:pt x="7569" y="7268"/>
                </a:lnTo>
                <a:lnTo>
                  <a:pt x="7586" y="7293"/>
                </a:lnTo>
                <a:lnTo>
                  <a:pt x="7603" y="7318"/>
                </a:lnTo>
                <a:lnTo>
                  <a:pt x="7620" y="7343"/>
                </a:lnTo>
                <a:lnTo>
                  <a:pt x="7645" y="7368"/>
                </a:lnTo>
                <a:lnTo>
                  <a:pt x="7645" y="7368"/>
                </a:lnTo>
                <a:lnTo>
                  <a:pt x="7661" y="7393"/>
                </a:lnTo>
                <a:lnTo>
                  <a:pt x="7686" y="7418"/>
                </a:lnTo>
                <a:lnTo>
                  <a:pt x="7686" y="7418"/>
                </a:lnTo>
                <a:lnTo>
                  <a:pt x="7703" y="7443"/>
                </a:lnTo>
                <a:lnTo>
                  <a:pt x="7728" y="7469"/>
                </a:lnTo>
                <a:lnTo>
                  <a:pt x="7728" y="7469"/>
                </a:lnTo>
                <a:lnTo>
                  <a:pt x="7753" y="7494"/>
                </a:lnTo>
                <a:lnTo>
                  <a:pt x="7778" y="7519"/>
                </a:lnTo>
                <a:lnTo>
                  <a:pt x="7778" y="7519"/>
                </a:lnTo>
                <a:lnTo>
                  <a:pt x="7803" y="7535"/>
                </a:lnTo>
                <a:lnTo>
                  <a:pt x="7828" y="7560"/>
                </a:lnTo>
                <a:lnTo>
                  <a:pt x="7828" y="7560"/>
                </a:lnTo>
                <a:lnTo>
                  <a:pt x="7853" y="7577"/>
                </a:lnTo>
                <a:lnTo>
                  <a:pt x="7879" y="7602"/>
                </a:lnTo>
                <a:lnTo>
                  <a:pt x="7904" y="7619"/>
                </a:lnTo>
                <a:lnTo>
                  <a:pt x="7937" y="7636"/>
                </a:lnTo>
                <a:lnTo>
                  <a:pt x="7962" y="7652"/>
                </a:lnTo>
                <a:lnTo>
                  <a:pt x="7987" y="7669"/>
                </a:lnTo>
                <a:lnTo>
                  <a:pt x="8021" y="7686"/>
                </a:lnTo>
                <a:lnTo>
                  <a:pt x="8054" y="7702"/>
                </a:lnTo>
                <a:lnTo>
                  <a:pt x="8087" y="7719"/>
                </a:lnTo>
                <a:lnTo>
                  <a:pt x="8096" y="7719"/>
                </a:lnTo>
                <a:lnTo>
                  <a:pt x="8104" y="7719"/>
                </a:lnTo>
                <a:lnTo>
                  <a:pt x="8112" y="7719"/>
                </a:lnTo>
                <a:lnTo>
                  <a:pt x="8121" y="7719"/>
                </a:lnTo>
                <a:lnTo>
                  <a:pt x="8129" y="7719"/>
                </a:lnTo>
                <a:lnTo>
                  <a:pt x="8137" y="7719"/>
                </a:lnTo>
                <a:lnTo>
                  <a:pt x="8238" y="7719"/>
                </a:lnTo>
                <a:lnTo>
                  <a:pt x="8254" y="7719"/>
                </a:lnTo>
                <a:lnTo>
                  <a:pt x="8263" y="7719"/>
                </a:lnTo>
                <a:lnTo>
                  <a:pt x="8271" y="7719"/>
                </a:lnTo>
                <a:lnTo>
                  <a:pt x="8280" y="7719"/>
                </a:lnTo>
                <a:lnTo>
                  <a:pt x="8288" y="7719"/>
                </a:lnTo>
                <a:lnTo>
                  <a:pt x="8288" y="7719"/>
                </a:lnTo>
                <a:lnTo>
                  <a:pt x="8305" y="7719"/>
                </a:lnTo>
                <a:lnTo>
                  <a:pt x="8305" y="7719"/>
                </a:lnTo>
                <a:lnTo>
                  <a:pt x="8313" y="7719"/>
                </a:lnTo>
                <a:lnTo>
                  <a:pt x="8313" y="7719"/>
                </a:lnTo>
                <a:lnTo>
                  <a:pt x="8330" y="7719"/>
                </a:lnTo>
                <a:lnTo>
                  <a:pt x="8330" y="7719"/>
                </a:lnTo>
                <a:lnTo>
                  <a:pt x="8338" y="7711"/>
                </a:lnTo>
                <a:lnTo>
                  <a:pt x="8338" y="7711"/>
                </a:lnTo>
                <a:lnTo>
                  <a:pt x="8355" y="7702"/>
                </a:lnTo>
                <a:lnTo>
                  <a:pt x="8355" y="7702"/>
                </a:lnTo>
                <a:lnTo>
                  <a:pt x="8363" y="7702"/>
                </a:lnTo>
                <a:lnTo>
                  <a:pt x="8371" y="7694"/>
                </a:lnTo>
                <a:lnTo>
                  <a:pt x="8396" y="7677"/>
                </a:lnTo>
                <a:lnTo>
                  <a:pt x="8413" y="7669"/>
                </a:lnTo>
                <a:lnTo>
                  <a:pt x="8438" y="7652"/>
                </a:lnTo>
                <a:lnTo>
                  <a:pt x="8455" y="7644"/>
                </a:lnTo>
                <a:lnTo>
                  <a:pt x="8455" y="7644"/>
                </a:lnTo>
                <a:lnTo>
                  <a:pt x="8472" y="7627"/>
                </a:lnTo>
                <a:lnTo>
                  <a:pt x="8488" y="7611"/>
                </a:lnTo>
                <a:lnTo>
                  <a:pt x="8488" y="7611"/>
                </a:lnTo>
                <a:lnTo>
                  <a:pt x="8513" y="7594"/>
                </a:lnTo>
                <a:lnTo>
                  <a:pt x="8530" y="7577"/>
                </a:lnTo>
                <a:lnTo>
                  <a:pt x="8530" y="7577"/>
                </a:lnTo>
                <a:lnTo>
                  <a:pt x="8555" y="7560"/>
                </a:lnTo>
                <a:lnTo>
                  <a:pt x="8572" y="7544"/>
                </a:lnTo>
                <a:lnTo>
                  <a:pt x="8589" y="7527"/>
                </a:lnTo>
                <a:lnTo>
                  <a:pt x="8614" y="7502"/>
                </a:lnTo>
                <a:lnTo>
                  <a:pt x="8630" y="7485"/>
                </a:lnTo>
                <a:lnTo>
                  <a:pt x="8647" y="7469"/>
                </a:lnTo>
                <a:lnTo>
                  <a:pt x="8664" y="7452"/>
                </a:lnTo>
                <a:lnTo>
                  <a:pt x="8681" y="7427"/>
                </a:lnTo>
                <a:lnTo>
                  <a:pt x="8689" y="7410"/>
                </a:lnTo>
                <a:lnTo>
                  <a:pt x="8714" y="7385"/>
                </a:lnTo>
                <a:lnTo>
                  <a:pt x="8739" y="7360"/>
                </a:lnTo>
                <a:lnTo>
                  <a:pt x="8756" y="7326"/>
                </a:lnTo>
                <a:lnTo>
                  <a:pt x="8781" y="7301"/>
                </a:lnTo>
                <a:lnTo>
                  <a:pt x="8806" y="7268"/>
                </a:lnTo>
                <a:lnTo>
                  <a:pt x="8823" y="7243"/>
                </a:lnTo>
                <a:lnTo>
                  <a:pt x="8839" y="7210"/>
                </a:lnTo>
                <a:lnTo>
                  <a:pt x="8864" y="7184"/>
                </a:lnTo>
                <a:lnTo>
                  <a:pt x="8881" y="7151"/>
                </a:lnTo>
                <a:lnTo>
                  <a:pt x="8906" y="7118"/>
                </a:lnTo>
                <a:lnTo>
                  <a:pt x="8923" y="7093"/>
                </a:lnTo>
                <a:lnTo>
                  <a:pt x="8939" y="7059"/>
                </a:lnTo>
                <a:lnTo>
                  <a:pt x="8956" y="7026"/>
                </a:lnTo>
                <a:lnTo>
                  <a:pt x="8973" y="6992"/>
                </a:lnTo>
                <a:lnTo>
                  <a:pt x="8990" y="6959"/>
                </a:lnTo>
                <a:lnTo>
                  <a:pt x="9006" y="6934"/>
                </a:lnTo>
                <a:lnTo>
                  <a:pt x="9023" y="6900"/>
                </a:lnTo>
                <a:lnTo>
                  <a:pt x="9040" y="6867"/>
                </a:lnTo>
                <a:lnTo>
                  <a:pt x="9056" y="6834"/>
                </a:lnTo>
                <a:lnTo>
                  <a:pt x="9073" y="6800"/>
                </a:lnTo>
                <a:lnTo>
                  <a:pt x="9090" y="6767"/>
                </a:lnTo>
                <a:lnTo>
                  <a:pt x="9107" y="6733"/>
                </a:lnTo>
                <a:lnTo>
                  <a:pt x="9123" y="6692"/>
                </a:lnTo>
                <a:lnTo>
                  <a:pt x="9132" y="6658"/>
                </a:lnTo>
                <a:lnTo>
                  <a:pt x="9148" y="6625"/>
                </a:lnTo>
                <a:lnTo>
                  <a:pt x="9157" y="6591"/>
                </a:lnTo>
                <a:lnTo>
                  <a:pt x="9173" y="6558"/>
                </a:lnTo>
                <a:lnTo>
                  <a:pt x="9190" y="6525"/>
                </a:lnTo>
                <a:lnTo>
                  <a:pt x="9198" y="6483"/>
                </a:lnTo>
                <a:lnTo>
                  <a:pt x="9215" y="6449"/>
                </a:lnTo>
                <a:lnTo>
                  <a:pt x="9224" y="6416"/>
                </a:lnTo>
                <a:lnTo>
                  <a:pt x="9232" y="6382"/>
                </a:lnTo>
                <a:lnTo>
                  <a:pt x="9249" y="6341"/>
                </a:lnTo>
                <a:lnTo>
                  <a:pt x="9257" y="6307"/>
                </a:lnTo>
                <a:lnTo>
                  <a:pt x="9265" y="6274"/>
                </a:lnTo>
                <a:lnTo>
                  <a:pt x="9282" y="6240"/>
                </a:lnTo>
                <a:lnTo>
                  <a:pt x="9290" y="6199"/>
                </a:lnTo>
                <a:lnTo>
                  <a:pt x="9299" y="6165"/>
                </a:lnTo>
                <a:lnTo>
                  <a:pt x="9307" y="6124"/>
                </a:lnTo>
                <a:lnTo>
                  <a:pt x="9315" y="6090"/>
                </a:lnTo>
                <a:lnTo>
                  <a:pt x="9324" y="6057"/>
                </a:lnTo>
                <a:lnTo>
                  <a:pt x="9332" y="6015"/>
                </a:lnTo>
                <a:lnTo>
                  <a:pt x="9340" y="5981"/>
                </a:lnTo>
                <a:lnTo>
                  <a:pt x="9349" y="5940"/>
                </a:lnTo>
                <a:lnTo>
                  <a:pt x="9366" y="5873"/>
                </a:lnTo>
                <a:lnTo>
                  <a:pt x="9382" y="5798"/>
                </a:lnTo>
                <a:lnTo>
                  <a:pt x="9391" y="5723"/>
                </a:lnTo>
                <a:lnTo>
                  <a:pt x="9407" y="5647"/>
                </a:lnTo>
                <a:lnTo>
                  <a:pt x="9416" y="5572"/>
                </a:lnTo>
                <a:lnTo>
                  <a:pt x="9432" y="5497"/>
                </a:lnTo>
                <a:lnTo>
                  <a:pt x="9432" y="5464"/>
                </a:lnTo>
                <a:lnTo>
                  <a:pt x="9432" y="5422"/>
                </a:lnTo>
                <a:lnTo>
                  <a:pt x="9432" y="5347"/>
                </a:lnTo>
                <a:lnTo>
                  <a:pt x="9441" y="5280"/>
                </a:lnTo>
                <a:lnTo>
                  <a:pt x="9441" y="5205"/>
                </a:lnTo>
                <a:lnTo>
                  <a:pt x="9441" y="5138"/>
                </a:lnTo>
                <a:lnTo>
                  <a:pt x="9441" y="5029"/>
                </a:lnTo>
                <a:lnTo>
                  <a:pt x="9441" y="4904"/>
                </a:lnTo>
                <a:lnTo>
                  <a:pt x="9441" y="4904"/>
                </a:lnTo>
                <a:lnTo>
                  <a:pt x="9432" y="4870"/>
                </a:lnTo>
                <a:lnTo>
                  <a:pt x="9432" y="4837"/>
                </a:lnTo>
                <a:lnTo>
                  <a:pt x="9424" y="4812"/>
                </a:lnTo>
                <a:lnTo>
                  <a:pt x="9416" y="4779"/>
                </a:lnTo>
                <a:lnTo>
                  <a:pt x="9416" y="4753"/>
                </a:lnTo>
                <a:lnTo>
                  <a:pt x="9416" y="4720"/>
                </a:lnTo>
                <a:lnTo>
                  <a:pt x="9407" y="4662"/>
                </a:lnTo>
                <a:lnTo>
                  <a:pt x="9399" y="4595"/>
                </a:lnTo>
                <a:lnTo>
                  <a:pt x="9399" y="4536"/>
                </a:lnTo>
                <a:lnTo>
                  <a:pt x="9399" y="4478"/>
                </a:lnTo>
                <a:lnTo>
                  <a:pt x="9399" y="4428"/>
                </a:lnTo>
                <a:lnTo>
                  <a:pt x="9399" y="4411"/>
                </a:lnTo>
                <a:lnTo>
                  <a:pt x="9399" y="4352"/>
                </a:lnTo>
                <a:lnTo>
                  <a:pt x="9399" y="4110"/>
                </a:lnTo>
                <a:lnTo>
                  <a:pt x="9399" y="4043"/>
                </a:lnTo>
                <a:lnTo>
                  <a:pt x="9399" y="3985"/>
                </a:lnTo>
                <a:lnTo>
                  <a:pt x="9399" y="3960"/>
                </a:lnTo>
                <a:lnTo>
                  <a:pt x="9399" y="3926"/>
                </a:lnTo>
                <a:lnTo>
                  <a:pt x="9399" y="3901"/>
                </a:lnTo>
                <a:lnTo>
                  <a:pt x="9399" y="3868"/>
                </a:lnTo>
                <a:lnTo>
                  <a:pt x="9399" y="3843"/>
                </a:lnTo>
                <a:lnTo>
                  <a:pt x="9399" y="3809"/>
                </a:lnTo>
                <a:lnTo>
                  <a:pt x="9399" y="3784"/>
                </a:lnTo>
                <a:lnTo>
                  <a:pt x="9399" y="3751"/>
                </a:lnTo>
                <a:lnTo>
                  <a:pt x="9399" y="3734"/>
                </a:lnTo>
                <a:lnTo>
                  <a:pt x="9399" y="3718"/>
                </a:lnTo>
                <a:lnTo>
                  <a:pt x="9399" y="3692"/>
                </a:lnTo>
                <a:lnTo>
                  <a:pt x="9407" y="3684"/>
                </a:lnTo>
                <a:lnTo>
                  <a:pt x="9416" y="3667"/>
                </a:lnTo>
                <a:lnTo>
                  <a:pt x="9424" y="3659"/>
                </a:lnTo>
                <a:lnTo>
                  <a:pt x="9424" y="3659"/>
                </a:lnTo>
                <a:lnTo>
                  <a:pt x="9432" y="3651"/>
                </a:lnTo>
                <a:lnTo>
                  <a:pt x="9449" y="3634"/>
                </a:lnTo>
                <a:lnTo>
                  <a:pt x="9457" y="3626"/>
                </a:lnTo>
                <a:lnTo>
                  <a:pt x="9457" y="3626"/>
                </a:lnTo>
                <a:lnTo>
                  <a:pt x="9474" y="3626"/>
                </a:lnTo>
                <a:lnTo>
                  <a:pt x="9474" y="3626"/>
                </a:lnTo>
                <a:lnTo>
                  <a:pt x="9499" y="3626"/>
                </a:lnTo>
                <a:lnTo>
                  <a:pt x="9533" y="3626"/>
                </a:lnTo>
                <a:lnTo>
                  <a:pt x="9549" y="3626"/>
                </a:lnTo>
                <a:lnTo>
                  <a:pt x="9574" y="3634"/>
                </a:lnTo>
                <a:lnTo>
                  <a:pt x="9574" y="3634"/>
                </a:lnTo>
                <a:lnTo>
                  <a:pt x="9583" y="3642"/>
                </a:lnTo>
                <a:lnTo>
                  <a:pt x="9599" y="3651"/>
                </a:lnTo>
                <a:lnTo>
                  <a:pt x="9616" y="3667"/>
                </a:lnTo>
                <a:lnTo>
                  <a:pt x="9625" y="3676"/>
                </a:lnTo>
                <a:lnTo>
                  <a:pt x="9633" y="3701"/>
                </a:lnTo>
                <a:lnTo>
                  <a:pt x="9633" y="3718"/>
                </a:lnTo>
                <a:lnTo>
                  <a:pt x="9633" y="3734"/>
                </a:lnTo>
                <a:lnTo>
                  <a:pt x="9633" y="3751"/>
                </a:lnTo>
                <a:lnTo>
                  <a:pt x="9633" y="3751"/>
                </a:lnTo>
                <a:lnTo>
                  <a:pt x="9633" y="3784"/>
                </a:lnTo>
                <a:lnTo>
                  <a:pt x="9633" y="3826"/>
                </a:lnTo>
                <a:lnTo>
                  <a:pt x="9633" y="4352"/>
                </a:lnTo>
                <a:lnTo>
                  <a:pt x="9633" y="4403"/>
                </a:lnTo>
                <a:lnTo>
                  <a:pt x="9633" y="4469"/>
                </a:lnTo>
                <a:lnTo>
                  <a:pt x="9633" y="4561"/>
                </a:lnTo>
                <a:lnTo>
                  <a:pt x="9641" y="4603"/>
                </a:lnTo>
                <a:lnTo>
                  <a:pt x="9650" y="4662"/>
                </a:lnTo>
                <a:lnTo>
                  <a:pt x="9658" y="4687"/>
                </a:lnTo>
                <a:lnTo>
                  <a:pt x="9658" y="4712"/>
                </a:lnTo>
                <a:lnTo>
                  <a:pt x="9666" y="4737"/>
                </a:lnTo>
                <a:lnTo>
                  <a:pt x="9675" y="4770"/>
                </a:lnTo>
                <a:lnTo>
                  <a:pt x="9683" y="4795"/>
                </a:lnTo>
                <a:lnTo>
                  <a:pt x="9683" y="4820"/>
                </a:lnTo>
                <a:lnTo>
                  <a:pt x="9691" y="4845"/>
                </a:lnTo>
                <a:lnTo>
                  <a:pt x="9700" y="4879"/>
                </a:lnTo>
                <a:lnTo>
                  <a:pt x="9708" y="4904"/>
                </a:lnTo>
                <a:lnTo>
                  <a:pt x="9716" y="4929"/>
                </a:lnTo>
                <a:lnTo>
                  <a:pt x="9725" y="4954"/>
                </a:lnTo>
                <a:lnTo>
                  <a:pt x="9733" y="4987"/>
                </a:lnTo>
                <a:lnTo>
                  <a:pt x="9741" y="5012"/>
                </a:lnTo>
                <a:lnTo>
                  <a:pt x="9750" y="5037"/>
                </a:lnTo>
                <a:lnTo>
                  <a:pt x="9758" y="5063"/>
                </a:lnTo>
                <a:lnTo>
                  <a:pt x="9767" y="5088"/>
                </a:lnTo>
                <a:lnTo>
                  <a:pt x="9775" y="5113"/>
                </a:lnTo>
                <a:lnTo>
                  <a:pt x="9792" y="5138"/>
                </a:lnTo>
                <a:lnTo>
                  <a:pt x="9800" y="5163"/>
                </a:lnTo>
                <a:lnTo>
                  <a:pt x="9808" y="5188"/>
                </a:lnTo>
                <a:lnTo>
                  <a:pt x="9817" y="5213"/>
                </a:lnTo>
                <a:lnTo>
                  <a:pt x="9833" y="5238"/>
                </a:lnTo>
                <a:lnTo>
                  <a:pt x="9842" y="5263"/>
                </a:lnTo>
                <a:lnTo>
                  <a:pt x="9850" y="5288"/>
                </a:lnTo>
                <a:lnTo>
                  <a:pt x="9867" y="5313"/>
                </a:lnTo>
                <a:lnTo>
                  <a:pt x="9875" y="5338"/>
                </a:lnTo>
                <a:lnTo>
                  <a:pt x="9892" y="5363"/>
                </a:lnTo>
                <a:lnTo>
                  <a:pt x="9900" y="5388"/>
                </a:lnTo>
                <a:lnTo>
                  <a:pt x="9917" y="5413"/>
                </a:lnTo>
                <a:lnTo>
                  <a:pt x="9925" y="5438"/>
                </a:lnTo>
                <a:lnTo>
                  <a:pt x="9942" y="5464"/>
                </a:lnTo>
                <a:lnTo>
                  <a:pt x="9950" y="5480"/>
                </a:lnTo>
                <a:lnTo>
                  <a:pt x="9975" y="5514"/>
                </a:lnTo>
                <a:lnTo>
                  <a:pt x="9992" y="5547"/>
                </a:lnTo>
                <a:lnTo>
                  <a:pt x="10017" y="5581"/>
                </a:lnTo>
                <a:lnTo>
                  <a:pt x="10026" y="5589"/>
                </a:lnTo>
                <a:lnTo>
                  <a:pt x="10026" y="5589"/>
                </a:lnTo>
                <a:lnTo>
                  <a:pt x="10034" y="5606"/>
                </a:lnTo>
                <a:lnTo>
                  <a:pt x="10051" y="5622"/>
                </a:lnTo>
                <a:lnTo>
                  <a:pt x="10051" y="5622"/>
                </a:lnTo>
                <a:lnTo>
                  <a:pt x="10059" y="5639"/>
                </a:lnTo>
                <a:lnTo>
                  <a:pt x="10067" y="5647"/>
                </a:lnTo>
                <a:lnTo>
                  <a:pt x="10067" y="5647"/>
                </a:lnTo>
                <a:lnTo>
                  <a:pt x="10084" y="5664"/>
                </a:lnTo>
                <a:lnTo>
                  <a:pt x="10092" y="5672"/>
                </a:lnTo>
                <a:lnTo>
                  <a:pt x="10092" y="5672"/>
                </a:lnTo>
                <a:lnTo>
                  <a:pt x="10109" y="5689"/>
                </a:lnTo>
                <a:lnTo>
                  <a:pt x="10117" y="5697"/>
                </a:lnTo>
                <a:lnTo>
                  <a:pt x="10117" y="5697"/>
                </a:lnTo>
                <a:lnTo>
                  <a:pt x="10126" y="5714"/>
                </a:lnTo>
                <a:lnTo>
                  <a:pt x="10142" y="5723"/>
                </a:lnTo>
                <a:lnTo>
                  <a:pt x="10142" y="5723"/>
                </a:lnTo>
                <a:lnTo>
                  <a:pt x="10151" y="5739"/>
                </a:lnTo>
                <a:lnTo>
                  <a:pt x="10159" y="5748"/>
                </a:lnTo>
                <a:lnTo>
                  <a:pt x="10159" y="5748"/>
                </a:lnTo>
                <a:lnTo>
                  <a:pt x="10176" y="5756"/>
                </a:lnTo>
                <a:lnTo>
                  <a:pt x="10184" y="5773"/>
                </a:lnTo>
                <a:lnTo>
                  <a:pt x="10184" y="5773"/>
                </a:lnTo>
                <a:lnTo>
                  <a:pt x="10201" y="5781"/>
                </a:lnTo>
                <a:lnTo>
                  <a:pt x="10209" y="5789"/>
                </a:lnTo>
                <a:lnTo>
                  <a:pt x="10209" y="5789"/>
                </a:lnTo>
                <a:lnTo>
                  <a:pt x="10218" y="5798"/>
                </a:lnTo>
                <a:lnTo>
                  <a:pt x="10234" y="5806"/>
                </a:lnTo>
                <a:lnTo>
                  <a:pt x="10234" y="5806"/>
                </a:lnTo>
                <a:lnTo>
                  <a:pt x="10243" y="5814"/>
                </a:lnTo>
                <a:lnTo>
                  <a:pt x="10259" y="5823"/>
                </a:lnTo>
                <a:lnTo>
                  <a:pt x="10259" y="5823"/>
                </a:lnTo>
                <a:lnTo>
                  <a:pt x="10268" y="5831"/>
                </a:lnTo>
                <a:lnTo>
                  <a:pt x="10284" y="5839"/>
                </a:lnTo>
                <a:lnTo>
                  <a:pt x="10284" y="5839"/>
                </a:lnTo>
                <a:lnTo>
                  <a:pt x="10293" y="5848"/>
                </a:lnTo>
                <a:lnTo>
                  <a:pt x="10310" y="5856"/>
                </a:lnTo>
                <a:lnTo>
                  <a:pt x="10310" y="5856"/>
                </a:lnTo>
                <a:lnTo>
                  <a:pt x="10318" y="5865"/>
                </a:lnTo>
                <a:lnTo>
                  <a:pt x="10335" y="5873"/>
                </a:lnTo>
                <a:lnTo>
                  <a:pt x="10335" y="5873"/>
                </a:lnTo>
                <a:lnTo>
                  <a:pt x="10343" y="5881"/>
                </a:lnTo>
                <a:lnTo>
                  <a:pt x="10360" y="5890"/>
                </a:lnTo>
                <a:lnTo>
                  <a:pt x="10360" y="5890"/>
                </a:lnTo>
                <a:lnTo>
                  <a:pt x="10368" y="5890"/>
                </a:lnTo>
                <a:lnTo>
                  <a:pt x="10385" y="5898"/>
                </a:lnTo>
                <a:lnTo>
                  <a:pt x="10385" y="5898"/>
                </a:lnTo>
                <a:lnTo>
                  <a:pt x="10393" y="5906"/>
                </a:lnTo>
                <a:lnTo>
                  <a:pt x="10410" y="5906"/>
                </a:lnTo>
                <a:lnTo>
                  <a:pt x="10410" y="5906"/>
                </a:lnTo>
                <a:lnTo>
                  <a:pt x="10418" y="5906"/>
                </a:lnTo>
                <a:lnTo>
                  <a:pt x="10435" y="5906"/>
                </a:lnTo>
                <a:lnTo>
                  <a:pt x="10435" y="5906"/>
                </a:lnTo>
                <a:lnTo>
                  <a:pt x="10443" y="5906"/>
                </a:lnTo>
                <a:lnTo>
                  <a:pt x="10460" y="5906"/>
                </a:lnTo>
                <a:lnTo>
                  <a:pt x="10460" y="5906"/>
                </a:lnTo>
                <a:lnTo>
                  <a:pt x="10468" y="5906"/>
                </a:lnTo>
                <a:lnTo>
                  <a:pt x="10485" y="5906"/>
                </a:lnTo>
                <a:lnTo>
                  <a:pt x="10485" y="5906"/>
                </a:lnTo>
                <a:lnTo>
                  <a:pt x="10493" y="5906"/>
                </a:lnTo>
                <a:lnTo>
                  <a:pt x="10510" y="5906"/>
                </a:lnTo>
                <a:lnTo>
                  <a:pt x="10510" y="5906"/>
                </a:lnTo>
                <a:lnTo>
                  <a:pt x="10518" y="5906"/>
                </a:lnTo>
                <a:lnTo>
                  <a:pt x="10535" y="5906"/>
                </a:lnTo>
                <a:lnTo>
                  <a:pt x="10535" y="5906"/>
                </a:lnTo>
                <a:lnTo>
                  <a:pt x="10543" y="5906"/>
                </a:lnTo>
                <a:lnTo>
                  <a:pt x="10560" y="5906"/>
                </a:lnTo>
                <a:lnTo>
                  <a:pt x="10669" y="5906"/>
                </a:lnTo>
                <a:lnTo>
                  <a:pt x="10685" y="5906"/>
                </a:lnTo>
                <a:lnTo>
                  <a:pt x="10694" y="5906"/>
                </a:lnTo>
                <a:lnTo>
                  <a:pt x="10719" y="5906"/>
                </a:lnTo>
                <a:lnTo>
                  <a:pt x="10711" y="5906"/>
                </a:lnTo>
                <a:lnTo>
                  <a:pt x="10736" y="5906"/>
                </a:lnTo>
                <a:lnTo>
                  <a:pt x="10761" y="5906"/>
                </a:lnTo>
                <a:lnTo>
                  <a:pt x="10752" y="5906"/>
                </a:lnTo>
                <a:lnTo>
                  <a:pt x="10777" y="5906"/>
                </a:lnTo>
                <a:lnTo>
                  <a:pt x="10802" y="5898"/>
                </a:lnTo>
                <a:lnTo>
                  <a:pt x="10802" y="5898"/>
                </a:lnTo>
                <a:lnTo>
                  <a:pt x="10827" y="5890"/>
                </a:lnTo>
                <a:lnTo>
                  <a:pt x="10853" y="5881"/>
                </a:lnTo>
                <a:lnTo>
                  <a:pt x="10844" y="5881"/>
                </a:lnTo>
                <a:lnTo>
                  <a:pt x="10869" y="5873"/>
                </a:lnTo>
                <a:lnTo>
                  <a:pt x="10894" y="5865"/>
                </a:lnTo>
                <a:lnTo>
                  <a:pt x="10886" y="5865"/>
                </a:lnTo>
                <a:lnTo>
                  <a:pt x="10911" y="5856"/>
                </a:lnTo>
                <a:lnTo>
                  <a:pt x="10936" y="5839"/>
                </a:lnTo>
                <a:lnTo>
                  <a:pt x="10936" y="5839"/>
                </a:lnTo>
                <a:lnTo>
                  <a:pt x="10961" y="5831"/>
                </a:lnTo>
                <a:lnTo>
                  <a:pt x="10986" y="5814"/>
                </a:lnTo>
                <a:lnTo>
                  <a:pt x="10986" y="5814"/>
                </a:lnTo>
                <a:lnTo>
                  <a:pt x="11011" y="5806"/>
                </a:lnTo>
                <a:lnTo>
                  <a:pt x="11036" y="5789"/>
                </a:lnTo>
                <a:lnTo>
                  <a:pt x="11036" y="5789"/>
                </a:lnTo>
                <a:lnTo>
                  <a:pt x="11061" y="5773"/>
                </a:lnTo>
                <a:lnTo>
                  <a:pt x="11086" y="5756"/>
                </a:lnTo>
                <a:lnTo>
                  <a:pt x="11086" y="5756"/>
                </a:lnTo>
                <a:lnTo>
                  <a:pt x="11103" y="5731"/>
                </a:lnTo>
                <a:lnTo>
                  <a:pt x="11128" y="5714"/>
                </a:lnTo>
                <a:lnTo>
                  <a:pt x="11128" y="5714"/>
                </a:lnTo>
                <a:lnTo>
                  <a:pt x="11153" y="5697"/>
                </a:lnTo>
                <a:lnTo>
                  <a:pt x="11178" y="5672"/>
                </a:lnTo>
                <a:lnTo>
                  <a:pt x="11178" y="5672"/>
                </a:lnTo>
                <a:lnTo>
                  <a:pt x="11195" y="5647"/>
                </a:lnTo>
                <a:lnTo>
                  <a:pt x="11220" y="5631"/>
                </a:lnTo>
                <a:lnTo>
                  <a:pt x="11220" y="5631"/>
                </a:lnTo>
                <a:lnTo>
                  <a:pt x="11237" y="5606"/>
                </a:lnTo>
                <a:lnTo>
                  <a:pt x="11262" y="5581"/>
                </a:lnTo>
                <a:lnTo>
                  <a:pt x="11262" y="5581"/>
                </a:lnTo>
                <a:lnTo>
                  <a:pt x="11279" y="5555"/>
                </a:lnTo>
                <a:lnTo>
                  <a:pt x="11304" y="5530"/>
                </a:lnTo>
                <a:lnTo>
                  <a:pt x="11320" y="5505"/>
                </a:lnTo>
                <a:lnTo>
                  <a:pt x="11337" y="5472"/>
                </a:lnTo>
                <a:lnTo>
                  <a:pt x="11354" y="5447"/>
                </a:lnTo>
                <a:lnTo>
                  <a:pt x="11371" y="5413"/>
                </a:lnTo>
                <a:lnTo>
                  <a:pt x="11387" y="5388"/>
                </a:lnTo>
                <a:lnTo>
                  <a:pt x="11571" y="5322"/>
                </a:lnTo>
                <a:lnTo>
                  <a:pt x="11629" y="5514"/>
                </a:lnTo>
                <a:lnTo>
                  <a:pt x="11613" y="5547"/>
                </a:lnTo>
                <a:lnTo>
                  <a:pt x="11596" y="5581"/>
                </a:lnTo>
                <a:lnTo>
                  <a:pt x="11579" y="5622"/>
                </a:lnTo>
                <a:lnTo>
                  <a:pt x="11563" y="5656"/>
                </a:lnTo>
                <a:lnTo>
                  <a:pt x="11538" y="5689"/>
                </a:lnTo>
                <a:lnTo>
                  <a:pt x="11513" y="5723"/>
                </a:lnTo>
                <a:lnTo>
                  <a:pt x="11496" y="5756"/>
                </a:lnTo>
                <a:lnTo>
                  <a:pt x="11471" y="5781"/>
                </a:lnTo>
                <a:lnTo>
                  <a:pt x="11446" y="5814"/>
                </a:lnTo>
                <a:lnTo>
                  <a:pt x="11429" y="5848"/>
                </a:lnTo>
                <a:lnTo>
                  <a:pt x="11404" y="5873"/>
                </a:lnTo>
                <a:lnTo>
                  <a:pt x="11379" y="5898"/>
                </a:lnTo>
                <a:lnTo>
                  <a:pt x="11345" y="5931"/>
                </a:lnTo>
                <a:lnTo>
                  <a:pt x="11320" y="5956"/>
                </a:lnTo>
                <a:lnTo>
                  <a:pt x="11295" y="5981"/>
                </a:lnTo>
                <a:lnTo>
                  <a:pt x="11270" y="6007"/>
                </a:lnTo>
                <a:lnTo>
                  <a:pt x="11237" y="6023"/>
                </a:lnTo>
                <a:lnTo>
                  <a:pt x="11212" y="6048"/>
                </a:lnTo>
                <a:lnTo>
                  <a:pt x="11178" y="6065"/>
                </a:lnTo>
                <a:lnTo>
                  <a:pt x="11153" y="6090"/>
                </a:lnTo>
                <a:lnTo>
                  <a:pt x="11120" y="6107"/>
                </a:lnTo>
                <a:lnTo>
                  <a:pt x="11095" y="6124"/>
                </a:lnTo>
                <a:lnTo>
                  <a:pt x="11061" y="6140"/>
                </a:lnTo>
                <a:lnTo>
                  <a:pt x="11028" y="6157"/>
                </a:lnTo>
                <a:lnTo>
                  <a:pt x="10995" y="6174"/>
                </a:lnTo>
                <a:lnTo>
                  <a:pt x="10961" y="6182"/>
                </a:lnTo>
                <a:lnTo>
                  <a:pt x="10928" y="6199"/>
                </a:lnTo>
                <a:lnTo>
                  <a:pt x="10894" y="6207"/>
                </a:lnTo>
                <a:lnTo>
                  <a:pt x="10861" y="6215"/>
                </a:lnTo>
                <a:lnTo>
                  <a:pt x="10827" y="6224"/>
                </a:lnTo>
                <a:lnTo>
                  <a:pt x="10794" y="6232"/>
                </a:lnTo>
                <a:lnTo>
                  <a:pt x="10761" y="6232"/>
                </a:lnTo>
                <a:lnTo>
                  <a:pt x="10619" y="6232"/>
                </a:lnTo>
                <a:lnTo>
                  <a:pt x="10602" y="6232"/>
                </a:lnTo>
                <a:lnTo>
                  <a:pt x="10585" y="6232"/>
                </a:lnTo>
                <a:lnTo>
                  <a:pt x="10560" y="6232"/>
                </a:lnTo>
                <a:lnTo>
                  <a:pt x="10543" y="6232"/>
                </a:lnTo>
                <a:lnTo>
                  <a:pt x="10527" y="6232"/>
                </a:lnTo>
                <a:lnTo>
                  <a:pt x="10510" y="6232"/>
                </a:lnTo>
                <a:lnTo>
                  <a:pt x="10493" y="6232"/>
                </a:lnTo>
                <a:lnTo>
                  <a:pt x="10477" y="6232"/>
                </a:lnTo>
                <a:lnTo>
                  <a:pt x="10460" y="6232"/>
                </a:lnTo>
                <a:lnTo>
                  <a:pt x="10443" y="6232"/>
                </a:lnTo>
                <a:lnTo>
                  <a:pt x="10427" y="6224"/>
                </a:lnTo>
                <a:lnTo>
                  <a:pt x="10410" y="6215"/>
                </a:lnTo>
                <a:lnTo>
                  <a:pt x="10393" y="6215"/>
                </a:lnTo>
                <a:lnTo>
                  <a:pt x="10376" y="6207"/>
                </a:lnTo>
                <a:lnTo>
                  <a:pt x="10360" y="6199"/>
                </a:lnTo>
                <a:lnTo>
                  <a:pt x="10343" y="6190"/>
                </a:lnTo>
                <a:lnTo>
                  <a:pt x="10326" y="6182"/>
                </a:lnTo>
                <a:lnTo>
                  <a:pt x="10310" y="6174"/>
                </a:lnTo>
                <a:lnTo>
                  <a:pt x="10293" y="6165"/>
                </a:lnTo>
                <a:lnTo>
                  <a:pt x="10276" y="6157"/>
                </a:lnTo>
                <a:lnTo>
                  <a:pt x="10259" y="6149"/>
                </a:lnTo>
                <a:lnTo>
                  <a:pt x="10243" y="6140"/>
                </a:lnTo>
                <a:lnTo>
                  <a:pt x="10226" y="6132"/>
                </a:lnTo>
                <a:lnTo>
                  <a:pt x="10209" y="6124"/>
                </a:lnTo>
                <a:lnTo>
                  <a:pt x="10193" y="6115"/>
                </a:lnTo>
                <a:lnTo>
                  <a:pt x="10176" y="6098"/>
                </a:lnTo>
                <a:lnTo>
                  <a:pt x="10159" y="6090"/>
                </a:lnTo>
                <a:lnTo>
                  <a:pt x="10151" y="6082"/>
                </a:lnTo>
                <a:lnTo>
                  <a:pt x="10134" y="6065"/>
                </a:lnTo>
                <a:lnTo>
                  <a:pt x="10117" y="6057"/>
                </a:lnTo>
                <a:lnTo>
                  <a:pt x="10101" y="6040"/>
                </a:lnTo>
                <a:lnTo>
                  <a:pt x="10084" y="6032"/>
                </a:lnTo>
                <a:lnTo>
                  <a:pt x="10067" y="6015"/>
                </a:lnTo>
                <a:lnTo>
                  <a:pt x="10059" y="6007"/>
                </a:lnTo>
                <a:lnTo>
                  <a:pt x="10042" y="5990"/>
                </a:lnTo>
                <a:lnTo>
                  <a:pt x="10026" y="5981"/>
                </a:lnTo>
                <a:lnTo>
                  <a:pt x="10017" y="5965"/>
                </a:lnTo>
                <a:lnTo>
                  <a:pt x="10000" y="5948"/>
                </a:lnTo>
                <a:lnTo>
                  <a:pt x="9984" y="5931"/>
                </a:lnTo>
                <a:lnTo>
                  <a:pt x="9975" y="5923"/>
                </a:lnTo>
                <a:lnTo>
                  <a:pt x="9959" y="5906"/>
                </a:lnTo>
                <a:lnTo>
                  <a:pt x="9942" y="5890"/>
                </a:lnTo>
                <a:lnTo>
                  <a:pt x="9934" y="5873"/>
                </a:lnTo>
                <a:lnTo>
                  <a:pt x="9917" y="5856"/>
                </a:lnTo>
                <a:lnTo>
                  <a:pt x="9909" y="5839"/>
                </a:lnTo>
                <a:lnTo>
                  <a:pt x="9892" y="5823"/>
                </a:lnTo>
                <a:lnTo>
                  <a:pt x="9883" y="5806"/>
                </a:lnTo>
                <a:lnTo>
                  <a:pt x="9867" y="5789"/>
                </a:lnTo>
                <a:lnTo>
                  <a:pt x="9858" y="5764"/>
                </a:lnTo>
                <a:lnTo>
                  <a:pt x="9842" y="5748"/>
                </a:lnTo>
                <a:lnTo>
                  <a:pt x="9817" y="5714"/>
                </a:lnTo>
                <a:lnTo>
                  <a:pt x="9800" y="5672"/>
                </a:lnTo>
                <a:lnTo>
                  <a:pt x="9775" y="5631"/>
                </a:lnTo>
                <a:lnTo>
                  <a:pt x="9758" y="5606"/>
                </a:lnTo>
                <a:lnTo>
                  <a:pt x="9750" y="5581"/>
                </a:lnTo>
                <a:lnTo>
                  <a:pt x="9733" y="5547"/>
                </a:lnTo>
                <a:lnTo>
                  <a:pt x="9716" y="5522"/>
                </a:lnTo>
                <a:lnTo>
                  <a:pt x="9708" y="5497"/>
                </a:lnTo>
                <a:lnTo>
                  <a:pt x="9691" y="5472"/>
                </a:lnTo>
                <a:lnTo>
                  <a:pt x="9683" y="5438"/>
                </a:lnTo>
                <a:lnTo>
                  <a:pt x="9666" y="5413"/>
                </a:lnTo>
                <a:lnTo>
                  <a:pt x="9666" y="5405"/>
                </a:lnTo>
                <a:lnTo>
                  <a:pt x="9666" y="5438"/>
                </a:lnTo>
                <a:lnTo>
                  <a:pt x="9666" y="5472"/>
                </a:lnTo>
                <a:lnTo>
                  <a:pt x="9666" y="5514"/>
                </a:lnTo>
                <a:lnTo>
                  <a:pt x="9658" y="5589"/>
                </a:lnTo>
                <a:lnTo>
                  <a:pt x="9650" y="5664"/>
                </a:lnTo>
                <a:lnTo>
                  <a:pt x="9641" y="5739"/>
                </a:lnTo>
                <a:lnTo>
                  <a:pt x="9633" y="5814"/>
                </a:lnTo>
                <a:lnTo>
                  <a:pt x="9616" y="5898"/>
                </a:lnTo>
                <a:lnTo>
                  <a:pt x="9599" y="5973"/>
                </a:lnTo>
                <a:lnTo>
                  <a:pt x="9591" y="6007"/>
                </a:lnTo>
                <a:lnTo>
                  <a:pt x="9583" y="6048"/>
                </a:lnTo>
                <a:lnTo>
                  <a:pt x="9574" y="6090"/>
                </a:lnTo>
                <a:lnTo>
                  <a:pt x="9566" y="6124"/>
                </a:lnTo>
                <a:lnTo>
                  <a:pt x="9558" y="6165"/>
                </a:lnTo>
                <a:lnTo>
                  <a:pt x="9549" y="6207"/>
                </a:lnTo>
                <a:lnTo>
                  <a:pt x="9541" y="6240"/>
                </a:lnTo>
                <a:lnTo>
                  <a:pt x="9533" y="6282"/>
                </a:lnTo>
                <a:lnTo>
                  <a:pt x="9524" y="6316"/>
                </a:lnTo>
                <a:lnTo>
                  <a:pt x="9516" y="6357"/>
                </a:lnTo>
                <a:lnTo>
                  <a:pt x="9508" y="6399"/>
                </a:lnTo>
                <a:lnTo>
                  <a:pt x="9491" y="6433"/>
                </a:lnTo>
                <a:lnTo>
                  <a:pt x="9482" y="6474"/>
                </a:lnTo>
                <a:lnTo>
                  <a:pt x="9466" y="6508"/>
                </a:lnTo>
                <a:lnTo>
                  <a:pt x="9457" y="6550"/>
                </a:lnTo>
                <a:lnTo>
                  <a:pt x="9449" y="6583"/>
                </a:lnTo>
                <a:lnTo>
                  <a:pt x="9432" y="6625"/>
                </a:lnTo>
                <a:lnTo>
                  <a:pt x="9416" y="6658"/>
                </a:lnTo>
                <a:lnTo>
                  <a:pt x="9407" y="6700"/>
                </a:lnTo>
                <a:lnTo>
                  <a:pt x="9391" y="6733"/>
                </a:lnTo>
                <a:lnTo>
                  <a:pt x="9374" y="6767"/>
                </a:lnTo>
                <a:lnTo>
                  <a:pt x="9366" y="6809"/>
                </a:lnTo>
                <a:lnTo>
                  <a:pt x="9349" y="6842"/>
                </a:lnTo>
                <a:lnTo>
                  <a:pt x="9332" y="6884"/>
                </a:lnTo>
                <a:lnTo>
                  <a:pt x="9315" y="6917"/>
                </a:lnTo>
                <a:lnTo>
                  <a:pt x="9299" y="6951"/>
                </a:lnTo>
                <a:lnTo>
                  <a:pt x="9282" y="6984"/>
                </a:lnTo>
                <a:lnTo>
                  <a:pt x="9265" y="7026"/>
                </a:lnTo>
                <a:lnTo>
                  <a:pt x="9249" y="7059"/>
                </a:lnTo>
                <a:lnTo>
                  <a:pt x="9232" y="7093"/>
                </a:lnTo>
                <a:lnTo>
                  <a:pt x="9215" y="7126"/>
                </a:lnTo>
                <a:lnTo>
                  <a:pt x="9198" y="7159"/>
                </a:lnTo>
                <a:lnTo>
                  <a:pt x="9173" y="7201"/>
                </a:lnTo>
                <a:lnTo>
                  <a:pt x="9157" y="7235"/>
                </a:lnTo>
                <a:lnTo>
                  <a:pt x="9132" y="7268"/>
                </a:lnTo>
                <a:lnTo>
                  <a:pt x="9115" y="7301"/>
                </a:lnTo>
                <a:lnTo>
                  <a:pt x="9090" y="7335"/>
                </a:lnTo>
                <a:lnTo>
                  <a:pt x="9073" y="7368"/>
                </a:lnTo>
                <a:lnTo>
                  <a:pt x="9048" y="7402"/>
                </a:lnTo>
                <a:lnTo>
                  <a:pt x="9031" y="7435"/>
                </a:lnTo>
                <a:lnTo>
                  <a:pt x="9006" y="7460"/>
                </a:lnTo>
                <a:lnTo>
                  <a:pt x="8981" y="7494"/>
                </a:lnTo>
                <a:lnTo>
                  <a:pt x="8956" y="7527"/>
                </a:lnTo>
                <a:lnTo>
                  <a:pt x="8931" y="7560"/>
                </a:lnTo>
                <a:lnTo>
                  <a:pt x="8914" y="7577"/>
                </a:lnTo>
                <a:lnTo>
                  <a:pt x="8898" y="7602"/>
                </a:lnTo>
                <a:lnTo>
                  <a:pt x="8881" y="7619"/>
                </a:lnTo>
                <a:lnTo>
                  <a:pt x="8864" y="7644"/>
                </a:lnTo>
                <a:lnTo>
                  <a:pt x="8839" y="7661"/>
                </a:lnTo>
                <a:lnTo>
                  <a:pt x="8823" y="7686"/>
                </a:lnTo>
                <a:lnTo>
                  <a:pt x="8797" y="7711"/>
                </a:lnTo>
                <a:lnTo>
                  <a:pt x="8781" y="7727"/>
                </a:lnTo>
                <a:lnTo>
                  <a:pt x="8756" y="7753"/>
                </a:lnTo>
                <a:lnTo>
                  <a:pt x="8731" y="7778"/>
                </a:lnTo>
                <a:lnTo>
                  <a:pt x="8706" y="7794"/>
                </a:lnTo>
                <a:lnTo>
                  <a:pt x="8681" y="7819"/>
                </a:lnTo>
                <a:lnTo>
                  <a:pt x="8664" y="7828"/>
                </a:lnTo>
                <a:lnTo>
                  <a:pt x="8655" y="7836"/>
                </a:lnTo>
                <a:lnTo>
                  <a:pt x="8630" y="7853"/>
                </a:lnTo>
                <a:lnTo>
                  <a:pt x="8605" y="7878"/>
                </a:lnTo>
                <a:lnTo>
                  <a:pt x="8580" y="7895"/>
                </a:lnTo>
                <a:lnTo>
                  <a:pt x="8547" y="7911"/>
                </a:lnTo>
                <a:lnTo>
                  <a:pt x="8530" y="7920"/>
                </a:lnTo>
                <a:lnTo>
                  <a:pt x="8522" y="7928"/>
                </a:lnTo>
                <a:lnTo>
                  <a:pt x="8505" y="7936"/>
                </a:lnTo>
                <a:lnTo>
                  <a:pt x="8488" y="7945"/>
                </a:lnTo>
                <a:lnTo>
                  <a:pt x="8472" y="7945"/>
                </a:lnTo>
                <a:lnTo>
                  <a:pt x="8455" y="7953"/>
                </a:lnTo>
                <a:lnTo>
                  <a:pt x="8438" y="7961"/>
                </a:lnTo>
                <a:lnTo>
                  <a:pt x="8422" y="7970"/>
                </a:lnTo>
                <a:lnTo>
                  <a:pt x="8405" y="7970"/>
                </a:lnTo>
                <a:lnTo>
                  <a:pt x="8388" y="7970"/>
                </a:lnTo>
                <a:lnTo>
                  <a:pt x="8371" y="7970"/>
                </a:lnTo>
                <a:lnTo>
                  <a:pt x="8355" y="7970"/>
                </a:lnTo>
                <a:lnTo>
                  <a:pt x="8338" y="7970"/>
                </a:lnTo>
                <a:lnTo>
                  <a:pt x="8321" y="7970"/>
                </a:lnTo>
                <a:lnTo>
                  <a:pt x="8305" y="7970"/>
                </a:lnTo>
                <a:lnTo>
                  <a:pt x="8288" y="7970"/>
                </a:lnTo>
                <a:lnTo>
                  <a:pt x="8196" y="7970"/>
                </a:lnTo>
                <a:lnTo>
                  <a:pt x="8179" y="7970"/>
                </a:lnTo>
                <a:lnTo>
                  <a:pt x="8163" y="7970"/>
                </a:lnTo>
                <a:lnTo>
                  <a:pt x="8146" y="7970"/>
                </a:lnTo>
                <a:lnTo>
                  <a:pt x="8129" y="7970"/>
                </a:lnTo>
                <a:lnTo>
                  <a:pt x="8104" y="7970"/>
                </a:lnTo>
                <a:lnTo>
                  <a:pt x="8087" y="7970"/>
                </a:lnTo>
                <a:lnTo>
                  <a:pt x="8071" y="7961"/>
                </a:lnTo>
                <a:lnTo>
                  <a:pt x="8054" y="7953"/>
                </a:lnTo>
                <a:lnTo>
                  <a:pt x="8037" y="7945"/>
                </a:lnTo>
                <a:lnTo>
                  <a:pt x="7995" y="7928"/>
                </a:lnTo>
                <a:lnTo>
                  <a:pt x="7962" y="7911"/>
                </a:lnTo>
                <a:lnTo>
                  <a:pt x="7920" y="7886"/>
                </a:lnTo>
                <a:lnTo>
                  <a:pt x="7887" y="7870"/>
                </a:lnTo>
                <a:lnTo>
                  <a:pt x="7853" y="7844"/>
                </a:lnTo>
                <a:lnTo>
                  <a:pt x="7820" y="7828"/>
                </a:lnTo>
                <a:lnTo>
                  <a:pt x="7787" y="7803"/>
                </a:lnTo>
                <a:lnTo>
                  <a:pt x="7753" y="7778"/>
                </a:lnTo>
                <a:lnTo>
                  <a:pt x="7720" y="7753"/>
                </a:lnTo>
                <a:lnTo>
                  <a:pt x="7695" y="7727"/>
                </a:lnTo>
                <a:lnTo>
                  <a:pt x="7661" y="7702"/>
                </a:lnTo>
                <a:lnTo>
                  <a:pt x="7636" y="7677"/>
                </a:lnTo>
                <a:lnTo>
                  <a:pt x="7603" y="7652"/>
                </a:lnTo>
                <a:lnTo>
                  <a:pt x="7578" y="7627"/>
                </a:lnTo>
                <a:lnTo>
                  <a:pt x="7553" y="7602"/>
                </a:lnTo>
                <a:lnTo>
                  <a:pt x="7528" y="7569"/>
                </a:lnTo>
                <a:lnTo>
                  <a:pt x="7503" y="7544"/>
                </a:lnTo>
                <a:lnTo>
                  <a:pt x="7478" y="7510"/>
                </a:lnTo>
                <a:lnTo>
                  <a:pt x="7452" y="7485"/>
                </a:lnTo>
                <a:lnTo>
                  <a:pt x="7436" y="7452"/>
                </a:lnTo>
                <a:lnTo>
                  <a:pt x="7411" y="7418"/>
                </a:lnTo>
                <a:lnTo>
                  <a:pt x="7394" y="7385"/>
                </a:lnTo>
                <a:lnTo>
                  <a:pt x="7369" y="7360"/>
                </a:lnTo>
                <a:lnTo>
                  <a:pt x="7352" y="7326"/>
                </a:lnTo>
                <a:lnTo>
                  <a:pt x="7336" y="7293"/>
                </a:lnTo>
                <a:lnTo>
                  <a:pt x="7319" y="7260"/>
                </a:lnTo>
                <a:lnTo>
                  <a:pt x="7302" y="7226"/>
                </a:lnTo>
                <a:lnTo>
                  <a:pt x="7285" y="7193"/>
                </a:lnTo>
                <a:lnTo>
                  <a:pt x="7269" y="7151"/>
                </a:lnTo>
                <a:lnTo>
                  <a:pt x="7252" y="7118"/>
                </a:lnTo>
                <a:lnTo>
                  <a:pt x="7235" y="7084"/>
                </a:lnTo>
                <a:lnTo>
                  <a:pt x="7227" y="7051"/>
                </a:lnTo>
                <a:lnTo>
                  <a:pt x="7210" y="7009"/>
                </a:lnTo>
                <a:lnTo>
                  <a:pt x="7202" y="6976"/>
                </a:lnTo>
                <a:lnTo>
                  <a:pt x="7185" y="6942"/>
                </a:lnTo>
                <a:lnTo>
                  <a:pt x="7177" y="6900"/>
                </a:lnTo>
                <a:lnTo>
                  <a:pt x="7168" y="6867"/>
                </a:lnTo>
                <a:lnTo>
                  <a:pt x="7160" y="6825"/>
                </a:lnTo>
                <a:lnTo>
                  <a:pt x="7143" y="6792"/>
                </a:lnTo>
                <a:lnTo>
                  <a:pt x="7135" y="6750"/>
                </a:lnTo>
                <a:lnTo>
                  <a:pt x="7127" y="6708"/>
                </a:lnTo>
                <a:lnTo>
                  <a:pt x="7127" y="6675"/>
                </a:lnTo>
                <a:lnTo>
                  <a:pt x="7118" y="6633"/>
                </a:lnTo>
                <a:lnTo>
                  <a:pt x="7110" y="6600"/>
                </a:lnTo>
                <a:lnTo>
                  <a:pt x="7102" y="6558"/>
                </a:lnTo>
                <a:lnTo>
                  <a:pt x="7102" y="6516"/>
                </a:lnTo>
                <a:lnTo>
                  <a:pt x="7102" y="6474"/>
                </a:lnTo>
                <a:lnTo>
                  <a:pt x="7102" y="6441"/>
                </a:lnTo>
                <a:lnTo>
                  <a:pt x="7102" y="6399"/>
                </a:lnTo>
                <a:lnTo>
                  <a:pt x="7102" y="6357"/>
                </a:lnTo>
                <a:lnTo>
                  <a:pt x="7102" y="6316"/>
                </a:lnTo>
                <a:lnTo>
                  <a:pt x="7102" y="6274"/>
                </a:lnTo>
                <a:lnTo>
                  <a:pt x="7102" y="6240"/>
                </a:lnTo>
                <a:lnTo>
                  <a:pt x="7102" y="6199"/>
                </a:lnTo>
                <a:lnTo>
                  <a:pt x="7102" y="5906"/>
                </a:lnTo>
                <a:lnTo>
                  <a:pt x="7102" y="5865"/>
                </a:lnTo>
                <a:lnTo>
                  <a:pt x="7102" y="5823"/>
                </a:lnTo>
                <a:lnTo>
                  <a:pt x="7102" y="5781"/>
                </a:lnTo>
                <a:lnTo>
                  <a:pt x="7102" y="5697"/>
                </a:lnTo>
                <a:lnTo>
                  <a:pt x="7110" y="5614"/>
                </a:lnTo>
                <a:lnTo>
                  <a:pt x="7118" y="5530"/>
                </a:lnTo>
                <a:lnTo>
                  <a:pt x="7127" y="5447"/>
                </a:lnTo>
                <a:lnTo>
                  <a:pt x="7135" y="5363"/>
                </a:lnTo>
                <a:lnTo>
                  <a:pt x="7143" y="5280"/>
                </a:lnTo>
                <a:lnTo>
                  <a:pt x="7160" y="5196"/>
                </a:lnTo>
                <a:lnTo>
                  <a:pt x="7168" y="5129"/>
                </a:lnTo>
                <a:lnTo>
                  <a:pt x="7168" y="5146"/>
                </a:lnTo>
                <a:lnTo>
                  <a:pt x="7135" y="5221"/>
                </a:lnTo>
                <a:lnTo>
                  <a:pt x="7102" y="5313"/>
                </a:lnTo>
                <a:lnTo>
                  <a:pt x="7068" y="5413"/>
                </a:lnTo>
                <a:lnTo>
                  <a:pt x="7043" y="5464"/>
                </a:lnTo>
                <a:lnTo>
                  <a:pt x="7026" y="5522"/>
                </a:lnTo>
                <a:lnTo>
                  <a:pt x="7001" y="5581"/>
                </a:lnTo>
                <a:lnTo>
                  <a:pt x="6976" y="5639"/>
                </a:lnTo>
                <a:lnTo>
                  <a:pt x="6951" y="5697"/>
                </a:lnTo>
                <a:lnTo>
                  <a:pt x="6926" y="5756"/>
                </a:lnTo>
                <a:lnTo>
                  <a:pt x="6901" y="5814"/>
                </a:lnTo>
                <a:lnTo>
                  <a:pt x="6868" y="5881"/>
                </a:lnTo>
                <a:lnTo>
                  <a:pt x="6843" y="5948"/>
                </a:lnTo>
                <a:lnTo>
                  <a:pt x="6809" y="6007"/>
                </a:lnTo>
                <a:lnTo>
                  <a:pt x="6784" y="6073"/>
                </a:lnTo>
                <a:lnTo>
                  <a:pt x="6751" y="6140"/>
                </a:lnTo>
                <a:lnTo>
                  <a:pt x="6717" y="6207"/>
                </a:lnTo>
                <a:lnTo>
                  <a:pt x="6684" y="6274"/>
                </a:lnTo>
                <a:lnTo>
                  <a:pt x="6650" y="6349"/>
                </a:lnTo>
                <a:lnTo>
                  <a:pt x="6617" y="6416"/>
                </a:lnTo>
                <a:lnTo>
                  <a:pt x="6584" y="6483"/>
                </a:lnTo>
                <a:lnTo>
                  <a:pt x="6542" y="6550"/>
                </a:lnTo>
                <a:lnTo>
                  <a:pt x="6508" y="6625"/>
                </a:lnTo>
                <a:lnTo>
                  <a:pt x="6467" y="6692"/>
                </a:lnTo>
                <a:lnTo>
                  <a:pt x="6425" y="6758"/>
                </a:lnTo>
                <a:lnTo>
                  <a:pt x="6392" y="6825"/>
                </a:lnTo>
                <a:lnTo>
                  <a:pt x="6350" y="6892"/>
                </a:lnTo>
                <a:lnTo>
                  <a:pt x="6308" y="6967"/>
                </a:lnTo>
                <a:lnTo>
                  <a:pt x="6266" y="7034"/>
                </a:lnTo>
                <a:lnTo>
                  <a:pt x="6216" y="7101"/>
                </a:lnTo>
                <a:lnTo>
                  <a:pt x="6174" y="7159"/>
                </a:lnTo>
                <a:lnTo>
                  <a:pt x="6158" y="7193"/>
                </a:lnTo>
                <a:lnTo>
                  <a:pt x="6133" y="7226"/>
                </a:lnTo>
                <a:lnTo>
                  <a:pt x="6107" y="7260"/>
                </a:lnTo>
                <a:lnTo>
                  <a:pt x="6082" y="7293"/>
                </a:lnTo>
                <a:lnTo>
                  <a:pt x="6066" y="7318"/>
                </a:lnTo>
                <a:lnTo>
                  <a:pt x="6041" y="7352"/>
                </a:lnTo>
                <a:lnTo>
                  <a:pt x="6016" y="7385"/>
                </a:lnTo>
                <a:lnTo>
                  <a:pt x="5991" y="7410"/>
                </a:lnTo>
                <a:lnTo>
                  <a:pt x="5965" y="7443"/>
                </a:lnTo>
                <a:lnTo>
                  <a:pt x="5949" y="7477"/>
                </a:lnTo>
                <a:lnTo>
                  <a:pt x="5840" y="7510"/>
                </a:lnTo>
                <a:lnTo>
                  <a:pt x="5815" y="7544"/>
                </a:lnTo>
                <a:lnTo>
                  <a:pt x="5790" y="7569"/>
                </a:lnTo>
                <a:lnTo>
                  <a:pt x="5765" y="7594"/>
                </a:lnTo>
                <a:lnTo>
                  <a:pt x="5740" y="7627"/>
                </a:lnTo>
                <a:lnTo>
                  <a:pt x="5715" y="7652"/>
                </a:lnTo>
                <a:lnTo>
                  <a:pt x="5690" y="7677"/>
                </a:lnTo>
                <a:lnTo>
                  <a:pt x="5665" y="7702"/>
                </a:lnTo>
                <a:lnTo>
                  <a:pt x="5640" y="7727"/>
                </a:lnTo>
                <a:lnTo>
                  <a:pt x="5615" y="7753"/>
                </a:lnTo>
                <a:lnTo>
                  <a:pt x="5590" y="7778"/>
                </a:lnTo>
                <a:lnTo>
                  <a:pt x="5556" y="7803"/>
                </a:lnTo>
                <a:lnTo>
                  <a:pt x="5531" y="7828"/>
                </a:lnTo>
                <a:lnTo>
                  <a:pt x="5506" y="7853"/>
                </a:lnTo>
                <a:lnTo>
                  <a:pt x="5481" y="7878"/>
                </a:lnTo>
                <a:lnTo>
                  <a:pt x="5456" y="7903"/>
                </a:lnTo>
                <a:lnTo>
                  <a:pt x="5422" y="7928"/>
                </a:lnTo>
                <a:lnTo>
                  <a:pt x="5422" y="7928"/>
                </a:lnTo>
                <a:lnTo>
                  <a:pt x="5397" y="7953"/>
                </a:lnTo>
                <a:lnTo>
                  <a:pt x="5364" y="7970"/>
                </a:lnTo>
                <a:lnTo>
                  <a:pt x="5339" y="7986"/>
                </a:lnTo>
                <a:lnTo>
                  <a:pt x="5305" y="8012"/>
                </a:lnTo>
                <a:lnTo>
                  <a:pt x="5280" y="8028"/>
                </a:lnTo>
                <a:lnTo>
                  <a:pt x="5255" y="8045"/>
                </a:lnTo>
                <a:lnTo>
                  <a:pt x="5222" y="8062"/>
                </a:lnTo>
                <a:lnTo>
                  <a:pt x="5197" y="8078"/>
                </a:lnTo>
                <a:lnTo>
                  <a:pt x="5163" y="8095"/>
                </a:lnTo>
                <a:lnTo>
                  <a:pt x="5130" y="8112"/>
                </a:lnTo>
                <a:lnTo>
                  <a:pt x="5105" y="8128"/>
                </a:lnTo>
                <a:lnTo>
                  <a:pt x="5072" y="8137"/>
                </a:lnTo>
                <a:lnTo>
                  <a:pt x="5047" y="8154"/>
                </a:lnTo>
                <a:lnTo>
                  <a:pt x="5013" y="8170"/>
                </a:lnTo>
                <a:lnTo>
                  <a:pt x="4980" y="8179"/>
                </a:lnTo>
                <a:lnTo>
                  <a:pt x="4955" y="8187"/>
                </a:lnTo>
                <a:lnTo>
                  <a:pt x="4921" y="8195"/>
                </a:lnTo>
                <a:lnTo>
                  <a:pt x="4888" y="8204"/>
                </a:lnTo>
                <a:lnTo>
                  <a:pt x="4854" y="8212"/>
                </a:lnTo>
                <a:lnTo>
                  <a:pt x="4829" y="8220"/>
                </a:lnTo>
                <a:lnTo>
                  <a:pt x="4796" y="8229"/>
                </a:lnTo>
                <a:lnTo>
                  <a:pt x="4762" y="8229"/>
                </a:lnTo>
                <a:lnTo>
                  <a:pt x="4729" y="8229"/>
                </a:lnTo>
                <a:lnTo>
                  <a:pt x="4696" y="8229"/>
                </a:lnTo>
                <a:lnTo>
                  <a:pt x="4595" y="8229"/>
                </a:lnTo>
                <a:lnTo>
                  <a:pt x="4562" y="8229"/>
                </a:lnTo>
                <a:lnTo>
                  <a:pt x="4529" y="8229"/>
                </a:lnTo>
                <a:lnTo>
                  <a:pt x="4495" y="8229"/>
                </a:lnTo>
                <a:lnTo>
                  <a:pt x="4462" y="8220"/>
                </a:lnTo>
                <a:lnTo>
                  <a:pt x="4428" y="8212"/>
                </a:lnTo>
                <a:lnTo>
                  <a:pt x="4395" y="8204"/>
                </a:lnTo>
                <a:lnTo>
                  <a:pt x="4361" y="8195"/>
                </a:lnTo>
                <a:lnTo>
                  <a:pt x="4328" y="8187"/>
                </a:lnTo>
                <a:lnTo>
                  <a:pt x="4311" y="8179"/>
                </a:lnTo>
                <a:lnTo>
                  <a:pt x="4295" y="8179"/>
                </a:lnTo>
                <a:lnTo>
                  <a:pt x="4286" y="8170"/>
                </a:lnTo>
                <a:lnTo>
                  <a:pt x="4270" y="8162"/>
                </a:lnTo>
                <a:lnTo>
                  <a:pt x="4253" y="8154"/>
                </a:lnTo>
                <a:lnTo>
                  <a:pt x="4236" y="8145"/>
                </a:lnTo>
                <a:lnTo>
                  <a:pt x="4228" y="8137"/>
                </a:lnTo>
                <a:lnTo>
                  <a:pt x="4211" y="8128"/>
                </a:lnTo>
                <a:lnTo>
                  <a:pt x="4194" y="8120"/>
                </a:lnTo>
                <a:lnTo>
                  <a:pt x="4186" y="8112"/>
                </a:lnTo>
                <a:lnTo>
                  <a:pt x="4169" y="8103"/>
                </a:lnTo>
                <a:lnTo>
                  <a:pt x="4161" y="8095"/>
                </a:lnTo>
                <a:lnTo>
                  <a:pt x="4144" y="8078"/>
                </a:lnTo>
                <a:lnTo>
                  <a:pt x="4136" y="8070"/>
                </a:lnTo>
                <a:lnTo>
                  <a:pt x="4119" y="8062"/>
                </a:lnTo>
                <a:lnTo>
                  <a:pt x="4111" y="8045"/>
                </a:lnTo>
                <a:lnTo>
                  <a:pt x="4102" y="8037"/>
                </a:lnTo>
                <a:lnTo>
                  <a:pt x="4086" y="8028"/>
                </a:lnTo>
                <a:lnTo>
                  <a:pt x="4077" y="8012"/>
                </a:lnTo>
                <a:lnTo>
                  <a:pt x="4069" y="8003"/>
                </a:lnTo>
                <a:lnTo>
                  <a:pt x="4061" y="7986"/>
                </a:lnTo>
                <a:lnTo>
                  <a:pt x="4052" y="7978"/>
                </a:lnTo>
                <a:lnTo>
                  <a:pt x="4036" y="7953"/>
                </a:lnTo>
                <a:lnTo>
                  <a:pt x="4019" y="7920"/>
                </a:lnTo>
                <a:lnTo>
                  <a:pt x="4002" y="7895"/>
                </a:lnTo>
                <a:lnTo>
                  <a:pt x="3986" y="7870"/>
                </a:lnTo>
                <a:lnTo>
                  <a:pt x="3969" y="7844"/>
                </a:lnTo>
                <a:lnTo>
                  <a:pt x="3960" y="7811"/>
                </a:lnTo>
                <a:lnTo>
                  <a:pt x="3944" y="7786"/>
                </a:lnTo>
                <a:lnTo>
                  <a:pt x="3935" y="7753"/>
                </a:lnTo>
                <a:lnTo>
                  <a:pt x="3927" y="7719"/>
                </a:lnTo>
                <a:lnTo>
                  <a:pt x="3919" y="7694"/>
                </a:lnTo>
                <a:lnTo>
                  <a:pt x="3902" y="7661"/>
                </a:lnTo>
                <a:lnTo>
                  <a:pt x="3894" y="7627"/>
                </a:lnTo>
                <a:lnTo>
                  <a:pt x="3885" y="7602"/>
                </a:lnTo>
                <a:lnTo>
                  <a:pt x="3885" y="7569"/>
                </a:lnTo>
                <a:lnTo>
                  <a:pt x="3877" y="7535"/>
                </a:lnTo>
                <a:lnTo>
                  <a:pt x="3869" y="7502"/>
                </a:lnTo>
                <a:lnTo>
                  <a:pt x="3860" y="7469"/>
                </a:lnTo>
                <a:lnTo>
                  <a:pt x="3860" y="7435"/>
                </a:lnTo>
                <a:lnTo>
                  <a:pt x="3860" y="7402"/>
                </a:lnTo>
                <a:lnTo>
                  <a:pt x="3860" y="7368"/>
                </a:lnTo>
                <a:lnTo>
                  <a:pt x="3860" y="7335"/>
                </a:lnTo>
                <a:lnTo>
                  <a:pt x="3860" y="7301"/>
                </a:lnTo>
                <a:lnTo>
                  <a:pt x="3860" y="7268"/>
                </a:lnTo>
                <a:lnTo>
                  <a:pt x="3860" y="7235"/>
                </a:lnTo>
                <a:lnTo>
                  <a:pt x="3860" y="7201"/>
                </a:lnTo>
                <a:lnTo>
                  <a:pt x="3860" y="6875"/>
                </a:lnTo>
                <a:lnTo>
                  <a:pt x="3860" y="6817"/>
                </a:lnTo>
                <a:lnTo>
                  <a:pt x="3860" y="6758"/>
                </a:lnTo>
                <a:lnTo>
                  <a:pt x="3860" y="6700"/>
                </a:lnTo>
                <a:lnTo>
                  <a:pt x="3860" y="6650"/>
                </a:lnTo>
                <a:lnTo>
                  <a:pt x="3860" y="6600"/>
                </a:lnTo>
                <a:lnTo>
                  <a:pt x="3860" y="6550"/>
                </a:lnTo>
                <a:lnTo>
                  <a:pt x="3860" y="6508"/>
                </a:lnTo>
                <a:lnTo>
                  <a:pt x="3860" y="6466"/>
                </a:lnTo>
                <a:lnTo>
                  <a:pt x="3860" y="6433"/>
                </a:lnTo>
                <a:lnTo>
                  <a:pt x="3869" y="6366"/>
                </a:lnTo>
                <a:lnTo>
                  <a:pt x="3885" y="6291"/>
                </a:lnTo>
                <a:lnTo>
                  <a:pt x="3894" y="6224"/>
                </a:lnTo>
                <a:lnTo>
                  <a:pt x="3902" y="6157"/>
                </a:lnTo>
                <a:lnTo>
                  <a:pt x="3910" y="6090"/>
                </a:lnTo>
                <a:lnTo>
                  <a:pt x="3927" y="6015"/>
                </a:lnTo>
                <a:lnTo>
                  <a:pt x="3935" y="5948"/>
                </a:lnTo>
                <a:lnTo>
                  <a:pt x="3952" y="5881"/>
                </a:lnTo>
                <a:lnTo>
                  <a:pt x="3969" y="5814"/>
                </a:lnTo>
                <a:lnTo>
                  <a:pt x="3977" y="5739"/>
                </a:lnTo>
                <a:lnTo>
                  <a:pt x="3994" y="5672"/>
                </a:lnTo>
                <a:lnTo>
                  <a:pt x="4011" y="5606"/>
                </a:lnTo>
                <a:lnTo>
                  <a:pt x="4027" y="5539"/>
                </a:lnTo>
                <a:lnTo>
                  <a:pt x="4044" y="5472"/>
                </a:lnTo>
                <a:lnTo>
                  <a:pt x="4061" y="5405"/>
                </a:lnTo>
                <a:lnTo>
                  <a:pt x="4077" y="5338"/>
                </a:lnTo>
                <a:lnTo>
                  <a:pt x="4094" y="5263"/>
                </a:lnTo>
                <a:lnTo>
                  <a:pt x="4111" y="5196"/>
                </a:lnTo>
                <a:lnTo>
                  <a:pt x="4136" y="5129"/>
                </a:lnTo>
                <a:lnTo>
                  <a:pt x="4153" y="5063"/>
                </a:lnTo>
                <a:lnTo>
                  <a:pt x="4169" y="4996"/>
                </a:lnTo>
                <a:lnTo>
                  <a:pt x="4194" y="4929"/>
                </a:lnTo>
                <a:lnTo>
                  <a:pt x="4211" y="4879"/>
                </a:lnTo>
                <a:lnTo>
                  <a:pt x="4211" y="4870"/>
                </a:lnTo>
                <a:lnTo>
                  <a:pt x="4236" y="4804"/>
                </a:lnTo>
                <a:lnTo>
                  <a:pt x="4253" y="4737"/>
                </a:lnTo>
                <a:lnTo>
                  <a:pt x="4278" y="4670"/>
                </a:lnTo>
                <a:lnTo>
                  <a:pt x="4303" y="4603"/>
                </a:lnTo>
                <a:lnTo>
                  <a:pt x="4320" y="4536"/>
                </a:lnTo>
                <a:lnTo>
                  <a:pt x="4345" y="4469"/>
                </a:lnTo>
                <a:lnTo>
                  <a:pt x="4370" y="4411"/>
                </a:lnTo>
                <a:lnTo>
                  <a:pt x="4395" y="4344"/>
                </a:lnTo>
                <a:lnTo>
                  <a:pt x="4420" y="4277"/>
                </a:lnTo>
                <a:lnTo>
                  <a:pt x="4445" y="4210"/>
                </a:lnTo>
                <a:lnTo>
                  <a:pt x="4470" y="4152"/>
                </a:lnTo>
                <a:lnTo>
                  <a:pt x="4495" y="4085"/>
                </a:lnTo>
                <a:lnTo>
                  <a:pt x="4520" y="4018"/>
                </a:lnTo>
                <a:lnTo>
                  <a:pt x="4554" y="3951"/>
                </a:lnTo>
                <a:lnTo>
                  <a:pt x="4579" y="3893"/>
                </a:lnTo>
                <a:lnTo>
                  <a:pt x="4604" y="3826"/>
                </a:lnTo>
                <a:lnTo>
                  <a:pt x="4637" y="3759"/>
                </a:lnTo>
                <a:lnTo>
                  <a:pt x="4662" y="3701"/>
                </a:lnTo>
                <a:lnTo>
                  <a:pt x="4687" y="3634"/>
                </a:lnTo>
                <a:lnTo>
                  <a:pt x="4721" y="3576"/>
                </a:lnTo>
                <a:lnTo>
                  <a:pt x="4746" y="3509"/>
                </a:lnTo>
                <a:lnTo>
                  <a:pt x="4779" y="3442"/>
                </a:lnTo>
                <a:lnTo>
                  <a:pt x="4804" y="3383"/>
                </a:lnTo>
                <a:lnTo>
                  <a:pt x="4838" y="3317"/>
                </a:lnTo>
                <a:lnTo>
                  <a:pt x="4863" y="3266"/>
                </a:lnTo>
                <a:lnTo>
                  <a:pt x="4846" y="3283"/>
                </a:lnTo>
                <a:lnTo>
                  <a:pt x="4796" y="3325"/>
                </a:lnTo>
                <a:lnTo>
                  <a:pt x="4754" y="3358"/>
                </a:lnTo>
                <a:lnTo>
                  <a:pt x="4704" y="3400"/>
                </a:lnTo>
                <a:lnTo>
                  <a:pt x="4662" y="3442"/>
                </a:lnTo>
                <a:lnTo>
                  <a:pt x="4612" y="3475"/>
                </a:lnTo>
                <a:lnTo>
                  <a:pt x="4562" y="3517"/>
                </a:lnTo>
                <a:lnTo>
                  <a:pt x="4520" y="3559"/>
                </a:lnTo>
                <a:lnTo>
                  <a:pt x="4470" y="3592"/>
                </a:lnTo>
                <a:lnTo>
                  <a:pt x="4311" y="3718"/>
                </a:lnTo>
                <a:lnTo>
                  <a:pt x="4270" y="3751"/>
                </a:lnTo>
                <a:lnTo>
                  <a:pt x="4153" y="3843"/>
                </a:lnTo>
                <a:lnTo>
                  <a:pt x="4077" y="3910"/>
                </a:lnTo>
                <a:lnTo>
                  <a:pt x="3994" y="3968"/>
                </a:lnTo>
                <a:lnTo>
                  <a:pt x="3919" y="4027"/>
                </a:lnTo>
                <a:lnTo>
                  <a:pt x="3835" y="4093"/>
                </a:lnTo>
                <a:lnTo>
                  <a:pt x="3760" y="4152"/>
                </a:lnTo>
                <a:lnTo>
                  <a:pt x="3676" y="4210"/>
                </a:lnTo>
                <a:lnTo>
                  <a:pt x="3593" y="4277"/>
                </a:lnTo>
                <a:lnTo>
                  <a:pt x="3509" y="4336"/>
                </a:lnTo>
                <a:lnTo>
                  <a:pt x="3434" y="4394"/>
                </a:lnTo>
                <a:lnTo>
                  <a:pt x="3351" y="4453"/>
                </a:lnTo>
                <a:lnTo>
                  <a:pt x="3267" y="4511"/>
                </a:lnTo>
                <a:lnTo>
                  <a:pt x="3184" y="4570"/>
                </a:lnTo>
                <a:lnTo>
                  <a:pt x="3100" y="4628"/>
                </a:lnTo>
                <a:lnTo>
                  <a:pt x="3016" y="4687"/>
                </a:lnTo>
                <a:lnTo>
                  <a:pt x="2933" y="4745"/>
                </a:lnTo>
                <a:lnTo>
                  <a:pt x="2849" y="4795"/>
                </a:lnTo>
                <a:lnTo>
                  <a:pt x="2766" y="4845"/>
                </a:lnTo>
                <a:lnTo>
                  <a:pt x="2757" y="4854"/>
                </a:lnTo>
                <a:lnTo>
                  <a:pt x="2674" y="4912"/>
                </a:lnTo>
                <a:lnTo>
                  <a:pt x="2590" y="4962"/>
                </a:lnTo>
                <a:lnTo>
                  <a:pt x="2499" y="5012"/>
                </a:lnTo>
                <a:lnTo>
                  <a:pt x="2415" y="5071"/>
                </a:lnTo>
                <a:lnTo>
                  <a:pt x="2323" y="5121"/>
                </a:lnTo>
                <a:lnTo>
                  <a:pt x="2240" y="5171"/>
                </a:lnTo>
                <a:lnTo>
                  <a:pt x="2189" y="5196"/>
                </a:lnTo>
                <a:lnTo>
                  <a:pt x="2148" y="5221"/>
                </a:lnTo>
                <a:lnTo>
                  <a:pt x="2098" y="5246"/>
                </a:lnTo>
                <a:lnTo>
                  <a:pt x="2056" y="5263"/>
                </a:lnTo>
                <a:lnTo>
                  <a:pt x="2006" y="5288"/>
                </a:lnTo>
                <a:lnTo>
                  <a:pt x="1964" y="5313"/>
                </a:lnTo>
                <a:lnTo>
                  <a:pt x="1914" y="5338"/>
                </a:lnTo>
                <a:lnTo>
                  <a:pt x="1872" y="5363"/>
                </a:lnTo>
                <a:lnTo>
                  <a:pt x="1822" y="5380"/>
                </a:lnTo>
                <a:lnTo>
                  <a:pt x="1780" y="5405"/>
                </a:lnTo>
                <a:lnTo>
                  <a:pt x="1738" y="5430"/>
                </a:lnTo>
                <a:lnTo>
                  <a:pt x="1697" y="5447"/>
                </a:lnTo>
                <a:lnTo>
                  <a:pt x="1655" y="5464"/>
                </a:lnTo>
                <a:lnTo>
                  <a:pt x="1605" y="5480"/>
                </a:lnTo>
                <a:lnTo>
                  <a:pt x="1555" y="5505"/>
                </a:lnTo>
                <a:lnTo>
                  <a:pt x="1513" y="5522"/>
                </a:lnTo>
                <a:lnTo>
                  <a:pt x="1463" y="5539"/>
                </a:lnTo>
                <a:lnTo>
                  <a:pt x="1412" y="5555"/>
                </a:lnTo>
                <a:lnTo>
                  <a:pt x="1362" y="5572"/>
                </a:lnTo>
                <a:lnTo>
                  <a:pt x="1337" y="5572"/>
                </a:lnTo>
                <a:lnTo>
                  <a:pt x="1304" y="5581"/>
                </a:lnTo>
                <a:lnTo>
                  <a:pt x="1279" y="5589"/>
                </a:lnTo>
                <a:lnTo>
                  <a:pt x="1254" y="5597"/>
                </a:lnTo>
                <a:lnTo>
                  <a:pt x="1229" y="5606"/>
                </a:lnTo>
                <a:lnTo>
                  <a:pt x="1204" y="5606"/>
                </a:lnTo>
                <a:lnTo>
                  <a:pt x="1170" y="5614"/>
                </a:lnTo>
                <a:lnTo>
                  <a:pt x="1145" y="5614"/>
                </a:lnTo>
                <a:lnTo>
                  <a:pt x="1120" y="5614"/>
                </a:lnTo>
                <a:lnTo>
                  <a:pt x="1095" y="5614"/>
                </a:lnTo>
                <a:lnTo>
                  <a:pt x="1062" y="5614"/>
                </a:lnTo>
                <a:lnTo>
                  <a:pt x="1037" y="5614"/>
                </a:lnTo>
                <a:lnTo>
                  <a:pt x="1011" y="5614"/>
                </a:lnTo>
                <a:lnTo>
                  <a:pt x="978" y="5614"/>
                </a:lnTo>
                <a:lnTo>
                  <a:pt x="953" y="5614"/>
                </a:lnTo>
                <a:lnTo>
                  <a:pt x="786" y="5614"/>
                </a:lnTo>
                <a:lnTo>
                  <a:pt x="753" y="5614"/>
                </a:lnTo>
                <a:lnTo>
                  <a:pt x="727" y="5614"/>
                </a:lnTo>
                <a:lnTo>
                  <a:pt x="694" y="5614"/>
                </a:lnTo>
                <a:lnTo>
                  <a:pt x="669" y="5614"/>
                </a:lnTo>
                <a:lnTo>
                  <a:pt x="644" y="5606"/>
                </a:lnTo>
                <a:lnTo>
                  <a:pt x="611" y="5606"/>
                </a:lnTo>
                <a:lnTo>
                  <a:pt x="585" y="5597"/>
                </a:lnTo>
                <a:lnTo>
                  <a:pt x="552" y="5589"/>
                </a:lnTo>
                <a:lnTo>
                  <a:pt x="527" y="5581"/>
                </a:lnTo>
                <a:lnTo>
                  <a:pt x="502" y="5572"/>
                </a:lnTo>
                <a:lnTo>
                  <a:pt x="468" y="5555"/>
                </a:lnTo>
                <a:lnTo>
                  <a:pt x="443" y="5547"/>
                </a:lnTo>
                <a:lnTo>
                  <a:pt x="418" y="5530"/>
                </a:lnTo>
                <a:lnTo>
                  <a:pt x="418" y="5530"/>
                </a:lnTo>
                <a:lnTo>
                  <a:pt x="393" y="5522"/>
                </a:lnTo>
                <a:lnTo>
                  <a:pt x="360" y="5505"/>
                </a:lnTo>
                <a:lnTo>
                  <a:pt x="335" y="5489"/>
                </a:lnTo>
                <a:lnTo>
                  <a:pt x="310" y="5472"/>
                </a:lnTo>
                <a:lnTo>
                  <a:pt x="285" y="5455"/>
                </a:lnTo>
                <a:lnTo>
                  <a:pt x="260" y="5438"/>
                </a:lnTo>
                <a:lnTo>
                  <a:pt x="235" y="5413"/>
                </a:lnTo>
                <a:lnTo>
                  <a:pt x="210" y="5397"/>
                </a:lnTo>
                <a:lnTo>
                  <a:pt x="193" y="5372"/>
                </a:lnTo>
                <a:lnTo>
                  <a:pt x="168" y="5355"/>
                </a:lnTo>
                <a:lnTo>
                  <a:pt x="143" y="5330"/>
                </a:lnTo>
                <a:lnTo>
                  <a:pt x="126" y="5296"/>
                </a:lnTo>
                <a:lnTo>
                  <a:pt x="109" y="5280"/>
                </a:lnTo>
                <a:lnTo>
                  <a:pt x="93" y="5255"/>
                </a:lnTo>
                <a:lnTo>
                  <a:pt x="76" y="5230"/>
                </a:lnTo>
                <a:lnTo>
                  <a:pt x="59" y="5205"/>
                </a:lnTo>
                <a:lnTo>
                  <a:pt x="42" y="5171"/>
                </a:lnTo>
                <a:lnTo>
                  <a:pt x="34" y="5146"/>
                </a:lnTo>
                <a:lnTo>
                  <a:pt x="26" y="5121"/>
                </a:lnTo>
                <a:lnTo>
                  <a:pt x="17" y="5096"/>
                </a:lnTo>
                <a:lnTo>
                  <a:pt x="9" y="5071"/>
                </a:lnTo>
                <a:lnTo>
                  <a:pt x="1" y="5037"/>
                </a:lnTo>
                <a:lnTo>
                  <a:pt x="1" y="5012"/>
                </a:lnTo>
                <a:lnTo>
                  <a:pt x="1" y="4987"/>
                </a:lnTo>
                <a:lnTo>
                  <a:pt x="1" y="4962"/>
                </a:lnTo>
                <a:lnTo>
                  <a:pt x="1" y="4929"/>
                </a:lnTo>
                <a:lnTo>
                  <a:pt x="1" y="4829"/>
                </a:lnTo>
                <a:lnTo>
                  <a:pt x="1" y="4804"/>
                </a:lnTo>
                <a:lnTo>
                  <a:pt x="1" y="4779"/>
                </a:lnTo>
                <a:lnTo>
                  <a:pt x="1" y="4779"/>
                </a:lnTo>
                <a:lnTo>
                  <a:pt x="1" y="4753"/>
                </a:lnTo>
                <a:lnTo>
                  <a:pt x="1" y="4728"/>
                </a:lnTo>
                <a:lnTo>
                  <a:pt x="9" y="4695"/>
                </a:lnTo>
                <a:lnTo>
                  <a:pt x="9" y="4670"/>
                </a:lnTo>
                <a:lnTo>
                  <a:pt x="17" y="4645"/>
                </a:lnTo>
                <a:lnTo>
                  <a:pt x="26" y="4620"/>
                </a:lnTo>
                <a:lnTo>
                  <a:pt x="34" y="4595"/>
                </a:lnTo>
                <a:lnTo>
                  <a:pt x="42" y="4570"/>
                </a:lnTo>
                <a:lnTo>
                  <a:pt x="51" y="4545"/>
                </a:lnTo>
                <a:lnTo>
                  <a:pt x="59" y="4520"/>
                </a:lnTo>
                <a:lnTo>
                  <a:pt x="67" y="4494"/>
                </a:lnTo>
                <a:lnTo>
                  <a:pt x="76" y="4469"/>
                </a:lnTo>
                <a:lnTo>
                  <a:pt x="84" y="4453"/>
                </a:lnTo>
                <a:lnTo>
                  <a:pt x="93" y="4428"/>
                </a:lnTo>
                <a:lnTo>
                  <a:pt x="118" y="4378"/>
                </a:lnTo>
                <a:lnTo>
                  <a:pt x="134" y="4336"/>
                </a:lnTo>
                <a:lnTo>
                  <a:pt x="159" y="4286"/>
                </a:lnTo>
                <a:lnTo>
                  <a:pt x="176" y="4244"/>
                </a:lnTo>
                <a:lnTo>
                  <a:pt x="201" y="4202"/>
                </a:lnTo>
                <a:lnTo>
                  <a:pt x="226" y="4160"/>
                </a:lnTo>
                <a:lnTo>
                  <a:pt x="251" y="4119"/>
                </a:lnTo>
                <a:lnTo>
                  <a:pt x="276" y="4077"/>
                </a:lnTo>
                <a:lnTo>
                  <a:pt x="293" y="4035"/>
                </a:lnTo>
                <a:lnTo>
                  <a:pt x="318" y="4002"/>
                </a:lnTo>
                <a:lnTo>
                  <a:pt x="343" y="3968"/>
                </a:lnTo>
                <a:lnTo>
                  <a:pt x="377" y="3901"/>
                </a:lnTo>
                <a:lnTo>
                  <a:pt x="418" y="3843"/>
                </a:lnTo>
                <a:lnTo>
                  <a:pt x="494" y="3734"/>
                </a:lnTo>
                <a:lnTo>
                  <a:pt x="560" y="3617"/>
                </a:lnTo>
                <a:lnTo>
                  <a:pt x="636" y="3509"/>
                </a:lnTo>
                <a:lnTo>
                  <a:pt x="711" y="3392"/>
                </a:lnTo>
                <a:lnTo>
                  <a:pt x="786" y="3275"/>
                </a:lnTo>
                <a:lnTo>
                  <a:pt x="869" y="3166"/>
                </a:lnTo>
                <a:lnTo>
                  <a:pt x="945" y="3049"/>
                </a:lnTo>
                <a:lnTo>
                  <a:pt x="1020" y="2932"/>
                </a:lnTo>
                <a:lnTo>
                  <a:pt x="1103" y="2824"/>
                </a:lnTo>
                <a:lnTo>
                  <a:pt x="1179" y="2707"/>
                </a:lnTo>
                <a:lnTo>
                  <a:pt x="1262" y="2598"/>
                </a:lnTo>
                <a:lnTo>
                  <a:pt x="1304" y="2540"/>
                </a:lnTo>
                <a:lnTo>
                  <a:pt x="1346" y="2481"/>
                </a:lnTo>
                <a:lnTo>
                  <a:pt x="1387" y="2431"/>
                </a:lnTo>
                <a:lnTo>
                  <a:pt x="1429" y="2373"/>
                </a:lnTo>
                <a:lnTo>
                  <a:pt x="1471" y="2314"/>
                </a:lnTo>
                <a:lnTo>
                  <a:pt x="1513" y="2264"/>
                </a:lnTo>
                <a:lnTo>
                  <a:pt x="1563" y="2205"/>
                </a:lnTo>
                <a:lnTo>
                  <a:pt x="1605" y="2155"/>
                </a:lnTo>
                <a:lnTo>
                  <a:pt x="1646" y="2097"/>
                </a:lnTo>
                <a:lnTo>
                  <a:pt x="1688" y="2047"/>
                </a:lnTo>
                <a:lnTo>
                  <a:pt x="1730" y="1988"/>
                </a:lnTo>
                <a:lnTo>
                  <a:pt x="1780" y="1938"/>
                </a:lnTo>
                <a:lnTo>
                  <a:pt x="1822" y="1880"/>
                </a:lnTo>
                <a:lnTo>
                  <a:pt x="1830" y="1871"/>
                </a:lnTo>
                <a:lnTo>
                  <a:pt x="1864" y="1830"/>
                </a:lnTo>
                <a:lnTo>
                  <a:pt x="1914" y="1771"/>
                </a:lnTo>
                <a:lnTo>
                  <a:pt x="1956" y="1721"/>
                </a:lnTo>
                <a:lnTo>
                  <a:pt x="2006" y="1671"/>
                </a:lnTo>
                <a:lnTo>
                  <a:pt x="2056" y="1621"/>
                </a:lnTo>
                <a:lnTo>
                  <a:pt x="2098" y="1562"/>
                </a:lnTo>
                <a:lnTo>
                  <a:pt x="2148" y="1512"/>
                </a:lnTo>
                <a:lnTo>
                  <a:pt x="2198" y="1462"/>
                </a:lnTo>
                <a:lnTo>
                  <a:pt x="2240" y="1412"/>
                </a:lnTo>
                <a:lnTo>
                  <a:pt x="2290" y="1362"/>
                </a:lnTo>
                <a:lnTo>
                  <a:pt x="2340" y="1312"/>
                </a:lnTo>
                <a:lnTo>
                  <a:pt x="2390" y="1261"/>
                </a:lnTo>
                <a:lnTo>
                  <a:pt x="2440" y="1211"/>
                </a:lnTo>
                <a:lnTo>
                  <a:pt x="2490" y="1161"/>
                </a:lnTo>
                <a:lnTo>
                  <a:pt x="2540" y="1119"/>
                </a:lnTo>
                <a:lnTo>
                  <a:pt x="2590" y="1069"/>
                </a:lnTo>
                <a:lnTo>
                  <a:pt x="2641" y="1019"/>
                </a:lnTo>
                <a:lnTo>
                  <a:pt x="2691" y="977"/>
                </a:lnTo>
                <a:lnTo>
                  <a:pt x="2749" y="927"/>
                </a:lnTo>
                <a:lnTo>
                  <a:pt x="2799" y="877"/>
                </a:lnTo>
                <a:lnTo>
                  <a:pt x="2849" y="835"/>
                </a:lnTo>
                <a:lnTo>
                  <a:pt x="2908" y="794"/>
                </a:lnTo>
                <a:lnTo>
                  <a:pt x="2958" y="744"/>
                </a:lnTo>
                <a:lnTo>
                  <a:pt x="3016" y="702"/>
                </a:lnTo>
                <a:lnTo>
                  <a:pt x="3067" y="660"/>
                </a:lnTo>
                <a:lnTo>
                  <a:pt x="3125" y="618"/>
                </a:lnTo>
                <a:lnTo>
                  <a:pt x="3175" y="576"/>
                </a:lnTo>
                <a:lnTo>
                  <a:pt x="3234" y="535"/>
                </a:lnTo>
                <a:lnTo>
                  <a:pt x="3292" y="493"/>
                </a:lnTo>
                <a:lnTo>
                  <a:pt x="3326" y="468"/>
                </a:lnTo>
                <a:lnTo>
                  <a:pt x="3359" y="443"/>
                </a:lnTo>
                <a:lnTo>
                  <a:pt x="3401" y="418"/>
                </a:lnTo>
                <a:lnTo>
                  <a:pt x="3443" y="393"/>
                </a:lnTo>
                <a:lnTo>
                  <a:pt x="3484" y="359"/>
                </a:lnTo>
                <a:lnTo>
                  <a:pt x="3526" y="334"/>
                </a:lnTo>
                <a:lnTo>
                  <a:pt x="3576" y="309"/>
                </a:lnTo>
                <a:lnTo>
                  <a:pt x="3618" y="276"/>
                </a:lnTo>
                <a:lnTo>
                  <a:pt x="3668" y="251"/>
                </a:lnTo>
                <a:lnTo>
                  <a:pt x="3718" y="217"/>
                </a:lnTo>
                <a:lnTo>
                  <a:pt x="3768" y="192"/>
                </a:lnTo>
                <a:lnTo>
                  <a:pt x="3793" y="175"/>
                </a:lnTo>
                <a:lnTo>
                  <a:pt x="3827" y="167"/>
                </a:lnTo>
                <a:lnTo>
                  <a:pt x="3852" y="150"/>
                </a:lnTo>
                <a:lnTo>
                  <a:pt x="3877" y="142"/>
                </a:lnTo>
                <a:lnTo>
                  <a:pt x="3902" y="125"/>
                </a:lnTo>
                <a:lnTo>
                  <a:pt x="3927" y="117"/>
                </a:lnTo>
                <a:lnTo>
                  <a:pt x="3960" y="100"/>
                </a:lnTo>
                <a:lnTo>
                  <a:pt x="3986" y="92"/>
                </a:lnTo>
                <a:lnTo>
                  <a:pt x="4011" y="84"/>
                </a:lnTo>
                <a:lnTo>
                  <a:pt x="4036" y="67"/>
                </a:lnTo>
                <a:lnTo>
                  <a:pt x="4069" y="58"/>
                </a:lnTo>
                <a:lnTo>
                  <a:pt x="4094" y="50"/>
                </a:lnTo>
                <a:lnTo>
                  <a:pt x="4128" y="42"/>
                </a:lnTo>
                <a:lnTo>
                  <a:pt x="4153" y="25"/>
                </a:lnTo>
                <a:lnTo>
                  <a:pt x="4178" y="17"/>
                </a:lnTo>
                <a:lnTo>
                  <a:pt x="4211" y="8"/>
                </a:lnTo>
                <a:lnTo>
                  <a:pt x="4236" y="0"/>
                </a:lnTo>
                <a:lnTo>
                  <a:pt x="4270" y="0"/>
                </a:lnTo>
                <a:lnTo>
                  <a:pt x="4278" y="0"/>
                </a:lnTo>
                <a:lnTo>
                  <a:pt x="4295" y="0"/>
                </a:lnTo>
                <a:lnTo>
                  <a:pt x="4328" y="0"/>
                </a:lnTo>
                <a:lnTo>
                  <a:pt x="4353" y="0"/>
                </a:lnTo>
                <a:lnTo>
                  <a:pt x="4387" y="0"/>
                </a:lnTo>
                <a:lnTo>
                  <a:pt x="4412" y="0"/>
                </a:lnTo>
                <a:lnTo>
                  <a:pt x="4529" y="0"/>
                </a:lnTo>
                <a:lnTo>
                  <a:pt x="4562" y="0"/>
                </a:lnTo>
                <a:lnTo>
                  <a:pt x="4587" y="0"/>
                </a:lnTo>
                <a:lnTo>
                  <a:pt x="4620" y="0"/>
                </a:lnTo>
                <a:lnTo>
                  <a:pt x="4646" y="0"/>
                </a:lnTo>
                <a:lnTo>
                  <a:pt x="4679" y="8"/>
                </a:lnTo>
                <a:lnTo>
                  <a:pt x="4704" y="17"/>
                </a:lnTo>
                <a:lnTo>
                  <a:pt x="4737" y="25"/>
                </a:lnTo>
                <a:lnTo>
                  <a:pt x="4762" y="33"/>
                </a:lnTo>
                <a:lnTo>
                  <a:pt x="4796" y="50"/>
                </a:lnTo>
                <a:lnTo>
                  <a:pt x="4821" y="58"/>
                </a:lnTo>
                <a:lnTo>
                  <a:pt x="4846" y="75"/>
                </a:lnTo>
                <a:lnTo>
                  <a:pt x="4871" y="92"/>
                </a:lnTo>
                <a:lnTo>
                  <a:pt x="4879" y="109"/>
                </a:lnTo>
                <a:lnTo>
                  <a:pt x="4888" y="125"/>
                </a:lnTo>
                <a:lnTo>
                  <a:pt x="4896" y="142"/>
                </a:lnTo>
                <a:lnTo>
                  <a:pt x="4904" y="159"/>
                </a:lnTo>
                <a:lnTo>
                  <a:pt x="4904" y="175"/>
                </a:lnTo>
                <a:lnTo>
                  <a:pt x="4913" y="192"/>
                </a:lnTo>
                <a:lnTo>
                  <a:pt x="4930" y="284"/>
                </a:lnTo>
                <a:lnTo>
                  <a:pt x="4838" y="292"/>
                </a:lnTo>
                <a:lnTo>
                  <a:pt x="4796" y="292"/>
                </a:lnTo>
                <a:lnTo>
                  <a:pt x="4779" y="292"/>
                </a:lnTo>
                <a:lnTo>
                  <a:pt x="4779" y="292"/>
                </a:lnTo>
                <a:lnTo>
                  <a:pt x="4762" y="292"/>
                </a:lnTo>
                <a:lnTo>
                  <a:pt x="4762" y="292"/>
                </a:lnTo>
                <a:lnTo>
                  <a:pt x="4746" y="292"/>
                </a:lnTo>
                <a:lnTo>
                  <a:pt x="4746" y="292"/>
                </a:lnTo>
                <a:lnTo>
                  <a:pt x="4746" y="292"/>
                </a:lnTo>
                <a:lnTo>
                  <a:pt x="4721" y="284"/>
                </a:lnTo>
                <a:lnTo>
                  <a:pt x="4729" y="284"/>
                </a:lnTo>
                <a:lnTo>
                  <a:pt x="4704" y="276"/>
                </a:lnTo>
                <a:lnTo>
                  <a:pt x="4712" y="276"/>
                </a:lnTo>
                <a:lnTo>
                  <a:pt x="4687" y="267"/>
                </a:lnTo>
                <a:lnTo>
                  <a:pt x="4696" y="267"/>
                </a:lnTo>
                <a:lnTo>
                  <a:pt x="4671" y="259"/>
                </a:lnTo>
                <a:lnTo>
                  <a:pt x="4671" y="259"/>
                </a:lnTo>
                <a:lnTo>
                  <a:pt x="4654" y="251"/>
                </a:lnTo>
                <a:lnTo>
                  <a:pt x="4654" y="251"/>
                </a:lnTo>
                <a:lnTo>
                  <a:pt x="4629" y="251"/>
                </a:lnTo>
                <a:lnTo>
                  <a:pt x="4637" y="251"/>
                </a:lnTo>
                <a:lnTo>
                  <a:pt x="4612" y="251"/>
                </a:lnTo>
                <a:lnTo>
                  <a:pt x="4620" y="251"/>
                </a:lnTo>
                <a:lnTo>
                  <a:pt x="4595" y="251"/>
                </a:lnTo>
                <a:lnTo>
                  <a:pt x="4595" y="251"/>
                </a:lnTo>
                <a:lnTo>
                  <a:pt x="4579" y="251"/>
                </a:lnTo>
                <a:lnTo>
                  <a:pt x="4478" y="251"/>
                </a:lnTo>
                <a:lnTo>
                  <a:pt x="4453" y="251"/>
                </a:lnTo>
                <a:lnTo>
                  <a:pt x="4453" y="251"/>
                </a:lnTo>
                <a:lnTo>
                  <a:pt x="4428" y="251"/>
                </a:lnTo>
                <a:lnTo>
                  <a:pt x="4412" y="251"/>
                </a:lnTo>
                <a:lnTo>
                  <a:pt x="4412" y="251"/>
                </a:lnTo>
                <a:lnTo>
                  <a:pt x="4387" y="251"/>
                </a:lnTo>
                <a:lnTo>
                  <a:pt x="4361" y="251"/>
                </a:lnTo>
                <a:lnTo>
                  <a:pt x="4361" y="251"/>
                </a:lnTo>
                <a:lnTo>
                  <a:pt x="4336" y="251"/>
                </a:lnTo>
                <a:lnTo>
                  <a:pt x="4320" y="251"/>
                </a:lnTo>
                <a:lnTo>
                  <a:pt x="4320" y="251"/>
                </a:lnTo>
                <a:lnTo>
                  <a:pt x="4295" y="259"/>
                </a:lnTo>
                <a:lnTo>
                  <a:pt x="4270" y="267"/>
                </a:lnTo>
                <a:lnTo>
                  <a:pt x="4270" y="267"/>
                </a:lnTo>
                <a:lnTo>
                  <a:pt x="4270" y="309"/>
                </a:lnTo>
                <a:lnTo>
                  <a:pt x="4253" y="309"/>
                </a:lnTo>
                <a:lnTo>
                  <a:pt x="4228" y="317"/>
                </a:lnTo>
                <a:lnTo>
                  <a:pt x="4203" y="326"/>
                </a:lnTo>
                <a:lnTo>
                  <a:pt x="4178" y="334"/>
                </a:lnTo>
                <a:lnTo>
                  <a:pt x="4153" y="351"/>
                </a:lnTo>
                <a:lnTo>
                  <a:pt x="4128" y="359"/>
                </a:lnTo>
                <a:lnTo>
                  <a:pt x="4111" y="368"/>
                </a:lnTo>
                <a:lnTo>
                  <a:pt x="4086" y="376"/>
                </a:lnTo>
                <a:lnTo>
                  <a:pt x="4061" y="393"/>
                </a:lnTo>
                <a:lnTo>
                  <a:pt x="4036" y="401"/>
                </a:lnTo>
                <a:lnTo>
                  <a:pt x="4011" y="409"/>
                </a:lnTo>
                <a:lnTo>
                  <a:pt x="3994" y="426"/>
                </a:lnTo>
                <a:lnTo>
                  <a:pt x="3969" y="434"/>
                </a:lnTo>
                <a:lnTo>
                  <a:pt x="3944" y="451"/>
                </a:lnTo>
                <a:lnTo>
                  <a:pt x="3919" y="459"/>
                </a:lnTo>
                <a:lnTo>
                  <a:pt x="3877" y="485"/>
                </a:lnTo>
                <a:lnTo>
                  <a:pt x="3827" y="518"/>
                </a:lnTo>
                <a:lnTo>
                  <a:pt x="3785" y="543"/>
                </a:lnTo>
                <a:lnTo>
                  <a:pt x="3743" y="568"/>
                </a:lnTo>
                <a:lnTo>
                  <a:pt x="3701" y="593"/>
                </a:lnTo>
                <a:lnTo>
                  <a:pt x="3660" y="627"/>
                </a:lnTo>
                <a:lnTo>
                  <a:pt x="3626" y="652"/>
                </a:lnTo>
                <a:lnTo>
                  <a:pt x="3585" y="677"/>
                </a:lnTo>
                <a:lnTo>
                  <a:pt x="3551" y="702"/>
                </a:lnTo>
                <a:lnTo>
                  <a:pt x="3518" y="727"/>
                </a:lnTo>
                <a:lnTo>
                  <a:pt x="3484" y="752"/>
                </a:lnTo>
                <a:lnTo>
                  <a:pt x="3426" y="794"/>
                </a:lnTo>
                <a:lnTo>
                  <a:pt x="3376" y="835"/>
                </a:lnTo>
                <a:lnTo>
                  <a:pt x="3326" y="869"/>
                </a:lnTo>
                <a:lnTo>
                  <a:pt x="3275" y="911"/>
                </a:lnTo>
                <a:lnTo>
                  <a:pt x="3225" y="952"/>
                </a:lnTo>
                <a:lnTo>
                  <a:pt x="3175" y="1002"/>
                </a:lnTo>
                <a:lnTo>
                  <a:pt x="3125" y="1044"/>
                </a:lnTo>
                <a:lnTo>
                  <a:pt x="3075" y="1086"/>
                </a:lnTo>
                <a:lnTo>
                  <a:pt x="3025" y="1128"/>
                </a:lnTo>
                <a:lnTo>
                  <a:pt x="2975" y="1178"/>
                </a:lnTo>
                <a:lnTo>
                  <a:pt x="2925" y="1220"/>
                </a:lnTo>
                <a:lnTo>
                  <a:pt x="2874" y="1261"/>
                </a:lnTo>
                <a:lnTo>
                  <a:pt x="2824" y="1312"/>
                </a:lnTo>
                <a:lnTo>
                  <a:pt x="2783" y="1362"/>
                </a:lnTo>
                <a:lnTo>
                  <a:pt x="2732" y="1403"/>
                </a:lnTo>
                <a:lnTo>
                  <a:pt x="2682" y="1454"/>
                </a:lnTo>
                <a:lnTo>
                  <a:pt x="2641" y="1504"/>
                </a:lnTo>
                <a:lnTo>
                  <a:pt x="2590" y="1545"/>
                </a:lnTo>
                <a:lnTo>
                  <a:pt x="2549" y="1596"/>
                </a:lnTo>
                <a:lnTo>
                  <a:pt x="2499" y="1646"/>
                </a:lnTo>
                <a:lnTo>
                  <a:pt x="2457" y="1696"/>
                </a:lnTo>
                <a:lnTo>
                  <a:pt x="2407" y="1746"/>
                </a:lnTo>
                <a:lnTo>
                  <a:pt x="2365" y="1796"/>
                </a:lnTo>
                <a:lnTo>
                  <a:pt x="2323" y="1846"/>
                </a:lnTo>
                <a:lnTo>
                  <a:pt x="2273" y="1896"/>
                </a:lnTo>
                <a:lnTo>
                  <a:pt x="2231" y="1955"/>
                </a:lnTo>
                <a:lnTo>
                  <a:pt x="2189" y="2005"/>
                </a:lnTo>
                <a:lnTo>
                  <a:pt x="2148" y="2055"/>
                </a:lnTo>
                <a:lnTo>
                  <a:pt x="2114" y="2097"/>
                </a:lnTo>
                <a:lnTo>
                  <a:pt x="2106" y="2105"/>
                </a:lnTo>
                <a:lnTo>
                  <a:pt x="2064" y="2164"/>
                </a:lnTo>
                <a:lnTo>
                  <a:pt x="2014" y="2214"/>
                </a:lnTo>
                <a:lnTo>
                  <a:pt x="1972" y="2264"/>
                </a:lnTo>
                <a:lnTo>
                  <a:pt x="1930" y="2322"/>
                </a:lnTo>
                <a:lnTo>
                  <a:pt x="1889" y="2373"/>
                </a:lnTo>
                <a:lnTo>
                  <a:pt x="1855" y="2431"/>
                </a:lnTo>
                <a:lnTo>
                  <a:pt x="1813" y="2481"/>
                </a:lnTo>
                <a:lnTo>
                  <a:pt x="1772" y="2540"/>
                </a:lnTo>
                <a:lnTo>
                  <a:pt x="1730" y="2590"/>
                </a:lnTo>
                <a:lnTo>
                  <a:pt x="1688" y="2648"/>
                </a:lnTo>
                <a:lnTo>
                  <a:pt x="1646" y="2707"/>
                </a:lnTo>
                <a:lnTo>
                  <a:pt x="1613" y="2757"/>
                </a:lnTo>
                <a:lnTo>
                  <a:pt x="1571" y="2815"/>
                </a:lnTo>
                <a:lnTo>
                  <a:pt x="1496" y="2924"/>
                </a:lnTo>
                <a:lnTo>
                  <a:pt x="1412" y="3041"/>
                </a:lnTo>
                <a:lnTo>
                  <a:pt x="1337" y="3149"/>
                </a:lnTo>
                <a:lnTo>
                  <a:pt x="1262" y="3266"/>
                </a:lnTo>
                <a:lnTo>
                  <a:pt x="1187" y="3375"/>
                </a:lnTo>
                <a:lnTo>
                  <a:pt x="1112" y="3492"/>
                </a:lnTo>
                <a:lnTo>
                  <a:pt x="1045" y="3601"/>
                </a:lnTo>
                <a:lnTo>
                  <a:pt x="970" y="3718"/>
                </a:lnTo>
                <a:lnTo>
                  <a:pt x="895" y="3835"/>
                </a:lnTo>
                <a:lnTo>
                  <a:pt x="828" y="3943"/>
                </a:lnTo>
                <a:lnTo>
                  <a:pt x="753" y="4060"/>
                </a:lnTo>
                <a:lnTo>
                  <a:pt x="719" y="4119"/>
                </a:lnTo>
                <a:lnTo>
                  <a:pt x="686" y="4177"/>
                </a:lnTo>
                <a:lnTo>
                  <a:pt x="661" y="4210"/>
                </a:lnTo>
                <a:lnTo>
                  <a:pt x="644" y="4244"/>
                </a:lnTo>
                <a:lnTo>
                  <a:pt x="627" y="4277"/>
                </a:lnTo>
                <a:lnTo>
                  <a:pt x="602" y="4319"/>
                </a:lnTo>
                <a:lnTo>
                  <a:pt x="585" y="4352"/>
                </a:lnTo>
                <a:lnTo>
                  <a:pt x="560" y="4386"/>
                </a:lnTo>
                <a:lnTo>
                  <a:pt x="544" y="4428"/>
                </a:lnTo>
                <a:lnTo>
                  <a:pt x="527" y="4469"/>
                </a:lnTo>
                <a:lnTo>
                  <a:pt x="510" y="4503"/>
                </a:lnTo>
                <a:lnTo>
                  <a:pt x="494" y="4545"/>
                </a:lnTo>
                <a:lnTo>
                  <a:pt x="477" y="4578"/>
                </a:lnTo>
                <a:lnTo>
                  <a:pt x="468" y="4603"/>
                </a:lnTo>
                <a:lnTo>
                  <a:pt x="460" y="4620"/>
                </a:lnTo>
                <a:lnTo>
                  <a:pt x="452" y="4636"/>
                </a:lnTo>
                <a:lnTo>
                  <a:pt x="443" y="4653"/>
                </a:lnTo>
                <a:lnTo>
                  <a:pt x="443" y="4678"/>
                </a:lnTo>
                <a:lnTo>
                  <a:pt x="435" y="4695"/>
                </a:lnTo>
                <a:lnTo>
                  <a:pt x="435" y="4712"/>
                </a:lnTo>
                <a:lnTo>
                  <a:pt x="427" y="4728"/>
                </a:lnTo>
                <a:lnTo>
                  <a:pt x="427" y="4745"/>
                </a:lnTo>
                <a:lnTo>
                  <a:pt x="427" y="4770"/>
                </a:lnTo>
                <a:lnTo>
                  <a:pt x="427" y="4779"/>
                </a:lnTo>
                <a:lnTo>
                  <a:pt x="427" y="4804"/>
                </a:lnTo>
                <a:lnTo>
                  <a:pt x="427" y="4812"/>
                </a:lnTo>
                <a:lnTo>
                  <a:pt x="427" y="4837"/>
                </a:lnTo>
                <a:lnTo>
                  <a:pt x="427" y="4837"/>
                </a:lnTo>
                <a:lnTo>
                  <a:pt x="427" y="4845"/>
                </a:lnTo>
                <a:lnTo>
                  <a:pt x="427" y="4845"/>
                </a:lnTo>
                <a:lnTo>
                  <a:pt x="427" y="4862"/>
                </a:lnTo>
                <a:lnTo>
                  <a:pt x="427" y="4962"/>
                </a:lnTo>
                <a:lnTo>
                  <a:pt x="427" y="4971"/>
                </a:lnTo>
                <a:lnTo>
                  <a:pt x="427" y="4979"/>
                </a:lnTo>
                <a:lnTo>
                  <a:pt x="427" y="4996"/>
                </a:lnTo>
                <a:lnTo>
                  <a:pt x="427" y="5004"/>
                </a:lnTo>
                <a:lnTo>
                  <a:pt x="427" y="5012"/>
                </a:lnTo>
                <a:lnTo>
                  <a:pt x="427" y="5021"/>
                </a:lnTo>
                <a:lnTo>
                  <a:pt x="427" y="5029"/>
                </a:lnTo>
                <a:lnTo>
                  <a:pt x="427" y="5037"/>
                </a:lnTo>
                <a:lnTo>
                  <a:pt x="435" y="5046"/>
                </a:lnTo>
                <a:lnTo>
                  <a:pt x="443" y="5054"/>
                </a:lnTo>
                <a:lnTo>
                  <a:pt x="443" y="5063"/>
                </a:lnTo>
                <a:lnTo>
                  <a:pt x="460" y="5079"/>
                </a:lnTo>
                <a:lnTo>
                  <a:pt x="468" y="5096"/>
                </a:lnTo>
                <a:lnTo>
                  <a:pt x="485" y="5104"/>
                </a:lnTo>
                <a:lnTo>
                  <a:pt x="494" y="5121"/>
                </a:lnTo>
                <a:lnTo>
                  <a:pt x="510" y="5129"/>
                </a:lnTo>
                <a:lnTo>
                  <a:pt x="519" y="5138"/>
                </a:lnTo>
                <a:lnTo>
                  <a:pt x="535" y="5154"/>
                </a:lnTo>
                <a:lnTo>
                  <a:pt x="544" y="5163"/>
                </a:lnTo>
                <a:lnTo>
                  <a:pt x="560" y="5171"/>
                </a:lnTo>
                <a:lnTo>
                  <a:pt x="569" y="5180"/>
                </a:lnTo>
                <a:lnTo>
                  <a:pt x="585" y="5188"/>
                </a:lnTo>
                <a:lnTo>
                  <a:pt x="602" y="5196"/>
                </a:lnTo>
                <a:lnTo>
                  <a:pt x="619" y="5205"/>
                </a:lnTo>
                <a:lnTo>
                  <a:pt x="627" y="5205"/>
                </a:lnTo>
                <a:lnTo>
                  <a:pt x="644" y="5213"/>
                </a:lnTo>
                <a:lnTo>
                  <a:pt x="661" y="5213"/>
                </a:lnTo>
                <a:lnTo>
                  <a:pt x="677" y="5221"/>
                </a:lnTo>
                <a:lnTo>
                  <a:pt x="694" y="5221"/>
                </a:lnTo>
                <a:lnTo>
                  <a:pt x="711" y="5221"/>
                </a:lnTo>
                <a:lnTo>
                  <a:pt x="711" y="5221"/>
                </a:lnTo>
                <a:lnTo>
                  <a:pt x="727" y="5221"/>
                </a:lnTo>
                <a:lnTo>
                  <a:pt x="753" y="5221"/>
                </a:lnTo>
                <a:lnTo>
                  <a:pt x="744" y="5221"/>
                </a:lnTo>
                <a:lnTo>
                  <a:pt x="761" y="5221"/>
                </a:lnTo>
                <a:lnTo>
                  <a:pt x="786" y="5221"/>
                </a:lnTo>
                <a:lnTo>
                  <a:pt x="786" y="5221"/>
                </a:lnTo>
                <a:lnTo>
                  <a:pt x="803" y="5221"/>
                </a:lnTo>
                <a:lnTo>
                  <a:pt x="828" y="5221"/>
                </a:lnTo>
                <a:lnTo>
                  <a:pt x="970" y="5221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1" name="Google Shape;891;p34"/>
          <p:cNvSpPr/>
          <p:nvPr/>
        </p:nvSpPr>
        <p:spPr>
          <a:xfrm>
            <a:off x="10010579" y="5476725"/>
            <a:ext cx="277549" cy="236904"/>
          </a:xfrm>
          <a:custGeom>
            <a:avLst/>
            <a:gdLst/>
            <a:ahLst/>
            <a:cxnLst/>
            <a:rect l="l" t="t" r="r" b="b"/>
            <a:pathLst>
              <a:path w="4220" h="3602" extrusionOk="0">
                <a:moveTo>
                  <a:pt x="235" y="1295"/>
                </a:moveTo>
                <a:lnTo>
                  <a:pt x="293" y="1321"/>
                </a:lnTo>
                <a:lnTo>
                  <a:pt x="301" y="1321"/>
                </a:lnTo>
                <a:lnTo>
                  <a:pt x="318" y="1362"/>
                </a:lnTo>
                <a:lnTo>
                  <a:pt x="343" y="1404"/>
                </a:lnTo>
                <a:lnTo>
                  <a:pt x="360" y="1446"/>
                </a:lnTo>
                <a:lnTo>
                  <a:pt x="385" y="1488"/>
                </a:lnTo>
                <a:lnTo>
                  <a:pt x="402" y="1529"/>
                </a:lnTo>
                <a:lnTo>
                  <a:pt x="427" y="1571"/>
                </a:lnTo>
                <a:lnTo>
                  <a:pt x="452" y="1613"/>
                </a:lnTo>
                <a:lnTo>
                  <a:pt x="477" y="1655"/>
                </a:lnTo>
                <a:lnTo>
                  <a:pt x="502" y="1696"/>
                </a:lnTo>
                <a:lnTo>
                  <a:pt x="527" y="1738"/>
                </a:lnTo>
                <a:lnTo>
                  <a:pt x="552" y="1780"/>
                </a:lnTo>
                <a:lnTo>
                  <a:pt x="585" y="1822"/>
                </a:lnTo>
                <a:lnTo>
                  <a:pt x="611" y="1864"/>
                </a:lnTo>
                <a:lnTo>
                  <a:pt x="644" y="1905"/>
                </a:lnTo>
                <a:lnTo>
                  <a:pt x="652" y="1922"/>
                </a:lnTo>
                <a:lnTo>
                  <a:pt x="669" y="1939"/>
                </a:lnTo>
                <a:lnTo>
                  <a:pt x="702" y="1980"/>
                </a:lnTo>
                <a:lnTo>
                  <a:pt x="736" y="2022"/>
                </a:lnTo>
                <a:lnTo>
                  <a:pt x="769" y="2056"/>
                </a:lnTo>
                <a:lnTo>
                  <a:pt x="803" y="2097"/>
                </a:lnTo>
                <a:lnTo>
                  <a:pt x="836" y="2131"/>
                </a:lnTo>
                <a:lnTo>
                  <a:pt x="869" y="2173"/>
                </a:lnTo>
                <a:lnTo>
                  <a:pt x="903" y="2206"/>
                </a:lnTo>
                <a:lnTo>
                  <a:pt x="936" y="2248"/>
                </a:lnTo>
                <a:lnTo>
                  <a:pt x="978" y="2281"/>
                </a:lnTo>
                <a:lnTo>
                  <a:pt x="1012" y="2315"/>
                </a:lnTo>
                <a:lnTo>
                  <a:pt x="1053" y="2348"/>
                </a:lnTo>
                <a:lnTo>
                  <a:pt x="1087" y="2381"/>
                </a:lnTo>
                <a:lnTo>
                  <a:pt x="1128" y="2415"/>
                </a:lnTo>
                <a:lnTo>
                  <a:pt x="1162" y="2448"/>
                </a:lnTo>
                <a:lnTo>
                  <a:pt x="1204" y="2482"/>
                </a:lnTo>
                <a:lnTo>
                  <a:pt x="1245" y="2515"/>
                </a:lnTo>
                <a:lnTo>
                  <a:pt x="1287" y="2540"/>
                </a:lnTo>
                <a:lnTo>
                  <a:pt x="1329" y="2574"/>
                </a:lnTo>
                <a:lnTo>
                  <a:pt x="1371" y="2607"/>
                </a:lnTo>
                <a:lnTo>
                  <a:pt x="1371" y="2607"/>
                </a:lnTo>
                <a:lnTo>
                  <a:pt x="1413" y="2632"/>
                </a:lnTo>
                <a:lnTo>
                  <a:pt x="1454" y="2657"/>
                </a:lnTo>
                <a:lnTo>
                  <a:pt x="1496" y="2691"/>
                </a:lnTo>
                <a:lnTo>
                  <a:pt x="1538" y="2716"/>
                </a:lnTo>
                <a:lnTo>
                  <a:pt x="1580" y="2741"/>
                </a:lnTo>
                <a:lnTo>
                  <a:pt x="1621" y="2766"/>
                </a:lnTo>
                <a:lnTo>
                  <a:pt x="1663" y="2791"/>
                </a:lnTo>
                <a:lnTo>
                  <a:pt x="1705" y="2816"/>
                </a:lnTo>
                <a:lnTo>
                  <a:pt x="1747" y="2833"/>
                </a:lnTo>
                <a:lnTo>
                  <a:pt x="1797" y="2858"/>
                </a:lnTo>
                <a:lnTo>
                  <a:pt x="1839" y="2883"/>
                </a:lnTo>
                <a:lnTo>
                  <a:pt x="1880" y="2899"/>
                </a:lnTo>
                <a:lnTo>
                  <a:pt x="1922" y="2916"/>
                </a:lnTo>
                <a:lnTo>
                  <a:pt x="1972" y="2933"/>
                </a:lnTo>
                <a:lnTo>
                  <a:pt x="2014" y="2950"/>
                </a:lnTo>
                <a:lnTo>
                  <a:pt x="2056" y="2966"/>
                </a:lnTo>
                <a:lnTo>
                  <a:pt x="2106" y="2983"/>
                </a:lnTo>
                <a:lnTo>
                  <a:pt x="2148" y="3000"/>
                </a:lnTo>
                <a:lnTo>
                  <a:pt x="2189" y="3016"/>
                </a:lnTo>
                <a:lnTo>
                  <a:pt x="2240" y="3025"/>
                </a:lnTo>
                <a:lnTo>
                  <a:pt x="2281" y="3041"/>
                </a:lnTo>
                <a:lnTo>
                  <a:pt x="2323" y="3050"/>
                </a:lnTo>
                <a:lnTo>
                  <a:pt x="2331" y="3050"/>
                </a:lnTo>
                <a:lnTo>
                  <a:pt x="2373" y="3058"/>
                </a:lnTo>
                <a:lnTo>
                  <a:pt x="2415" y="3067"/>
                </a:lnTo>
                <a:lnTo>
                  <a:pt x="2457" y="3075"/>
                </a:lnTo>
                <a:lnTo>
                  <a:pt x="2482" y="3075"/>
                </a:lnTo>
                <a:lnTo>
                  <a:pt x="2507" y="3075"/>
                </a:lnTo>
                <a:lnTo>
                  <a:pt x="2524" y="3075"/>
                </a:lnTo>
                <a:lnTo>
                  <a:pt x="2549" y="3075"/>
                </a:lnTo>
                <a:lnTo>
                  <a:pt x="2574" y="3075"/>
                </a:lnTo>
                <a:lnTo>
                  <a:pt x="2590" y="3075"/>
                </a:lnTo>
                <a:lnTo>
                  <a:pt x="2624" y="3075"/>
                </a:lnTo>
                <a:lnTo>
                  <a:pt x="2649" y="3075"/>
                </a:lnTo>
                <a:lnTo>
                  <a:pt x="2858" y="3075"/>
                </a:lnTo>
                <a:lnTo>
                  <a:pt x="2883" y="3075"/>
                </a:lnTo>
                <a:lnTo>
                  <a:pt x="2908" y="3075"/>
                </a:lnTo>
                <a:lnTo>
                  <a:pt x="2933" y="3075"/>
                </a:lnTo>
                <a:lnTo>
                  <a:pt x="2958" y="3075"/>
                </a:lnTo>
                <a:lnTo>
                  <a:pt x="2975" y="3075"/>
                </a:lnTo>
                <a:lnTo>
                  <a:pt x="3000" y="3075"/>
                </a:lnTo>
                <a:lnTo>
                  <a:pt x="3025" y="3075"/>
                </a:lnTo>
                <a:lnTo>
                  <a:pt x="3042" y="3075"/>
                </a:lnTo>
                <a:lnTo>
                  <a:pt x="3067" y="3075"/>
                </a:lnTo>
                <a:lnTo>
                  <a:pt x="3083" y="3067"/>
                </a:lnTo>
                <a:lnTo>
                  <a:pt x="3100" y="3067"/>
                </a:lnTo>
                <a:lnTo>
                  <a:pt x="3125" y="3058"/>
                </a:lnTo>
                <a:lnTo>
                  <a:pt x="3142" y="3050"/>
                </a:lnTo>
                <a:lnTo>
                  <a:pt x="3158" y="3041"/>
                </a:lnTo>
                <a:lnTo>
                  <a:pt x="3184" y="3033"/>
                </a:lnTo>
                <a:lnTo>
                  <a:pt x="3200" y="3025"/>
                </a:lnTo>
                <a:lnTo>
                  <a:pt x="3217" y="3025"/>
                </a:lnTo>
                <a:lnTo>
                  <a:pt x="3225" y="3025"/>
                </a:lnTo>
                <a:lnTo>
                  <a:pt x="3234" y="3025"/>
                </a:lnTo>
                <a:lnTo>
                  <a:pt x="3250" y="3008"/>
                </a:lnTo>
                <a:lnTo>
                  <a:pt x="3250" y="3008"/>
                </a:lnTo>
                <a:lnTo>
                  <a:pt x="3267" y="3000"/>
                </a:lnTo>
                <a:lnTo>
                  <a:pt x="3284" y="2991"/>
                </a:lnTo>
                <a:lnTo>
                  <a:pt x="3284" y="2991"/>
                </a:lnTo>
                <a:lnTo>
                  <a:pt x="3309" y="2983"/>
                </a:lnTo>
                <a:lnTo>
                  <a:pt x="3326" y="2975"/>
                </a:lnTo>
                <a:lnTo>
                  <a:pt x="3326" y="2975"/>
                </a:lnTo>
                <a:lnTo>
                  <a:pt x="3342" y="2958"/>
                </a:lnTo>
                <a:lnTo>
                  <a:pt x="3359" y="2950"/>
                </a:lnTo>
                <a:lnTo>
                  <a:pt x="3359" y="2950"/>
                </a:lnTo>
                <a:lnTo>
                  <a:pt x="3376" y="2941"/>
                </a:lnTo>
                <a:lnTo>
                  <a:pt x="3392" y="2924"/>
                </a:lnTo>
                <a:lnTo>
                  <a:pt x="3392" y="2924"/>
                </a:lnTo>
                <a:lnTo>
                  <a:pt x="3409" y="2916"/>
                </a:lnTo>
                <a:lnTo>
                  <a:pt x="3426" y="2899"/>
                </a:lnTo>
                <a:lnTo>
                  <a:pt x="3426" y="2899"/>
                </a:lnTo>
                <a:lnTo>
                  <a:pt x="3443" y="2891"/>
                </a:lnTo>
                <a:lnTo>
                  <a:pt x="3459" y="2874"/>
                </a:lnTo>
                <a:lnTo>
                  <a:pt x="3459" y="2874"/>
                </a:lnTo>
                <a:lnTo>
                  <a:pt x="3476" y="2858"/>
                </a:lnTo>
                <a:lnTo>
                  <a:pt x="3493" y="2849"/>
                </a:lnTo>
                <a:lnTo>
                  <a:pt x="3493" y="2849"/>
                </a:lnTo>
                <a:lnTo>
                  <a:pt x="3501" y="2833"/>
                </a:lnTo>
                <a:lnTo>
                  <a:pt x="3518" y="2816"/>
                </a:lnTo>
                <a:lnTo>
                  <a:pt x="3518" y="2816"/>
                </a:lnTo>
                <a:lnTo>
                  <a:pt x="3534" y="2799"/>
                </a:lnTo>
                <a:lnTo>
                  <a:pt x="3543" y="2791"/>
                </a:lnTo>
                <a:lnTo>
                  <a:pt x="3543" y="2791"/>
                </a:lnTo>
                <a:lnTo>
                  <a:pt x="3559" y="2774"/>
                </a:lnTo>
                <a:lnTo>
                  <a:pt x="3576" y="2757"/>
                </a:lnTo>
                <a:lnTo>
                  <a:pt x="3576" y="2757"/>
                </a:lnTo>
                <a:lnTo>
                  <a:pt x="3585" y="2741"/>
                </a:lnTo>
                <a:lnTo>
                  <a:pt x="3585" y="2741"/>
                </a:lnTo>
                <a:lnTo>
                  <a:pt x="3593" y="2724"/>
                </a:lnTo>
                <a:lnTo>
                  <a:pt x="3593" y="2724"/>
                </a:lnTo>
                <a:lnTo>
                  <a:pt x="3610" y="2707"/>
                </a:lnTo>
                <a:lnTo>
                  <a:pt x="3618" y="2691"/>
                </a:lnTo>
                <a:lnTo>
                  <a:pt x="3618" y="2691"/>
                </a:lnTo>
                <a:lnTo>
                  <a:pt x="3635" y="2674"/>
                </a:lnTo>
                <a:lnTo>
                  <a:pt x="3643" y="2657"/>
                </a:lnTo>
                <a:lnTo>
                  <a:pt x="3643" y="2657"/>
                </a:lnTo>
                <a:lnTo>
                  <a:pt x="3660" y="2640"/>
                </a:lnTo>
                <a:lnTo>
                  <a:pt x="3668" y="2624"/>
                </a:lnTo>
                <a:lnTo>
                  <a:pt x="3668" y="2624"/>
                </a:lnTo>
                <a:lnTo>
                  <a:pt x="3676" y="2607"/>
                </a:lnTo>
                <a:lnTo>
                  <a:pt x="3693" y="2590"/>
                </a:lnTo>
                <a:lnTo>
                  <a:pt x="3693" y="2590"/>
                </a:lnTo>
                <a:lnTo>
                  <a:pt x="3702" y="2565"/>
                </a:lnTo>
                <a:lnTo>
                  <a:pt x="3710" y="2549"/>
                </a:lnTo>
                <a:lnTo>
                  <a:pt x="3710" y="2549"/>
                </a:lnTo>
                <a:lnTo>
                  <a:pt x="3718" y="2532"/>
                </a:lnTo>
                <a:lnTo>
                  <a:pt x="3727" y="2507"/>
                </a:lnTo>
                <a:lnTo>
                  <a:pt x="3727" y="2507"/>
                </a:lnTo>
                <a:lnTo>
                  <a:pt x="3735" y="2490"/>
                </a:lnTo>
                <a:lnTo>
                  <a:pt x="3743" y="2473"/>
                </a:lnTo>
                <a:lnTo>
                  <a:pt x="3752" y="2448"/>
                </a:lnTo>
                <a:lnTo>
                  <a:pt x="3760" y="2432"/>
                </a:lnTo>
                <a:lnTo>
                  <a:pt x="3768" y="2415"/>
                </a:lnTo>
                <a:lnTo>
                  <a:pt x="3768" y="2398"/>
                </a:lnTo>
                <a:lnTo>
                  <a:pt x="3777" y="2373"/>
                </a:lnTo>
                <a:lnTo>
                  <a:pt x="3785" y="2356"/>
                </a:lnTo>
                <a:lnTo>
                  <a:pt x="3793" y="2340"/>
                </a:lnTo>
                <a:lnTo>
                  <a:pt x="3793" y="2315"/>
                </a:lnTo>
                <a:lnTo>
                  <a:pt x="3802" y="2298"/>
                </a:lnTo>
                <a:lnTo>
                  <a:pt x="3802" y="2273"/>
                </a:lnTo>
                <a:lnTo>
                  <a:pt x="3802" y="2273"/>
                </a:lnTo>
                <a:lnTo>
                  <a:pt x="3802" y="2256"/>
                </a:lnTo>
                <a:lnTo>
                  <a:pt x="3802" y="2231"/>
                </a:lnTo>
                <a:lnTo>
                  <a:pt x="3802" y="2214"/>
                </a:lnTo>
                <a:lnTo>
                  <a:pt x="3802" y="2189"/>
                </a:lnTo>
                <a:lnTo>
                  <a:pt x="3802" y="2173"/>
                </a:lnTo>
                <a:lnTo>
                  <a:pt x="3802" y="2148"/>
                </a:lnTo>
                <a:lnTo>
                  <a:pt x="3802" y="2131"/>
                </a:lnTo>
                <a:lnTo>
                  <a:pt x="3802" y="2106"/>
                </a:lnTo>
                <a:lnTo>
                  <a:pt x="3802" y="2081"/>
                </a:lnTo>
                <a:lnTo>
                  <a:pt x="3802" y="2064"/>
                </a:lnTo>
                <a:lnTo>
                  <a:pt x="3802" y="2039"/>
                </a:lnTo>
                <a:lnTo>
                  <a:pt x="3802" y="1788"/>
                </a:lnTo>
                <a:lnTo>
                  <a:pt x="3802" y="1763"/>
                </a:lnTo>
                <a:lnTo>
                  <a:pt x="3802" y="1738"/>
                </a:lnTo>
                <a:lnTo>
                  <a:pt x="3802" y="1713"/>
                </a:lnTo>
                <a:lnTo>
                  <a:pt x="3802" y="1688"/>
                </a:lnTo>
                <a:lnTo>
                  <a:pt x="3802" y="1663"/>
                </a:lnTo>
                <a:lnTo>
                  <a:pt x="3802" y="1638"/>
                </a:lnTo>
                <a:lnTo>
                  <a:pt x="3802" y="1621"/>
                </a:lnTo>
                <a:lnTo>
                  <a:pt x="3802" y="1596"/>
                </a:lnTo>
                <a:lnTo>
                  <a:pt x="3802" y="1571"/>
                </a:lnTo>
                <a:lnTo>
                  <a:pt x="3802" y="1546"/>
                </a:lnTo>
                <a:lnTo>
                  <a:pt x="3802" y="1521"/>
                </a:lnTo>
                <a:lnTo>
                  <a:pt x="3793" y="1496"/>
                </a:lnTo>
                <a:lnTo>
                  <a:pt x="3793" y="1471"/>
                </a:lnTo>
                <a:lnTo>
                  <a:pt x="3785" y="1446"/>
                </a:lnTo>
                <a:lnTo>
                  <a:pt x="3777" y="1429"/>
                </a:lnTo>
                <a:lnTo>
                  <a:pt x="3768" y="1404"/>
                </a:lnTo>
                <a:lnTo>
                  <a:pt x="3760" y="1379"/>
                </a:lnTo>
                <a:lnTo>
                  <a:pt x="3760" y="1354"/>
                </a:lnTo>
                <a:lnTo>
                  <a:pt x="3752" y="1329"/>
                </a:lnTo>
                <a:lnTo>
                  <a:pt x="3743" y="1304"/>
                </a:lnTo>
                <a:lnTo>
                  <a:pt x="3735" y="1287"/>
                </a:lnTo>
                <a:lnTo>
                  <a:pt x="3727" y="1262"/>
                </a:lnTo>
                <a:lnTo>
                  <a:pt x="3718" y="1237"/>
                </a:lnTo>
                <a:lnTo>
                  <a:pt x="3710" y="1212"/>
                </a:lnTo>
                <a:lnTo>
                  <a:pt x="3702" y="1195"/>
                </a:lnTo>
                <a:lnTo>
                  <a:pt x="3702" y="1195"/>
                </a:lnTo>
                <a:lnTo>
                  <a:pt x="3685" y="1170"/>
                </a:lnTo>
                <a:lnTo>
                  <a:pt x="3676" y="1145"/>
                </a:lnTo>
                <a:lnTo>
                  <a:pt x="3668" y="1128"/>
                </a:lnTo>
                <a:lnTo>
                  <a:pt x="3660" y="1103"/>
                </a:lnTo>
                <a:lnTo>
                  <a:pt x="3643" y="1078"/>
                </a:lnTo>
                <a:lnTo>
                  <a:pt x="3635" y="1062"/>
                </a:lnTo>
                <a:lnTo>
                  <a:pt x="3618" y="1028"/>
                </a:lnTo>
                <a:lnTo>
                  <a:pt x="3601" y="995"/>
                </a:lnTo>
                <a:lnTo>
                  <a:pt x="3585" y="961"/>
                </a:lnTo>
                <a:lnTo>
                  <a:pt x="3568" y="928"/>
                </a:lnTo>
                <a:lnTo>
                  <a:pt x="3551" y="903"/>
                </a:lnTo>
                <a:lnTo>
                  <a:pt x="3526" y="869"/>
                </a:lnTo>
                <a:lnTo>
                  <a:pt x="3509" y="836"/>
                </a:lnTo>
                <a:lnTo>
                  <a:pt x="3493" y="811"/>
                </a:lnTo>
                <a:lnTo>
                  <a:pt x="3468" y="778"/>
                </a:lnTo>
                <a:lnTo>
                  <a:pt x="3451" y="752"/>
                </a:lnTo>
                <a:lnTo>
                  <a:pt x="3426" y="719"/>
                </a:lnTo>
                <a:lnTo>
                  <a:pt x="3409" y="694"/>
                </a:lnTo>
                <a:lnTo>
                  <a:pt x="3384" y="669"/>
                </a:lnTo>
                <a:lnTo>
                  <a:pt x="3359" y="635"/>
                </a:lnTo>
                <a:lnTo>
                  <a:pt x="3342" y="610"/>
                </a:lnTo>
                <a:lnTo>
                  <a:pt x="3317" y="585"/>
                </a:lnTo>
                <a:lnTo>
                  <a:pt x="3292" y="552"/>
                </a:lnTo>
                <a:lnTo>
                  <a:pt x="3275" y="527"/>
                </a:lnTo>
                <a:lnTo>
                  <a:pt x="3250" y="502"/>
                </a:lnTo>
                <a:lnTo>
                  <a:pt x="3225" y="477"/>
                </a:lnTo>
                <a:lnTo>
                  <a:pt x="3200" y="443"/>
                </a:lnTo>
                <a:lnTo>
                  <a:pt x="3175" y="418"/>
                </a:lnTo>
                <a:lnTo>
                  <a:pt x="3150" y="393"/>
                </a:lnTo>
                <a:lnTo>
                  <a:pt x="3125" y="368"/>
                </a:lnTo>
                <a:lnTo>
                  <a:pt x="3075" y="318"/>
                </a:lnTo>
                <a:lnTo>
                  <a:pt x="3016" y="260"/>
                </a:lnTo>
                <a:lnTo>
                  <a:pt x="2966" y="209"/>
                </a:lnTo>
                <a:lnTo>
                  <a:pt x="2908" y="151"/>
                </a:lnTo>
                <a:lnTo>
                  <a:pt x="2900" y="9"/>
                </a:lnTo>
                <a:lnTo>
                  <a:pt x="3042" y="1"/>
                </a:lnTo>
                <a:lnTo>
                  <a:pt x="3100" y="51"/>
                </a:lnTo>
                <a:lnTo>
                  <a:pt x="3167" y="101"/>
                </a:lnTo>
                <a:lnTo>
                  <a:pt x="3225" y="151"/>
                </a:lnTo>
                <a:lnTo>
                  <a:pt x="3284" y="201"/>
                </a:lnTo>
                <a:lnTo>
                  <a:pt x="3309" y="226"/>
                </a:lnTo>
                <a:lnTo>
                  <a:pt x="3342" y="251"/>
                </a:lnTo>
                <a:lnTo>
                  <a:pt x="3367" y="276"/>
                </a:lnTo>
                <a:lnTo>
                  <a:pt x="3401" y="301"/>
                </a:lnTo>
                <a:lnTo>
                  <a:pt x="3426" y="326"/>
                </a:lnTo>
                <a:lnTo>
                  <a:pt x="3451" y="351"/>
                </a:lnTo>
                <a:lnTo>
                  <a:pt x="3484" y="385"/>
                </a:lnTo>
                <a:lnTo>
                  <a:pt x="3509" y="410"/>
                </a:lnTo>
                <a:lnTo>
                  <a:pt x="3534" y="435"/>
                </a:lnTo>
                <a:lnTo>
                  <a:pt x="3559" y="468"/>
                </a:lnTo>
                <a:lnTo>
                  <a:pt x="3593" y="493"/>
                </a:lnTo>
                <a:lnTo>
                  <a:pt x="3618" y="519"/>
                </a:lnTo>
                <a:lnTo>
                  <a:pt x="3643" y="552"/>
                </a:lnTo>
                <a:lnTo>
                  <a:pt x="3668" y="577"/>
                </a:lnTo>
                <a:lnTo>
                  <a:pt x="3693" y="610"/>
                </a:lnTo>
                <a:lnTo>
                  <a:pt x="3718" y="644"/>
                </a:lnTo>
                <a:lnTo>
                  <a:pt x="3743" y="669"/>
                </a:lnTo>
                <a:lnTo>
                  <a:pt x="3768" y="702"/>
                </a:lnTo>
                <a:lnTo>
                  <a:pt x="3793" y="736"/>
                </a:lnTo>
                <a:lnTo>
                  <a:pt x="3818" y="769"/>
                </a:lnTo>
                <a:lnTo>
                  <a:pt x="3844" y="803"/>
                </a:lnTo>
                <a:lnTo>
                  <a:pt x="3860" y="836"/>
                </a:lnTo>
                <a:lnTo>
                  <a:pt x="3885" y="869"/>
                </a:lnTo>
                <a:lnTo>
                  <a:pt x="3910" y="903"/>
                </a:lnTo>
                <a:lnTo>
                  <a:pt x="3927" y="928"/>
                </a:lnTo>
                <a:lnTo>
                  <a:pt x="3944" y="953"/>
                </a:lnTo>
                <a:lnTo>
                  <a:pt x="3952" y="978"/>
                </a:lnTo>
                <a:lnTo>
                  <a:pt x="3969" y="1003"/>
                </a:lnTo>
                <a:lnTo>
                  <a:pt x="3986" y="1028"/>
                </a:lnTo>
                <a:lnTo>
                  <a:pt x="3994" y="1053"/>
                </a:lnTo>
                <a:lnTo>
                  <a:pt x="3994" y="1053"/>
                </a:lnTo>
                <a:lnTo>
                  <a:pt x="4011" y="1078"/>
                </a:lnTo>
                <a:lnTo>
                  <a:pt x="4019" y="1103"/>
                </a:lnTo>
                <a:lnTo>
                  <a:pt x="4036" y="1128"/>
                </a:lnTo>
                <a:lnTo>
                  <a:pt x="4044" y="1153"/>
                </a:lnTo>
                <a:lnTo>
                  <a:pt x="4061" y="1187"/>
                </a:lnTo>
                <a:lnTo>
                  <a:pt x="4069" y="1212"/>
                </a:lnTo>
                <a:lnTo>
                  <a:pt x="4086" y="1237"/>
                </a:lnTo>
                <a:lnTo>
                  <a:pt x="4094" y="1262"/>
                </a:lnTo>
                <a:lnTo>
                  <a:pt x="4103" y="1295"/>
                </a:lnTo>
                <a:lnTo>
                  <a:pt x="4111" y="1321"/>
                </a:lnTo>
                <a:lnTo>
                  <a:pt x="4128" y="1346"/>
                </a:lnTo>
                <a:lnTo>
                  <a:pt x="4136" y="1371"/>
                </a:lnTo>
                <a:lnTo>
                  <a:pt x="4144" y="1404"/>
                </a:lnTo>
                <a:lnTo>
                  <a:pt x="4153" y="1429"/>
                </a:lnTo>
                <a:lnTo>
                  <a:pt x="4161" y="1454"/>
                </a:lnTo>
                <a:lnTo>
                  <a:pt x="4169" y="1488"/>
                </a:lnTo>
                <a:lnTo>
                  <a:pt x="4178" y="1513"/>
                </a:lnTo>
                <a:lnTo>
                  <a:pt x="4186" y="1538"/>
                </a:lnTo>
                <a:lnTo>
                  <a:pt x="4194" y="1571"/>
                </a:lnTo>
                <a:lnTo>
                  <a:pt x="4194" y="1596"/>
                </a:lnTo>
                <a:lnTo>
                  <a:pt x="4203" y="1621"/>
                </a:lnTo>
                <a:lnTo>
                  <a:pt x="4211" y="1655"/>
                </a:lnTo>
                <a:lnTo>
                  <a:pt x="4219" y="1680"/>
                </a:lnTo>
                <a:lnTo>
                  <a:pt x="4219" y="1705"/>
                </a:lnTo>
                <a:lnTo>
                  <a:pt x="4219" y="1738"/>
                </a:lnTo>
                <a:lnTo>
                  <a:pt x="4219" y="1763"/>
                </a:lnTo>
                <a:lnTo>
                  <a:pt x="4219" y="1797"/>
                </a:lnTo>
                <a:lnTo>
                  <a:pt x="4219" y="1822"/>
                </a:lnTo>
                <a:lnTo>
                  <a:pt x="4219" y="1847"/>
                </a:lnTo>
                <a:lnTo>
                  <a:pt x="4219" y="1880"/>
                </a:lnTo>
                <a:lnTo>
                  <a:pt x="4219" y="1905"/>
                </a:lnTo>
                <a:lnTo>
                  <a:pt x="4219" y="1939"/>
                </a:lnTo>
                <a:lnTo>
                  <a:pt x="4219" y="1964"/>
                </a:lnTo>
                <a:lnTo>
                  <a:pt x="4219" y="2223"/>
                </a:lnTo>
                <a:lnTo>
                  <a:pt x="4219" y="2248"/>
                </a:lnTo>
                <a:lnTo>
                  <a:pt x="4219" y="2273"/>
                </a:lnTo>
                <a:lnTo>
                  <a:pt x="4219" y="2306"/>
                </a:lnTo>
                <a:lnTo>
                  <a:pt x="4219" y="2331"/>
                </a:lnTo>
                <a:lnTo>
                  <a:pt x="4219" y="2356"/>
                </a:lnTo>
                <a:lnTo>
                  <a:pt x="4219" y="2356"/>
                </a:lnTo>
                <a:lnTo>
                  <a:pt x="4219" y="2381"/>
                </a:lnTo>
                <a:lnTo>
                  <a:pt x="4219" y="2407"/>
                </a:lnTo>
                <a:lnTo>
                  <a:pt x="4219" y="2440"/>
                </a:lnTo>
                <a:lnTo>
                  <a:pt x="4211" y="2465"/>
                </a:lnTo>
                <a:lnTo>
                  <a:pt x="4203" y="2490"/>
                </a:lnTo>
                <a:lnTo>
                  <a:pt x="4194" y="2515"/>
                </a:lnTo>
                <a:lnTo>
                  <a:pt x="4194" y="2549"/>
                </a:lnTo>
                <a:lnTo>
                  <a:pt x="4186" y="2574"/>
                </a:lnTo>
                <a:lnTo>
                  <a:pt x="4178" y="2599"/>
                </a:lnTo>
                <a:lnTo>
                  <a:pt x="4169" y="2624"/>
                </a:lnTo>
                <a:lnTo>
                  <a:pt x="4161" y="2649"/>
                </a:lnTo>
                <a:lnTo>
                  <a:pt x="4111" y="2741"/>
                </a:lnTo>
                <a:lnTo>
                  <a:pt x="4103" y="2766"/>
                </a:lnTo>
                <a:lnTo>
                  <a:pt x="4086" y="2791"/>
                </a:lnTo>
                <a:lnTo>
                  <a:pt x="4077" y="2816"/>
                </a:lnTo>
                <a:lnTo>
                  <a:pt x="4069" y="2849"/>
                </a:lnTo>
                <a:lnTo>
                  <a:pt x="4052" y="2874"/>
                </a:lnTo>
                <a:lnTo>
                  <a:pt x="4044" y="2899"/>
                </a:lnTo>
                <a:lnTo>
                  <a:pt x="4027" y="2924"/>
                </a:lnTo>
                <a:lnTo>
                  <a:pt x="4019" y="2950"/>
                </a:lnTo>
                <a:lnTo>
                  <a:pt x="4002" y="2975"/>
                </a:lnTo>
                <a:lnTo>
                  <a:pt x="3986" y="2991"/>
                </a:lnTo>
                <a:lnTo>
                  <a:pt x="3977" y="3016"/>
                </a:lnTo>
                <a:lnTo>
                  <a:pt x="3960" y="3041"/>
                </a:lnTo>
                <a:lnTo>
                  <a:pt x="3944" y="3067"/>
                </a:lnTo>
                <a:lnTo>
                  <a:pt x="3944" y="3067"/>
                </a:lnTo>
                <a:lnTo>
                  <a:pt x="3927" y="3092"/>
                </a:lnTo>
                <a:lnTo>
                  <a:pt x="3910" y="3108"/>
                </a:lnTo>
                <a:lnTo>
                  <a:pt x="3894" y="3133"/>
                </a:lnTo>
                <a:lnTo>
                  <a:pt x="3877" y="3158"/>
                </a:lnTo>
                <a:lnTo>
                  <a:pt x="3860" y="3175"/>
                </a:lnTo>
                <a:lnTo>
                  <a:pt x="3835" y="3200"/>
                </a:lnTo>
                <a:lnTo>
                  <a:pt x="3818" y="3217"/>
                </a:lnTo>
                <a:lnTo>
                  <a:pt x="3793" y="3242"/>
                </a:lnTo>
                <a:lnTo>
                  <a:pt x="3777" y="3259"/>
                </a:lnTo>
                <a:lnTo>
                  <a:pt x="3752" y="3284"/>
                </a:lnTo>
                <a:lnTo>
                  <a:pt x="3735" y="3300"/>
                </a:lnTo>
                <a:lnTo>
                  <a:pt x="3710" y="3317"/>
                </a:lnTo>
                <a:lnTo>
                  <a:pt x="3685" y="3342"/>
                </a:lnTo>
                <a:lnTo>
                  <a:pt x="3660" y="3359"/>
                </a:lnTo>
                <a:lnTo>
                  <a:pt x="3643" y="3376"/>
                </a:lnTo>
                <a:lnTo>
                  <a:pt x="3618" y="3392"/>
                </a:lnTo>
                <a:lnTo>
                  <a:pt x="3593" y="3409"/>
                </a:lnTo>
                <a:lnTo>
                  <a:pt x="3568" y="3426"/>
                </a:lnTo>
                <a:lnTo>
                  <a:pt x="3543" y="3442"/>
                </a:lnTo>
                <a:lnTo>
                  <a:pt x="3509" y="3451"/>
                </a:lnTo>
                <a:lnTo>
                  <a:pt x="3484" y="3468"/>
                </a:lnTo>
                <a:lnTo>
                  <a:pt x="3459" y="3484"/>
                </a:lnTo>
                <a:lnTo>
                  <a:pt x="3451" y="3493"/>
                </a:lnTo>
                <a:lnTo>
                  <a:pt x="3434" y="3493"/>
                </a:lnTo>
                <a:lnTo>
                  <a:pt x="3401" y="3509"/>
                </a:lnTo>
                <a:lnTo>
                  <a:pt x="3376" y="3518"/>
                </a:lnTo>
                <a:lnTo>
                  <a:pt x="3342" y="3534"/>
                </a:lnTo>
                <a:lnTo>
                  <a:pt x="3317" y="3543"/>
                </a:lnTo>
                <a:lnTo>
                  <a:pt x="3284" y="3551"/>
                </a:lnTo>
                <a:lnTo>
                  <a:pt x="3259" y="3559"/>
                </a:lnTo>
                <a:lnTo>
                  <a:pt x="3225" y="3568"/>
                </a:lnTo>
                <a:lnTo>
                  <a:pt x="3192" y="3576"/>
                </a:lnTo>
                <a:lnTo>
                  <a:pt x="3167" y="3584"/>
                </a:lnTo>
                <a:lnTo>
                  <a:pt x="3133" y="3593"/>
                </a:lnTo>
                <a:lnTo>
                  <a:pt x="3100" y="3601"/>
                </a:lnTo>
                <a:lnTo>
                  <a:pt x="3067" y="3601"/>
                </a:lnTo>
                <a:lnTo>
                  <a:pt x="3033" y="3601"/>
                </a:lnTo>
                <a:lnTo>
                  <a:pt x="3000" y="3601"/>
                </a:lnTo>
                <a:lnTo>
                  <a:pt x="2966" y="3601"/>
                </a:lnTo>
                <a:lnTo>
                  <a:pt x="2933" y="3601"/>
                </a:lnTo>
                <a:lnTo>
                  <a:pt x="2900" y="3601"/>
                </a:lnTo>
                <a:lnTo>
                  <a:pt x="2866" y="3601"/>
                </a:lnTo>
                <a:lnTo>
                  <a:pt x="2691" y="3601"/>
                </a:lnTo>
                <a:lnTo>
                  <a:pt x="2649" y="3601"/>
                </a:lnTo>
                <a:lnTo>
                  <a:pt x="2615" y="3601"/>
                </a:lnTo>
                <a:lnTo>
                  <a:pt x="2574" y="3601"/>
                </a:lnTo>
                <a:lnTo>
                  <a:pt x="2540" y="3601"/>
                </a:lnTo>
                <a:lnTo>
                  <a:pt x="2507" y="3601"/>
                </a:lnTo>
                <a:lnTo>
                  <a:pt x="2482" y="3601"/>
                </a:lnTo>
                <a:lnTo>
                  <a:pt x="2457" y="3601"/>
                </a:lnTo>
                <a:lnTo>
                  <a:pt x="2432" y="3601"/>
                </a:lnTo>
                <a:lnTo>
                  <a:pt x="2398" y="3601"/>
                </a:lnTo>
                <a:lnTo>
                  <a:pt x="2373" y="3601"/>
                </a:lnTo>
                <a:lnTo>
                  <a:pt x="2315" y="3593"/>
                </a:lnTo>
                <a:lnTo>
                  <a:pt x="2265" y="3576"/>
                </a:lnTo>
                <a:lnTo>
                  <a:pt x="2214" y="3568"/>
                </a:lnTo>
                <a:lnTo>
                  <a:pt x="2206" y="3568"/>
                </a:lnTo>
                <a:lnTo>
                  <a:pt x="2156" y="3551"/>
                </a:lnTo>
                <a:lnTo>
                  <a:pt x="2098" y="3534"/>
                </a:lnTo>
                <a:lnTo>
                  <a:pt x="2047" y="3518"/>
                </a:lnTo>
                <a:lnTo>
                  <a:pt x="1989" y="3501"/>
                </a:lnTo>
                <a:lnTo>
                  <a:pt x="1939" y="3476"/>
                </a:lnTo>
                <a:lnTo>
                  <a:pt x="1889" y="3459"/>
                </a:lnTo>
                <a:lnTo>
                  <a:pt x="1830" y="3434"/>
                </a:lnTo>
                <a:lnTo>
                  <a:pt x="1780" y="3417"/>
                </a:lnTo>
                <a:lnTo>
                  <a:pt x="1730" y="3392"/>
                </a:lnTo>
                <a:lnTo>
                  <a:pt x="1680" y="3367"/>
                </a:lnTo>
                <a:lnTo>
                  <a:pt x="1630" y="3342"/>
                </a:lnTo>
                <a:lnTo>
                  <a:pt x="1580" y="3309"/>
                </a:lnTo>
                <a:lnTo>
                  <a:pt x="1529" y="3284"/>
                </a:lnTo>
                <a:lnTo>
                  <a:pt x="1479" y="3259"/>
                </a:lnTo>
                <a:lnTo>
                  <a:pt x="1429" y="3225"/>
                </a:lnTo>
                <a:lnTo>
                  <a:pt x="1379" y="3192"/>
                </a:lnTo>
                <a:lnTo>
                  <a:pt x="1329" y="3167"/>
                </a:lnTo>
                <a:lnTo>
                  <a:pt x="1279" y="3133"/>
                </a:lnTo>
                <a:lnTo>
                  <a:pt x="1237" y="3100"/>
                </a:lnTo>
                <a:lnTo>
                  <a:pt x="1187" y="3067"/>
                </a:lnTo>
                <a:lnTo>
                  <a:pt x="1137" y="3033"/>
                </a:lnTo>
                <a:lnTo>
                  <a:pt x="1095" y="3000"/>
                </a:lnTo>
                <a:lnTo>
                  <a:pt x="1095" y="3000"/>
                </a:lnTo>
                <a:lnTo>
                  <a:pt x="1053" y="2958"/>
                </a:lnTo>
                <a:lnTo>
                  <a:pt x="1003" y="2924"/>
                </a:lnTo>
                <a:lnTo>
                  <a:pt x="961" y="2883"/>
                </a:lnTo>
                <a:lnTo>
                  <a:pt x="920" y="2849"/>
                </a:lnTo>
                <a:lnTo>
                  <a:pt x="878" y="2808"/>
                </a:lnTo>
                <a:lnTo>
                  <a:pt x="836" y="2766"/>
                </a:lnTo>
                <a:lnTo>
                  <a:pt x="794" y="2724"/>
                </a:lnTo>
                <a:lnTo>
                  <a:pt x="753" y="2682"/>
                </a:lnTo>
                <a:lnTo>
                  <a:pt x="711" y="2640"/>
                </a:lnTo>
                <a:lnTo>
                  <a:pt x="677" y="2599"/>
                </a:lnTo>
                <a:lnTo>
                  <a:pt x="636" y="2557"/>
                </a:lnTo>
                <a:lnTo>
                  <a:pt x="602" y="2515"/>
                </a:lnTo>
                <a:lnTo>
                  <a:pt x="560" y="2473"/>
                </a:lnTo>
                <a:lnTo>
                  <a:pt x="527" y="2423"/>
                </a:lnTo>
                <a:lnTo>
                  <a:pt x="494" y="2381"/>
                </a:lnTo>
                <a:lnTo>
                  <a:pt x="452" y="2340"/>
                </a:lnTo>
                <a:lnTo>
                  <a:pt x="418" y="2290"/>
                </a:lnTo>
                <a:lnTo>
                  <a:pt x="385" y="2248"/>
                </a:lnTo>
                <a:lnTo>
                  <a:pt x="360" y="2198"/>
                </a:lnTo>
                <a:lnTo>
                  <a:pt x="335" y="2173"/>
                </a:lnTo>
                <a:lnTo>
                  <a:pt x="326" y="2148"/>
                </a:lnTo>
                <a:lnTo>
                  <a:pt x="293" y="2097"/>
                </a:lnTo>
                <a:lnTo>
                  <a:pt x="268" y="2056"/>
                </a:lnTo>
                <a:lnTo>
                  <a:pt x="235" y="2006"/>
                </a:lnTo>
                <a:lnTo>
                  <a:pt x="210" y="1955"/>
                </a:lnTo>
                <a:lnTo>
                  <a:pt x="184" y="1905"/>
                </a:lnTo>
                <a:lnTo>
                  <a:pt x="159" y="1855"/>
                </a:lnTo>
                <a:lnTo>
                  <a:pt x="134" y="1805"/>
                </a:lnTo>
                <a:lnTo>
                  <a:pt x="109" y="1755"/>
                </a:lnTo>
                <a:lnTo>
                  <a:pt x="93" y="1705"/>
                </a:lnTo>
                <a:lnTo>
                  <a:pt x="68" y="1655"/>
                </a:lnTo>
                <a:lnTo>
                  <a:pt x="51" y="1605"/>
                </a:lnTo>
                <a:lnTo>
                  <a:pt x="34" y="1554"/>
                </a:lnTo>
                <a:lnTo>
                  <a:pt x="9" y="1504"/>
                </a:lnTo>
                <a:lnTo>
                  <a:pt x="1" y="1454"/>
                </a:lnTo>
                <a:lnTo>
                  <a:pt x="1" y="1446"/>
                </a:lnTo>
                <a:lnTo>
                  <a:pt x="26" y="1379"/>
                </a:lnTo>
                <a:lnTo>
                  <a:pt x="51" y="1321"/>
                </a:lnTo>
                <a:lnTo>
                  <a:pt x="93" y="1237"/>
                </a:lnTo>
                <a:lnTo>
                  <a:pt x="176" y="1279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2" name="Google Shape;892;p34"/>
          <p:cNvSpPr/>
          <p:nvPr/>
        </p:nvSpPr>
        <p:spPr>
          <a:xfrm>
            <a:off x="8348506" y="6082795"/>
            <a:ext cx="390740" cy="345621"/>
          </a:xfrm>
          <a:custGeom>
            <a:avLst/>
            <a:gdLst/>
            <a:ahLst/>
            <a:cxnLst/>
            <a:rect l="l" t="t" r="r" b="b"/>
            <a:pathLst>
              <a:path w="5941" h="5255" extrusionOk="0">
                <a:moveTo>
                  <a:pt x="2632" y="0"/>
                </a:moveTo>
                <a:lnTo>
                  <a:pt x="2716" y="0"/>
                </a:lnTo>
                <a:lnTo>
                  <a:pt x="2774" y="0"/>
                </a:lnTo>
                <a:lnTo>
                  <a:pt x="2833" y="0"/>
                </a:lnTo>
                <a:lnTo>
                  <a:pt x="2866" y="0"/>
                </a:lnTo>
                <a:lnTo>
                  <a:pt x="2916" y="0"/>
                </a:lnTo>
                <a:lnTo>
                  <a:pt x="2966" y="0"/>
                </a:lnTo>
                <a:lnTo>
                  <a:pt x="3025" y="0"/>
                </a:lnTo>
                <a:lnTo>
                  <a:pt x="3075" y="8"/>
                </a:lnTo>
                <a:lnTo>
                  <a:pt x="3125" y="8"/>
                </a:lnTo>
                <a:lnTo>
                  <a:pt x="3175" y="17"/>
                </a:lnTo>
                <a:lnTo>
                  <a:pt x="3225" y="25"/>
                </a:lnTo>
                <a:lnTo>
                  <a:pt x="3275" y="34"/>
                </a:lnTo>
                <a:lnTo>
                  <a:pt x="3334" y="42"/>
                </a:lnTo>
                <a:lnTo>
                  <a:pt x="3384" y="50"/>
                </a:lnTo>
                <a:lnTo>
                  <a:pt x="3434" y="59"/>
                </a:lnTo>
                <a:lnTo>
                  <a:pt x="3484" y="67"/>
                </a:lnTo>
                <a:lnTo>
                  <a:pt x="3534" y="75"/>
                </a:lnTo>
                <a:lnTo>
                  <a:pt x="3585" y="92"/>
                </a:lnTo>
                <a:lnTo>
                  <a:pt x="3635" y="100"/>
                </a:lnTo>
                <a:lnTo>
                  <a:pt x="3685" y="109"/>
                </a:lnTo>
                <a:lnTo>
                  <a:pt x="3727" y="125"/>
                </a:lnTo>
                <a:lnTo>
                  <a:pt x="3777" y="134"/>
                </a:lnTo>
                <a:lnTo>
                  <a:pt x="3827" y="150"/>
                </a:lnTo>
                <a:lnTo>
                  <a:pt x="3877" y="159"/>
                </a:lnTo>
                <a:lnTo>
                  <a:pt x="3927" y="176"/>
                </a:lnTo>
                <a:lnTo>
                  <a:pt x="3977" y="192"/>
                </a:lnTo>
                <a:lnTo>
                  <a:pt x="4002" y="201"/>
                </a:lnTo>
                <a:lnTo>
                  <a:pt x="4019" y="201"/>
                </a:lnTo>
                <a:lnTo>
                  <a:pt x="4069" y="217"/>
                </a:lnTo>
                <a:lnTo>
                  <a:pt x="4119" y="234"/>
                </a:lnTo>
                <a:lnTo>
                  <a:pt x="4161" y="251"/>
                </a:lnTo>
                <a:lnTo>
                  <a:pt x="4211" y="267"/>
                </a:lnTo>
                <a:lnTo>
                  <a:pt x="4253" y="292"/>
                </a:lnTo>
                <a:lnTo>
                  <a:pt x="4353" y="326"/>
                </a:lnTo>
                <a:lnTo>
                  <a:pt x="4445" y="368"/>
                </a:lnTo>
                <a:lnTo>
                  <a:pt x="4537" y="401"/>
                </a:lnTo>
                <a:lnTo>
                  <a:pt x="4629" y="443"/>
                </a:lnTo>
                <a:lnTo>
                  <a:pt x="4721" y="476"/>
                </a:lnTo>
                <a:lnTo>
                  <a:pt x="4813" y="518"/>
                </a:lnTo>
                <a:lnTo>
                  <a:pt x="4896" y="560"/>
                </a:lnTo>
                <a:lnTo>
                  <a:pt x="4988" y="602"/>
                </a:lnTo>
                <a:lnTo>
                  <a:pt x="5172" y="677"/>
                </a:lnTo>
                <a:lnTo>
                  <a:pt x="5356" y="760"/>
                </a:lnTo>
                <a:lnTo>
                  <a:pt x="5531" y="835"/>
                </a:lnTo>
                <a:lnTo>
                  <a:pt x="5623" y="877"/>
                </a:lnTo>
                <a:lnTo>
                  <a:pt x="5715" y="919"/>
                </a:lnTo>
                <a:lnTo>
                  <a:pt x="5807" y="952"/>
                </a:lnTo>
                <a:lnTo>
                  <a:pt x="5899" y="994"/>
                </a:lnTo>
                <a:lnTo>
                  <a:pt x="5940" y="1078"/>
                </a:lnTo>
                <a:lnTo>
                  <a:pt x="5849" y="1120"/>
                </a:lnTo>
                <a:lnTo>
                  <a:pt x="5757" y="1086"/>
                </a:lnTo>
                <a:lnTo>
                  <a:pt x="5665" y="1053"/>
                </a:lnTo>
                <a:lnTo>
                  <a:pt x="5564" y="1028"/>
                </a:lnTo>
                <a:lnTo>
                  <a:pt x="5473" y="994"/>
                </a:lnTo>
                <a:lnTo>
                  <a:pt x="5289" y="927"/>
                </a:lnTo>
                <a:lnTo>
                  <a:pt x="5097" y="869"/>
                </a:lnTo>
                <a:lnTo>
                  <a:pt x="4913" y="802"/>
                </a:lnTo>
                <a:lnTo>
                  <a:pt x="4813" y="777"/>
                </a:lnTo>
                <a:lnTo>
                  <a:pt x="4721" y="744"/>
                </a:lnTo>
                <a:lnTo>
                  <a:pt x="4629" y="735"/>
                </a:lnTo>
                <a:lnTo>
                  <a:pt x="4537" y="702"/>
                </a:lnTo>
                <a:lnTo>
                  <a:pt x="4445" y="677"/>
                </a:lnTo>
                <a:lnTo>
                  <a:pt x="4353" y="652"/>
                </a:lnTo>
                <a:lnTo>
                  <a:pt x="4253" y="627"/>
                </a:lnTo>
                <a:lnTo>
                  <a:pt x="4161" y="602"/>
                </a:lnTo>
                <a:lnTo>
                  <a:pt x="4111" y="585"/>
                </a:lnTo>
                <a:lnTo>
                  <a:pt x="4069" y="577"/>
                </a:lnTo>
                <a:lnTo>
                  <a:pt x="4019" y="568"/>
                </a:lnTo>
                <a:lnTo>
                  <a:pt x="3977" y="560"/>
                </a:lnTo>
                <a:lnTo>
                  <a:pt x="3927" y="543"/>
                </a:lnTo>
                <a:lnTo>
                  <a:pt x="3910" y="543"/>
                </a:lnTo>
                <a:lnTo>
                  <a:pt x="3877" y="535"/>
                </a:lnTo>
                <a:lnTo>
                  <a:pt x="3835" y="526"/>
                </a:lnTo>
                <a:lnTo>
                  <a:pt x="3785" y="510"/>
                </a:lnTo>
                <a:lnTo>
                  <a:pt x="3743" y="501"/>
                </a:lnTo>
                <a:lnTo>
                  <a:pt x="3693" y="493"/>
                </a:lnTo>
                <a:lnTo>
                  <a:pt x="3643" y="476"/>
                </a:lnTo>
                <a:lnTo>
                  <a:pt x="3601" y="468"/>
                </a:lnTo>
                <a:lnTo>
                  <a:pt x="3551" y="460"/>
                </a:lnTo>
                <a:lnTo>
                  <a:pt x="3509" y="451"/>
                </a:lnTo>
                <a:lnTo>
                  <a:pt x="3459" y="443"/>
                </a:lnTo>
                <a:lnTo>
                  <a:pt x="3409" y="435"/>
                </a:lnTo>
                <a:lnTo>
                  <a:pt x="3367" y="426"/>
                </a:lnTo>
                <a:lnTo>
                  <a:pt x="3317" y="418"/>
                </a:lnTo>
                <a:lnTo>
                  <a:pt x="3275" y="418"/>
                </a:lnTo>
                <a:lnTo>
                  <a:pt x="3225" y="409"/>
                </a:lnTo>
                <a:lnTo>
                  <a:pt x="3184" y="409"/>
                </a:lnTo>
                <a:lnTo>
                  <a:pt x="3133" y="401"/>
                </a:lnTo>
                <a:lnTo>
                  <a:pt x="3083" y="401"/>
                </a:lnTo>
                <a:lnTo>
                  <a:pt x="3033" y="401"/>
                </a:lnTo>
                <a:lnTo>
                  <a:pt x="2991" y="401"/>
                </a:lnTo>
                <a:lnTo>
                  <a:pt x="2941" y="401"/>
                </a:lnTo>
                <a:lnTo>
                  <a:pt x="2891" y="401"/>
                </a:lnTo>
                <a:lnTo>
                  <a:pt x="2841" y="401"/>
                </a:lnTo>
                <a:lnTo>
                  <a:pt x="2557" y="401"/>
                </a:lnTo>
                <a:lnTo>
                  <a:pt x="2515" y="401"/>
                </a:lnTo>
                <a:lnTo>
                  <a:pt x="2473" y="401"/>
                </a:lnTo>
                <a:lnTo>
                  <a:pt x="2432" y="401"/>
                </a:lnTo>
                <a:lnTo>
                  <a:pt x="2382" y="401"/>
                </a:lnTo>
                <a:lnTo>
                  <a:pt x="2340" y="401"/>
                </a:lnTo>
                <a:lnTo>
                  <a:pt x="2298" y="401"/>
                </a:lnTo>
                <a:lnTo>
                  <a:pt x="2256" y="409"/>
                </a:lnTo>
                <a:lnTo>
                  <a:pt x="2215" y="409"/>
                </a:lnTo>
                <a:lnTo>
                  <a:pt x="2189" y="409"/>
                </a:lnTo>
                <a:lnTo>
                  <a:pt x="2173" y="409"/>
                </a:lnTo>
                <a:lnTo>
                  <a:pt x="2156" y="409"/>
                </a:lnTo>
                <a:lnTo>
                  <a:pt x="2131" y="409"/>
                </a:lnTo>
                <a:lnTo>
                  <a:pt x="2114" y="409"/>
                </a:lnTo>
                <a:lnTo>
                  <a:pt x="2114" y="409"/>
                </a:lnTo>
                <a:lnTo>
                  <a:pt x="2098" y="409"/>
                </a:lnTo>
                <a:lnTo>
                  <a:pt x="2081" y="409"/>
                </a:lnTo>
                <a:lnTo>
                  <a:pt x="2081" y="409"/>
                </a:lnTo>
                <a:lnTo>
                  <a:pt x="2056" y="418"/>
                </a:lnTo>
                <a:lnTo>
                  <a:pt x="2047" y="418"/>
                </a:lnTo>
                <a:lnTo>
                  <a:pt x="2047" y="418"/>
                </a:lnTo>
                <a:lnTo>
                  <a:pt x="2031" y="418"/>
                </a:lnTo>
                <a:lnTo>
                  <a:pt x="2022" y="418"/>
                </a:lnTo>
                <a:lnTo>
                  <a:pt x="2006" y="418"/>
                </a:lnTo>
                <a:lnTo>
                  <a:pt x="1997" y="418"/>
                </a:lnTo>
                <a:lnTo>
                  <a:pt x="1981" y="418"/>
                </a:lnTo>
                <a:lnTo>
                  <a:pt x="1981" y="418"/>
                </a:lnTo>
                <a:lnTo>
                  <a:pt x="1972" y="418"/>
                </a:lnTo>
                <a:lnTo>
                  <a:pt x="1964" y="418"/>
                </a:lnTo>
                <a:lnTo>
                  <a:pt x="1964" y="535"/>
                </a:lnTo>
                <a:lnTo>
                  <a:pt x="1964" y="551"/>
                </a:lnTo>
                <a:lnTo>
                  <a:pt x="1964" y="568"/>
                </a:lnTo>
                <a:lnTo>
                  <a:pt x="1964" y="585"/>
                </a:lnTo>
                <a:lnTo>
                  <a:pt x="1964" y="602"/>
                </a:lnTo>
                <a:lnTo>
                  <a:pt x="1964" y="627"/>
                </a:lnTo>
                <a:lnTo>
                  <a:pt x="1964" y="635"/>
                </a:lnTo>
                <a:lnTo>
                  <a:pt x="1964" y="660"/>
                </a:lnTo>
                <a:lnTo>
                  <a:pt x="1964" y="677"/>
                </a:lnTo>
                <a:lnTo>
                  <a:pt x="1972" y="693"/>
                </a:lnTo>
                <a:lnTo>
                  <a:pt x="1972" y="710"/>
                </a:lnTo>
                <a:lnTo>
                  <a:pt x="1981" y="727"/>
                </a:lnTo>
                <a:lnTo>
                  <a:pt x="1989" y="744"/>
                </a:lnTo>
                <a:lnTo>
                  <a:pt x="1997" y="760"/>
                </a:lnTo>
                <a:lnTo>
                  <a:pt x="2006" y="769"/>
                </a:lnTo>
                <a:lnTo>
                  <a:pt x="2014" y="785"/>
                </a:lnTo>
                <a:lnTo>
                  <a:pt x="2022" y="802"/>
                </a:lnTo>
                <a:lnTo>
                  <a:pt x="2031" y="819"/>
                </a:lnTo>
                <a:lnTo>
                  <a:pt x="2039" y="835"/>
                </a:lnTo>
                <a:lnTo>
                  <a:pt x="2056" y="852"/>
                </a:lnTo>
                <a:lnTo>
                  <a:pt x="2064" y="869"/>
                </a:lnTo>
                <a:lnTo>
                  <a:pt x="2072" y="886"/>
                </a:lnTo>
                <a:lnTo>
                  <a:pt x="2081" y="902"/>
                </a:lnTo>
                <a:lnTo>
                  <a:pt x="2098" y="919"/>
                </a:lnTo>
                <a:lnTo>
                  <a:pt x="2106" y="936"/>
                </a:lnTo>
                <a:lnTo>
                  <a:pt x="2123" y="952"/>
                </a:lnTo>
                <a:lnTo>
                  <a:pt x="2139" y="969"/>
                </a:lnTo>
                <a:lnTo>
                  <a:pt x="2156" y="978"/>
                </a:lnTo>
                <a:lnTo>
                  <a:pt x="2164" y="994"/>
                </a:lnTo>
                <a:lnTo>
                  <a:pt x="2181" y="1011"/>
                </a:lnTo>
                <a:lnTo>
                  <a:pt x="2198" y="1028"/>
                </a:lnTo>
                <a:lnTo>
                  <a:pt x="2215" y="1044"/>
                </a:lnTo>
                <a:lnTo>
                  <a:pt x="2223" y="1061"/>
                </a:lnTo>
                <a:lnTo>
                  <a:pt x="2240" y="1069"/>
                </a:lnTo>
                <a:lnTo>
                  <a:pt x="2265" y="1086"/>
                </a:lnTo>
                <a:lnTo>
                  <a:pt x="2281" y="1103"/>
                </a:lnTo>
                <a:lnTo>
                  <a:pt x="2298" y="1120"/>
                </a:lnTo>
                <a:lnTo>
                  <a:pt x="2315" y="1128"/>
                </a:lnTo>
                <a:lnTo>
                  <a:pt x="2331" y="1145"/>
                </a:lnTo>
                <a:lnTo>
                  <a:pt x="2348" y="1161"/>
                </a:lnTo>
                <a:lnTo>
                  <a:pt x="2373" y="1170"/>
                </a:lnTo>
                <a:lnTo>
                  <a:pt x="2390" y="1186"/>
                </a:lnTo>
                <a:lnTo>
                  <a:pt x="2407" y="1203"/>
                </a:lnTo>
                <a:lnTo>
                  <a:pt x="2432" y="1211"/>
                </a:lnTo>
                <a:lnTo>
                  <a:pt x="2448" y="1228"/>
                </a:lnTo>
                <a:lnTo>
                  <a:pt x="2473" y="1236"/>
                </a:lnTo>
                <a:lnTo>
                  <a:pt x="2490" y="1253"/>
                </a:lnTo>
                <a:lnTo>
                  <a:pt x="2507" y="1270"/>
                </a:lnTo>
                <a:lnTo>
                  <a:pt x="2557" y="1295"/>
                </a:lnTo>
                <a:lnTo>
                  <a:pt x="2599" y="1320"/>
                </a:lnTo>
                <a:lnTo>
                  <a:pt x="2649" y="1345"/>
                </a:lnTo>
                <a:lnTo>
                  <a:pt x="2691" y="1370"/>
                </a:lnTo>
                <a:lnTo>
                  <a:pt x="2741" y="1387"/>
                </a:lnTo>
                <a:lnTo>
                  <a:pt x="2783" y="1412"/>
                </a:lnTo>
                <a:lnTo>
                  <a:pt x="2833" y="1437"/>
                </a:lnTo>
                <a:lnTo>
                  <a:pt x="2883" y="1462"/>
                </a:lnTo>
                <a:lnTo>
                  <a:pt x="2933" y="1479"/>
                </a:lnTo>
                <a:lnTo>
                  <a:pt x="2983" y="1504"/>
                </a:lnTo>
                <a:lnTo>
                  <a:pt x="3033" y="1521"/>
                </a:lnTo>
                <a:lnTo>
                  <a:pt x="3083" y="1546"/>
                </a:lnTo>
                <a:lnTo>
                  <a:pt x="3133" y="1562"/>
                </a:lnTo>
                <a:lnTo>
                  <a:pt x="3192" y="1579"/>
                </a:lnTo>
                <a:lnTo>
                  <a:pt x="3242" y="1604"/>
                </a:lnTo>
                <a:lnTo>
                  <a:pt x="3292" y="1621"/>
                </a:lnTo>
                <a:lnTo>
                  <a:pt x="3342" y="1637"/>
                </a:lnTo>
                <a:lnTo>
                  <a:pt x="3392" y="1654"/>
                </a:lnTo>
                <a:lnTo>
                  <a:pt x="3443" y="1671"/>
                </a:lnTo>
                <a:lnTo>
                  <a:pt x="3493" y="1688"/>
                </a:lnTo>
                <a:lnTo>
                  <a:pt x="3543" y="1704"/>
                </a:lnTo>
                <a:lnTo>
                  <a:pt x="3593" y="1721"/>
                </a:lnTo>
                <a:lnTo>
                  <a:pt x="3643" y="1729"/>
                </a:lnTo>
                <a:lnTo>
                  <a:pt x="3743" y="1763"/>
                </a:lnTo>
                <a:lnTo>
                  <a:pt x="3844" y="1788"/>
                </a:lnTo>
                <a:lnTo>
                  <a:pt x="3935" y="1813"/>
                </a:lnTo>
                <a:lnTo>
                  <a:pt x="4019" y="1838"/>
                </a:lnTo>
                <a:lnTo>
                  <a:pt x="4103" y="1855"/>
                </a:lnTo>
                <a:lnTo>
                  <a:pt x="4261" y="1896"/>
                </a:lnTo>
                <a:lnTo>
                  <a:pt x="4387" y="1930"/>
                </a:lnTo>
                <a:lnTo>
                  <a:pt x="4579" y="1980"/>
                </a:lnTo>
                <a:lnTo>
                  <a:pt x="4762" y="2022"/>
                </a:lnTo>
                <a:lnTo>
                  <a:pt x="4838" y="2038"/>
                </a:lnTo>
                <a:lnTo>
                  <a:pt x="4888" y="2055"/>
                </a:lnTo>
                <a:lnTo>
                  <a:pt x="4921" y="2055"/>
                </a:lnTo>
                <a:lnTo>
                  <a:pt x="4946" y="2064"/>
                </a:lnTo>
                <a:lnTo>
                  <a:pt x="4988" y="2072"/>
                </a:lnTo>
                <a:lnTo>
                  <a:pt x="5030" y="2080"/>
                </a:lnTo>
                <a:lnTo>
                  <a:pt x="5122" y="2089"/>
                </a:lnTo>
                <a:lnTo>
                  <a:pt x="5214" y="2105"/>
                </a:lnTo>
                <a:lnTo>
                  <a:pt x="5289" y="2114"/>
                </a:lnTo>
                <a:lnTo>
                  <a:pt x="5322" y="2122"/>
                </a:lnTo>
                <a:lnTo>
                  <a:pt x="5347" y="2130"/>
                </a:lnTo>
                <a:lnTo>
                  <a:pt x="5364" y="2130"/>
                </a:lnTo>
                <a:lnTo>
                  <a:pt x="5389" y="2139"/>
                </a:lnTo>
                <a:lnTo>
                  <a:pt x="5406" y="2147"/>
                </a:lnTo>
                <a:lnTo>
                  <a:pt x="5431" y="2155"/>
                </a:lnTo>
                <a:lnTo>
                  <a:pt x="5448" y="2172"/>
                </a:lnTo>
                <a:lnTo>
                  <a:pt x="5464" y="2197"/>
                </a:lnTo>
                <a:lnTo>
                  <a:pt x="5481" y="2214"/>
                </a:lnTo>
                <a:lnTo>
                  <a:pt x="5481" y="2214"/>
                </a:lnTo>
                <a:lnTo>
                  <a:pt x="5489" y="2239"/>
                </a:lnTo>
                <a:lnTo>
                  <a:pt x="5498" y="2272"/>
                </a:lnTo>
                <a:lnTo>
                  <a:pt x="5498" y="2297"/>
                </a:lnTo>
                <a:lnTo>
                  <a:pt x="5498" y="2323"/>
                </a:lnTo>
                <a:lnTo>
                  <a:pt x="5498" y="2348"/>
                </a:lnTo>
                <a:lnTo>
                  <a:pt x="5489" y="2373"/>
                </a:lnTo>
                <a:lnTo>
                  <a:pt x="5481" y="2398"/>
                </a:lnTo>
                <a:lnTo>
                  <a:pt x="5481" y="2398"/>
                </a:lnTo>
                <a:lnTo>
                  <a:pt x="5464" y="2423"/>
                </a:lnTo>
                <a:lnTo>
                  <a:pt x="5448" y="2439"/>
                </a:lnTo>
                <a:lnTo>
                  <a:pt x="5422" y="2456"/>
                </a:lnTo>
                <a:lnTo>
                  <a:pt x="5397" y="2465"/>
                </a:lnTo>
                <a:lnTo>
                  <a:pt x="5381" y="2473"/>
                </a:lnTo>
                <a:lnTo>
                  <a:pt x="5356" y="2481"/>
                </a:lnTo>
                <a:lnTo>
                  <a:pt x="5331" y="2481"/>
                </a:lnTo>
                <a:lnTo>
                  <a:pt x="5189" y="2481"/>
                </a:lnTo>
                <a:lnTo>
                  <a:pt x="5113" y="2481"/>
                </a:lnTo>
                <a:lnTo>
                  <a:pt x="5047" y="2481"/>
                </a:lnTo>
                <a:lnTo>
                  <a:pt x="4971" y="2481"/>
                </a:lnTo>
                <a:lnTo>
                  <a:pt x="4905" y="2481"/>
                </a:lnTo>
                <a:lnTo>
                  <a:pt x="4829" y="2481"/>
                </a:lnTo>
                <a:lnTo>
                  <a:pt x="4762" y="2481"/>
                </a:lnTo>
                <a:lnTo>
                  <a:pt x="4696" y="2490"/>
                </a:lnTo>
                <a:lnTo>
                  <a:pt x="4629" y="2498"/>
                </a:lnTo>
                <a:lnTo>
                  <a:pt x="4604" y="2498"/>
                </a:lnTo>
                <a:lnTo>
                  <a:pt x="4562" y="2498"/>
                </a:lnTo>
                <a:lnTo>
                  <a:pt x="4487" y="2506"/>
                </a:lnTo>
                <a:lnTo>
                  <a:pt x="4420" y="2615"/>
                </a:lnTo>
                <a:lnTo>
                  <a:pt x="4353" y="2623"/>
                </a:lnTo>
                <a:lnTo>
                  <a:pt x="4286" y="2632"/>
                </a:lnTo>
                <a:lnTo>
                  <a:pt x="4219" y="2640"/>
                </a:lnTo>
                <a:lnTo>
                  <a:pt x="4153" y="2648"/>
                </a:lnTo>
                <a:lnTo>
                  <a:pt x="4086" y="2657"/>
                </a:lnTo>
                <a:lnTo>
                  <a:pt x="4019" y="2673"/>
                </a:lnTo>
                <a:lnTo>
                  <a:pt x="3952" y="2682"/>
                </a:lnTo>
                <a:lnTo>
                  <a:pt x="3885" y="2698"/>
                </a:lnTo>
                <a:lnTo>
                  <a:pt x="3818" y="2707"/>
                </a:lnTo>
                <a:lnTo>
                  <a:pt x="3760" y="2724"/>
                </a:lnTo>
                <a:lnTo>
                  <a:pt x="3693" y="2740"/>
                </a:lnTo>
                <a:lnTo>
                  <a:pt x="3626" y="2757"/>
                </a:lnTo>
                <a:lnTo>
                  <a:pt x="3560" y="2774"/>
                </a:lnTo>
                <a:lnTo>
                  <a:pt x="3501" y="2790"/>
                </a:lnTo>
                <a:lnTo>
                  <a:pt x="3434" y="2807"/>
                </a:lnTo>
                <a:lnTo>
                  <a:pt x="3367" y="2824"/>
                </a:lnTo>
                <a:lnTo>
                  <a:pt x="3301" y="2840"/>
                </a:lnTo>
                <a:lnTo>
                  <a:pt x="3242" y="2857"/>
                </a:lnTo>
                <a:lnTo>
                  <a:pt x="3175" y="2874"/>
                </a:lnTo>
                <a:lnTo>
                  <a:pt x="3108" y="2891"/>
                </a:lnTo>
                <a:lnTo>
                  <a:pt x="3050" y="2916"/>
                </a:lnTo>
                <a:lnTo>
                  <a:pt x="2983" y="2932"/>
                </a:lnTo>
                <a:lnTo>
                  <a:pt x="2916" y="2957"/>
                </a:lnTo>
                <a:lnTo>
                  <a:pt x="2858" y="2982"/>
                </a:lnTo>
                <a:lnTo>
                  <a:pt x="2791" y="2999"/>
                </a:lnTo>
                <a:lnTo>
                  <a:pt x="2732" y="3024"/>
                </a:lnTo>
                <a:lnTo>
                  <a:pt x="2666" y="3049"/>
                </a:lnTo>
                <a:lnTo>
                  <a:pt x="2607" y="3074"/>
                </a:lnTo>
                <a:lnTo>
                  <a:pt x="2540" y="3091"/>
                </a:lnTo>
                <a:lnTo>
                  <a:pt x="2473" y="3116"/>
                </a:lnTo>
                <a:lnTo>
                  <a:pt x="2415" y="3141"/>
                </a:lnTo>
                <a:lnTo>
                  <a:pt x="2348" y="3175"/>
                </a:lnTo>
                <a:lnTo>
                  <a:pt x="2290" y="3200"/>
                </a:lnTo>
                <a:lnTo>
                  <a:pt x="2223" y="3225"/>
                </a:lnTo>
                <a:lnTo>
                  <a:pt x="2164" y="3250"/>
                </a:lnTo>
                <a:lnTo>
                  <a:pt x="2098" y="3275"/>
                </a:lnTo>
                <a:lnTo>
                  <a:pt x="2039" y="3308"/>
                </a:lnTo>
                <a:lnTo>
                  <a:pt x="1972" y="3333"/>
                </a:lnTo>
                <a:lnTo>
                  <a:pt x="1914" y="3367"/>
                </a:lnTo>
                <a:lnTo>
                  <a:pt x="1847" y="3392"/>
                </a:lnTo>
                <a:lnTo>
                  <a:pt x="1788" y="3425"/>
                </a:lnTo>
                <a:lnTo>
                  <a:pt x="1722" y="3450"/>
                </a:lnTo>
                <a:lnTo>
                  <a:pt x="1663" y="3484"/>
                </a:lnTo>
                <a:lnTo>
                  <a:pt x="1596" y="3517"/>
                </a:lnTo>
                <a:lnTo>
                  <a:pt x="1538" y="3551"/>
                </a:lnTo>
                <a:lnTo>
                  <a:pt x="1471" y="3576"/>
                </a:lnTo>
                <a:lnTo>
                  <a:pt x="1413" y="3609"/>
                </a:lnTo>
                <a:lnTo>
                  <a:pt x="1346" y="3642"/>
                </a:lnTo>
                <a:lnTo>
                  <a:pt x="1287" y="3676"/>
                </a:lnTo>
                <a:lnTo>
                  <a:pt x="1220" y="3718"/>
                </a:lnTo>
                <a:lnTo>
                  <a:pt x="1154" y="3751"/>
                </a:lnTo>
                <a:lnTo>
                  <a:pt x="1137" y="3759"/>
                </a:lnTo>
                <a:lnTo>
                  <a:pt x="1112" y="3776"/>
                </a:lnTo>
                <a:lnTo>
                  <a:pt x="1053" y="3801"/>
                </a:lnTo>
                <a:lnTo>
                  <a:pt x="936" y="3860"/>
                </a:lnTo>
                <a:lnTo>
                  <a:pt x="870" y="3885"/>
                </a:lnTo>
                <a:lnTo>
                  <a:pt x="803" y="3926"/>
                </a:lnTo>
                <a:lnTo>
                  <a:pt x="769" y="3935"/>
                </a:lnTo>
                <a:lnTo>
                  <a:pt x="736" y="3960"/>
                </a:lnTo>
                <a:lnTo>
                  <a:pt x="702" y="3977"/>
                </a:lnTo>
                <a:lnTo>
                  <a:pt x="677" y="3993"/>
                </a:lnTo>
                <a:lnTo>
                  <a:pt x="644" y="4010"/>
                </a:lnTo>
                <a:lnTo>
                  <a:pt x="611" y="4027"/>
                </a:lnTo>
                <a:lnTo>
                  <a:pt x="577" y="4052"/>
                </a:lnTo>
                <a:lnTo>
                  <a:pt x="552" y="4069"/>
                </a:lnTo>
                <a:lnTo>
                  <a:pt x="519" y="4085"/>
                </a:lnTo>
                <a:lnTo>
                  <a:pt x="494" y="4110"/>
                </a:lnTo>
                <a:lnTo>
                  <a:pt x="469" y="4127"/>
                </a:lnTo>
                <a:lnTo>
                  <a:pt x="452" y="4135"/>
                </a:lnTo>
                <a:lnTo>
                  <a:pt x="443" y="4152"/>
                </a:lnTo>
                <a:lnTo>
                  <a:pt x="435" y="4160"/>
                </a:lnTo>
                <a:lnTo>
                  <a:pt x="418" y="4169"/>
                </a:lnTo>
                <a:lnTo>
                  <a:pt x="410" y="4177"/>
                </a:lnTo>
                <a:lnTo>
                  <a:pt x="402" y="4185"/>
                </a:lnTo>
                <a:lnTo>
                  <a:pt x="393" y="4194"/>
                </a:lnTo>
                <a:lnTo>
                  <a:pt x="385" y="4202"/>
                </a:lnTo>
                <a:lnTo>
                  <a:pt x="377" y="4219"/>
                </a:lnTo>
                <a:lnTo>
                  <a:pt x="368" y="4227"/>
                </a:lnTo>
                <a:lnTo>
                  <a:pt x="360" y="4236"/>
                </a:lnTo>
                <a:lnTo>
                  <a:pt x="352" y="4244"/>
                </a:lnTo>
                <a:lnTo>
                  <a:pt x="343" y="4252"/>
                </a:lnTo>
                <a:lnTo>
                  <a:pt x="343" y="4252"/>
                </a:lnTo>
                <a:lnTo>
                  <a:pt x="343" y="4261"/>
                </a:lnTo>
                <a:lnTo>
                  <a:pt x="343" y="4269"/>
                </a:lnTo>
                <a:lnTo>
                  <a:pt x="343" y="4277"/>
                </a:lnTo>
                <a:lnTo>
                  <a:pt x="343" y="4286"/>
                </a:lnTo>
                <a:lnTo>
                  <a:pt x="343" y="4302"/>
                </a:lnTo>
                <a:lnTo>
                  <a:pt x="335" y="4311"/>
                </a:lnTo>
                <a:lnTo>
                  <a:pt x="335" y="4327"/>
                </a:lnTo>
                <a:lnTo>
                  <a:pt x="335" y="4344"/>
                </a:lnTo>
                <a:lnTo>
                  <a:pt x="335" y="4353"/>
                </a:lnTo>
                <a:lnTo>
                  <a:pt x="335" y="4369"/>
                </a:lnTo>
                <a:lnTo>
                  <a:pt x="335" y="4378"/>
                </a:lnTo>
                <a:lnTo>
                  <a:pt x="335" y="4453"/>
                </a:lnTo>
                <a:lnTo>
                  <a:pt x="335" y="4461"/>
                </a:lnTo>
                <a:lnTo>
                  <a:pt x="335" y="4470"/>
                </a:lnTo>
                <a:lnTo>
                  <a:pt x="335" y="4478"/>
                </a:lnTo>
                <a:lnTo>
                  <a:pt x="335" y="4495"/>
                </a:lnTo>
                <a:lnTo>
                  <a:pt x="335" y="4503"/>
                </a:lnTo>
                <a:lnTo>
                  <a:pt x="335" y="4511"/>
                </a:lnTo>
                <a:lnTo>
                  <a:pt x="335" y="4520"/>
                </a:lnTo>
                <a:lnTo>
                  <a:pt x="335" y="4528"/>
                </a:lnTo>
                <a:lnTo>
                  <a:pt x="335" y="4536"/>
                </a:lnTo>
                <a:lnTo>
                  <a:pt x="343" y="4545"/>
                </a:lnTo>
                <a:lnTo>
                  <a:pt x="343" y="4553"/>
                </a:lnTo>
                <a:lnTo>
                  <a:pt x="352" y="4561"/>
                </a:lnTo>
                <a:lnTo>
                  <a:pt x="360" y="4570"/>
                </a:lnTo>
                <a:lnTo>
                  <a:pt x="368" y="4586"/>
                </a:lnTo>
                <a:lnTo>
                  <a:pt x="377" y="4595"/>
                </a:lnTo>
                <a:lnTo>
                  <a:pt x="385" y="4603"/>
                </a:lnTo>
                <a:lnTo>
                  <a:pt x="393" y="4612"/>
                </a:lnTo>
                <a:lnTo>
                  <a:pt x="402" y="4620"/>
                </a:lnTo>
                <a:lnTo>
                  <a:pt x="410" y="4628"/>
                </a:lnTo>
                <a:lnTo>
                  <a:pt x="427" y="4637"/>
                </a:lnTo>
                <a:lnTo>
                  <a:pt x="435" y="4645"/>
                </a:lnTo>
                <a:lnTo>
                  <a:pt x="443" y="4653"/>
                </a:lnTo>
                <a:lnTo>
                  <a:pt x="460" y="4662"/>
                </a:lnTo>
                <a:lnTo>
                  <a:pt x="469" y="4670"/>
                </a:lnTo>
                <a:lnTo>
                  <a:pt x="485" y="4678"/>
                </a:lnTo>
                <a:lnTo>
                  <a:pt x="502" y="4695"/>
                </a:lnTo>
                <a:lnTo>
                  <a:pt x="510" y="4703"/>
                </a:lnTo>
                <a:lnTo>
                  <a:pt x="527" y="4712"/>
                </a:lnTo>
                <a:lnTo>
                  <a:pt x="544" y="4720"/>
                </a:lnTo>
                <a:lnTo>
                  <a:pt x="560" y="4728"/>
                </a:lnTo>
                <a:lnTo>
                  <a:pt x="569" y="4728"/>
                </a:lnTo>
                <a:lnTo>
                  <a:pt x="577" y="4728"/>
                </a:lnTo>
                <a:lnTo>
                  <a:pt x="594" y="4737"/>
                </a:lnTo>
                <a:lnTo>
                  <a:pt x="594" y="4737"/>
                </a:lnTo>
                <a:lnTo>
                  <a:pt x="611" y="4745"/>
                </a:lnTo>
                <a:lnTo>
                  <a:pt x="627" y="4754"/>
                </a:lnTo>
                <a:lnTo>
                  <a:pt x="644" y="4762"/>
                </a:lnTo>
                <a:lnTo>
                  <a:pt x="661" y="4770"/>
                </a:lnTo>
                <a:lnTo>
                  <a:pt x="661" y="4770"/>
                </a:lnTo>
                <a:lnTo>
                  <a:pt x="702" y="4787"/>
                </a:lnTo>
                <a:lnTo>
                  <a:pt x="744" y="4795"/>
                </a:lnTo>
                <a:lnTo>
                  <a:pt x="778" y="4812"/>
                </a:lnTo>
                <a:lnTo>
                  <a:pt x="819" y="4829"/>
                </a:lnTo>
                <a:lnTo>
                  <a:pt x="861" y="4837"/>
                </a:lnTo>
                <a:lnTo>
                  <a:pt x="903" y="4854"/>
                </a:lnTo>
                <a:lnTo>
                  <a:pt x="953" y="4862"/>
                </a:lnTo>
                <a:lnTo>
                  <a:pt x="995" y="4879"/>
                </a:lnTo>
                <a:lnTo>
                  <a:pt x="1037" y="4887"/>
                </a:lnTo>
                <a:lnTo>
                  <a:pt x="1087" y="4896"/>
                </a:lnTo>
                <a:lnTo>
                  <a:pt x="1128" y="4912"/>
                </a:lnTo>
                <a:lnTo>
                  <a:pt x="1179" y="4921"/>
                </a:lnTo>
                <a:lnTo>
                  <a:pt x="1220" y="4929"/>
                </a:lnTo>
                <a:lnTo>
                  <a:pt x="1271" y="4937"/>
                </a:lnTo>
                <a:lnTo>
                  <a:pt x="1312" y="4946"/>
                </a:lnTo>
                <a:lnTo>
                  <a:pt x="1362" y="4946"/>
                </a:lnTo>
                <a:lnTo>
                  <a:pt x="1404" y="4954"/>
                </a:lnTo>
                <a:lnTo>
                  <a:pt x="1454" y="4962"/>
                </a:lnTo>
                <a:lnTo>
                  <a:pt x="1496" y="4971"/>
                </a:lnTo>
                <a:lnTo>
                  <a:pt x="1546" y="4971"/>
                </a:lnTo>
                <a:lnTo>
                  <a:pt x="1588" y="4971"/>
                </a:lnTo>
                <a:lnTo>
                  <a:pt x="1630" y="4971"/>
                </a:lnTo>
                <a:lnTo>
                  <a:pt x="1671" y="4971"/>
                </a:lnTo>
                <a:lnTo>
                  <a:pt x="1713" y="4971"/>
                </a:lnTo>
                <a:lnTo>
                  <a:pt x="1755" y="4971"/>
                </a:lnTo>
                <a:lnTo>
                  <a:pt x="1797" y="4971"/>
                </a:lnTo>
                <a:lnTo>
                  <a:pt x="1839" y="4971"/>
                </a:lnTo>
                <a:lnTo>
                  <a:pt x="1872" y="4971"/>
                </a:lnTo>
                <a:lnTo>
                  <a:pt x="2189" y="4971"/>
                </a:lnTo>
                <a:lnTo>
                  <a:pt x="2340" y="4962"/>
                </a:lnTo>
                <a:lnTo>
                  <a:pt x="2398" y="4954"/>
                </a:lnTo>
                <a:lnTo>
                  <a:pt x="2465" y="4954"/>
                </a:lnTo>
                <a:lnTo>
                  <a:pt x="2582" y="4937"/>
                </a:lnTo>
                <a:lnTo>
                  <a:pt x="2682" y="4929"/>
                </a:lnTo>
                <a:lnTo>
                  <a:pt x="2774" y="4921"/>
                </a:lnTo>
                <a:lnTo>
                  <a:pt x="2858" y="4912"/>
                </a:lnTo>
                <a:lnTo>
                  <a:pt x="2933" y="4904"/>
                </a:lnTo>
                <a:lnTo>
                  <a:pt x="3008" y="4896"/>
                </a:lnTo>
                <a:lnTo>
                  <a:pt x="3067" y="4912"/>
                </a:lnTo>
                <a:lnTo>
                  <a:pt x="3142" y="4896"/>
                </a:lnTo>
                <a:lnTo>
                  <a:pt x="3225" y="4879"/>
                </a:lnTo>
                <a:lnTo>
                  <a:pt x="3317" y="4862"/>
                </a:lnTo>
                <a:lnTo>
                  <a:pt x="3526" y="4829"/>
                </a:lnTo>
                <a:lnTo>
                  <a:pt x="3802" y="4779"/>
                </a:lnTo>
                <a:lnTo>
                  <a:pt x="3927" y="4854"/>
                </a:lnTo>
                <a:lnTo>
                  <a:pt x="3844" y="4971"/>
                </a:lnTo>
                <a:lnTo>
                  <a:pt x="3568" y="5029"/>
                </a:lnTo>
                <a:lnTo>
                  <a:pt x="3359" y="5079"/>
                </a:lnTo>
                <a:lnTo>
                  <a:pt x="3267" y="5096"/>
                </a:lnTo>
                <a:lnTo>
                  <a:pt x="3184" y="5113"/>
                </a:lnTo>
                <a:lnTo>
                  <a:pt x="3108" y="5129"/>
                </a:lnTo>
                <a:lnTo>
                  <a:pt x="3033" y="5138"/>
                </a:lnTo>
                <a:lnTo>
                  <a:pt x="2950" y="5155"/>
                </a:lnTo>
                <a:lnTo>
                  <a:pt x="2874" y="5171"/>
                </a:lnTo>
                <a:lnTo>
                  <a:pt x="2791" y="5180"/>
                </a:lnTo>
                <a:lnTo>
                  <a:pt x="2691" y="5196"/>
                </a:lnTo>
                <a:lnTo>
                  <a:pt x="2590" y="5205"/>
                </a:lnTo>
                <a:lnTo>
                  <a:pt x="2473" y="5221"/>
                </a:lnTo>
                <a:lnTo>
                  <a:pt x="2407" y="5230"/>
                </a:lnTo>
                <a:lnTo>
                  <a:pt x="2340" y="5230"/>
                </a:lnTo>
                <a:lnTo>
                  <a:pt x="2198" y="5255"/>
                </a:lnTo>
                <a:lnTo>
                  <a:pt x="2173" y="5255"/>
                </a:lnTo>
                <a:lnTo>
                  <a:pt x="2148" y="5255"/>
                </a:lnTo>
                <a:lnTo>
                  <a:pt x="1730" y="5255"/>
                </a:lnTo>
                <a:lnTo>
                  <a:pt x="1688" y="5255"/>
                </a:lnTo>
                <a:lnTo>
                  <a:pt x="1646" y="5255"/>
                </a:lnTo>
                <a:lnTo>
                  <a:pt x="1596" y="5255"/>
                </a:lnTo>
                <a:lnTo>
                  <a:pt x="1555" y="5255"/>
                </a:lnTo>
                <a:lnTo>
                  <a:pt x="1504" y="5255"/>
                </a:lnTo>
                <a:lnTo>
                  <a:pt x="1454" y="5255"/>
                </a:lnTo>
                <a:lnTo>
                  <a:pt x="1413" y="5255"/>
                </a:lnTo>
                <a:lnTo>
                  <a:pt x="1362" y="5246"/>
                </a:lnTo>
                <a:lnTo>
                  <a:pt x="1312" y="5238"/>
                </a:lnTo>
                <a:lnTo>
                  <a:pt x="1262" y="5238"/>
                </a:lnTo>
                <a:lnTo>
                  <a:pt x="1212" y="5230"/>
                </a:lnTo>
                <a:lnTo>
                  <a:pt x="1162" y="5221"/>
                </a:lnTo>
                <a:lnTo>
                  <a:pt x="1112" y="5213"/>
                </a:lnTo>
                <a:lnTo>
                  <a:pt x="1062" y="5205"/>
                </a:lnTo>
                <a:lnTo>
                  <a:pt x="1012" y="5196"/>
                </a:lnTo>
                <a:lnTo>
                  <a:pt x="961" y="5180"/>
                </a:lnTo>
                <a:lnTo>
                  <a:pt x="911" y="5171"/>
                </a:lnTo>
                <a:lnTo>
                  <a:pt x="861" y="5163"/>
                </a:lnTo>
                <a:lnTo>
                  <a:pt x="819" y="5146"/>
                </a:lnTo>
                <a:lnTo>
                  <a:pt x="769" y="5138"/>
                </a:lnTo>
                <a:lnTo>
                  <a:pt x="719" y="5121"/>
                </a:lnTo>
                <a:lnTo>
                  <a:pt x="677" y="5113"/>
                </a:lnTo>
                <a:lnTo>
                  <a:pt x="627" y="5096"/>
                </a:lnTo>
                <a:lnTo>
                  <a:pt x="585" y="5079"/>
                </a:lnTo>
                <a:lnTo>
                  <a:pt x="544" y="5063"/>
                </a:lnTo>
                <a:lnTo>
                  <a:pt x="519" y="5054"/>
                </a:lnTo>
                <a:lnTo>
                  <a:pt x="494" y="5046"/>
                </a:lnTo>
                <a:lnTo>
                  <a:pt x="477" y="5029"/>
                </a:lnTo>
                <a:lnTo>
                  <a:pt x="452" y="5021"/>
                </a:lnTo>
                <a:lnTo>
                  <a:pt x="435" y="5013"/>
                </a:lnTo>
                <a:lnTo>
                  <a:pt x="427" y="5013"/>
                </a:lnTo>
                <a:lnTo>
                  <a:pt x="410" y="5004"/>
                </a:lnTo>
                <a:lnTo>
                  <a:pt x="393" y="4996"/>
                </a:lnTo>
                <a:lnTo>
                  <a:pt x="368" y="4987"/>
                </a:lnTo>
                <a:lnTo>
                  <a:pt x="352" y="4971"/>
                </a:lnTo>
                <a:lnTo>
                  <a:pt x="335" y="4962"/>
                </a:lnTo>
                <a:lnTo>
                  <a:pt x="310" y="4954"/>
                </a:lnTo>
                <a:lnTo>
                  <a:pt x="293" y="4937"/>
                </a:lnTo>
                <a:lnTo>
                  <a:pt x="276" y="4929"/>
                </a:lnTo>
                <a:lnTo>
                  <a:pt x="260" y="4912"/>
                </a:lnTo>
                <a:lnTo>
                  <a:pt x="243" y="4904"/>
                </a:lnTo>
                <a:lnTo>
                  <a:pt x="226" y="4887"/>
                </a:lnTo>
                <a:lnTo>
                  <a:pt x="201" y="4870"/>
                </a:lnTo>
                <a:lnTo>
                  <a:pt x="201" y="4870"/>
                </a:lnTo>
                <a:lnTo>
                  <a:pt x="184" y="4862"/>
                </a:lnTo>
                <a:lnTo>
                  <a:pt x="176" y="4845"/>
                </a:lnTo>
                <a:lnTo>
                  <a:pt x="159" y="4829"/>
                </a:lnTo>
                <a:lnTo>
                  <a:pt x="143" y="4812"/>
                </a:lnTo>
                <a:lnTo>
                  <a:pt x="126" y="4795"/>
                </a:lnTo>
                <a:lnTo>
                  <a:pt x="109" y="4779"/>
                </a:lnTo>
                <a:lnTo>
                  <a:pt x="101" y="4762"/>
                </a:lnTo>
                <a:lnTo>
                  <a:pt x="84" y="4745"/>
                </a:lnTo>
                <a:lnTo>
                  <a:pt x="76" y="4728"/>
                </a:lnTo>
                <a:lnTo>
                  <a:pt x="59" y="4703"/>
                </a:lnTo>
                <a:lnTo>
                  <a:pt x="51" y="4687"/>
                </a:lnTo>
                <a:lnTo>
                  <a:pt x="42" y="4670"/>
                </a:lnTo>
                <a:lnTo>
                  <a:pt x="34" y="4645"/>
                </a:lnTo>
                <a:lnTo>
                  <a:pt x="26" y="4628"/>
                </a:lnTo>
                <a:lnTo>
                  <a:pt x="17" y="4603"/>
                </a:lnTo>
                <a:lnTo>
                  <a:pt x="9" y="4586"/>
                </a:lnTo>
                <a:lnTo>
                  <a:pt x="1" y="4561"/>
                </a:lnTo>
                <a:lnTo>
                  <a:pt x="1" y="4536"/>
                </a:lnTo>
                <a:lnTo>
                  <a:pt x="1" y="4520"/>
                </a:lnTo>
                <a:lnTo>
                  <a:pt x="1" y="4495"/>
                </a:lnTo>
                <a:lnTo>
                  <a:pt x="1" y="4470"/>
                </a:lnTo>
                <a:lnTo>
                  <a:pt x="1" y="4403"/>
                </a:lnTo>
                <a:lnTo>
                  <a:pt x="1" y="4378"/>
                </a:lnTo>
                <a:lnTo>
                  <a:pt x="1" y="4353"/>
                </a:lnTo>
                <a:lnTo>
                  <a:pt x="1" y="4327"/>
                </a:lnTo>
                <a:lnTo>
                  <a:pt x="1" y="4302"/>
                </a:lnTo>
                <a:lnTo>
                  <a:pt x="9" y="4277"/>
                </a:lnTo>
                <a:lnTo>
                  <a:pt x="17" y="4252"/>
                </a:lnTo>
                <a:lnTo>
                  <a:pt x="26" y="4236"/>
                </a:lnTo>
                <a:lnTo>
                  <a:pt x="34" y="4211"/>
                </a:lnTo>
                <a:lnTo>
                  <a:pt x="42" y="4185"/>
                </a:lnTo>
                <a:lnTo>
                  <a:pt x="51" y="4169"/>
                </a:lnTo>
                <a:lnTo>
                  <a:pt x="59" y="4144"/>
                </a:lnTo>
                <a:lnTo>
                  <a:pt x="68" y="4127"/>
                </a:lnTo>
                <a:lnTo>
                  <a:pt x="76" y="4110"/>
                </a:lnTo>
                <a:lnTo>
                  <a:pt x="93" y="4094"/>
                </a:lnTo>
                <a:lnTo>
                  <a:pt x="101" y="4077"/>
                </a:lnTo>
                <a:lnTo>
                  <a:pt x="109" y="4060"/>
                </a:lnTo>
                <a:lnTo>
                  <a:pt x="126" y="4043"/>
                </a:lnTo>
                <a:lnTo>
                  <a:pt x="143" y="4027"/>
                </a:lnTo>
                <a:lnTo>
                  <a:pt x="151" y="4018"/>
                </a:lnTo>
                <a:lnTo>
                  <a:pt x="168" y="4002"/>
                </a:lnTo>
                <a:lnTo>
                  <a:pt x="176" y="3985"/>
                </a:lnTo>
                <a:lnTo>
                  <a:pt x="193" y="3968"/>
                </a:lnTo>
                <a:lnTo>
                  <a:pt x="210" y="3960"/>
                </a:lnTo>
                <a:lnTo>
                  <a:pt x="226" y="3943"/>
                </a:lnTo>
                <a:lnTo>
                  <a:pt x="243" y="3926"/>
                </a:lnTo>
                <a:lnTo>
                  <a:pt x="260" y="3918"/>
                </a:lnTo>
                <a:lnTo>
                  <a:pt x="268" y="3901"/>
                </a:lnTo>
                <a:lnTo>
                  <a:pt x="301" y="3876"/>
                </a:lnTo>
                <a:lnTo>
                  <a:pt x="335" y="3851"/>
                </a:lnTo>
                <a:lnTo>
                  <a:pt x="368" y="3826"/>
                </a:lnTo>
                <a:lnTo>
                  <a:pt x="402" y="3810"/>
                </a:lnTo>
                <a:lnTo>
                  <a:pt x="443" y="3784"/>
                </a:lnTo>
                <a:lnTo>
                  <a:pt x="477" y="3759"/>
                </a:lnTo>
                <a:lnTo>
                  <a:pt x="510" y="3743"/>
                </a:lnTo>
                <a:lnTo>
                  <a:pt x="544" y="3718"/>
                </a:lnTo>
                <a:lnTo>
                  <a:pt x="585" y="3701"/>
                </a:lnTo>
                <a:lnTo>
                  <a:pt x="619" y="3676"/>
                </a:lnTo>
                <a:lnTo>
                  <a:pt x="652" y="3659"/>
                </a:lnTo>
                <a:lnTo>
                  <a:pt x="719" y="3626"/>
                </a:lnTo>
                <a:lnTo>
                  <a:pt x="786" y="3592"/>
                </a:lnTo>
                <a:lnTo>
                  <a:pt x="903" y="3534"/>
                </a:lnTo>
                <a:lnTo>
                  <a:pt x="953" y="3509"/>
                </a:lnTo>
                <a:lnTo>
                  <a:pt x="978" y="3492"/>
                </a:lnTo>
                <a:lnTo>
                  <a:pt x="995" y="3484"/>
                </a:lnTo>
                <a:lnTo>
                  <a:pt x="1062" y="3450"/>
                </a:lnTo>
                <a:lnTo>
                  <a:pt x="1128" y="3417"/>
                </a:lnTo>
                <a:lnTo>
                  <a:pt x="1187" y="3383"/>
                </a:lnTo>
                <a:lnTo>
                  <a:pt x="1254" y="3342"/>
                </a:lnTo>
                <a:lnTo>
                  <a:pt x="1321" y="3308"/>
                </a:lnTo>
                <a:lnTo>
                  <a:pt x="1379" y="3275"/>
                </a:lnTo>
                <a:lnTo>
                  <a:pt x="1446" y="3241"/>
                </a:lnTo>
                <a:lnTo>
                  <a:pt x="1513" y="3208"/>
                </a:lnTo>
                <a:lnTo>
                  <a:pt x="1571" y="3183"/>
                </a:lnTo>
                <a:lnTo>
                  <a:pt x="1638" y="3150"/>
                </a:lnTo>
                <a:lnTo>
                  <a:pt x="1705" y="3116"/>
                </a:lnTo>
                <a:lnTo>
                  <a:pt x="1763" y="3083"/>
                </a:lnTo>
                <a:lnTo>
                  <a:pt x="1830" y="3058"/>
                </a:lnTo>
                <a:lnTo>
                  <a:pt x="1897" y="3024"/>
                </a:lnTo>
                <a:lnTo>
                  <a:pt x="1956" y="2999"/>
                </a:lnTo>
                <a:lnTo>
                  <a:pt x="2022" y="2966"/>
                </a:lnTo>
                <a:lnTo>
                  <a:pt x="2089" y="2941"/>
                </a:lnTo>
                <a:lnTo>
                  <a:pt x="2156" y="2907"/>
                </a:lnTo>
                <a:lnTo>
                  <a:pt x="2215" y="2882"/>
                </a:lnTo>
                <a:lnTo>
                  <a:pt x="2281" y="2857"/>
                </a:lnTo>
                <a:lnTo>
                  <a:pt x="2348" y="2832"/>
                </a:lnTo>
                <a:lnTo>
                  <a:pt x="2415" y="2799"/>
                </a:lnTo>
                <a:lnTo>
                  <a:pt x="2473" y="2774"/>
                </a:lnTo>
                <a:lnTo>
                  <a:pt x="2540" y="2749"/>
                </a:lnTo>
                <a:lnTo>
                  <a:pt x="2607" y="2724"/>
                </a:lnTo>
                <a:lnTo>
                  <a:pt x="2674" y="2707"/>
                </a:lnTo>
                <a:lnTo>
                  <a:pt x="2741" y="2682"/>
                </a:lnTo>
                <a:lnTo>
                  <a:pt x="2808" y="2657"/>
                </a:lnTo>
                <a:lnTo>
                  <a:pt x="2866" y="2632"/>
                </a:lnTo>
                <a:lnTo>
                  <a:pt x="2933" y="2615"/>
                </a:lnTo>
                <a:lnTo>
                  <a:pt x="3000" y="2590"/>
                </a:lnTo>
                <a:lnTo>
                  <a:pt x="3067" y="2565"/>
                </a:lnTo>
                <a:lnTo>
                  <a:pt x="3133" y="2548"/>
                </a:lnTo>
                <a:lnTo>
                  <a:pt x="3200" y="2531"/>
                </a:lnTo>
                <a:lnTo>
                  <a:pt x="3267" y="2506"/>
                </a:lnTo>
                <a:lnTo>
                  <a:pt x="3334" y="2490"/>
                </a:lnTo>
                <a:lnTo>
                  <a:pt x="3401" y="2473"/>
                </a:lnTo>
                <a:lnTo>
                  <a:pt x="3476" y="2456"/>
                </a:lnTo>
                <a:lnTo>
                  <a:pt x="3543" y="2439"/>
                </a:lnTo>
                <a:lnTo>
                  <a:pt x="3610" y="2423"/>
                </a:lnTo>
                <a:lnTo>
                  <a:pt x="3676" y="2406"/>
                </a:lnTo>
                <a:lnTo>
                  <a:pt x="3743" y="2389"/>
                </a:lnTo>
                <a:lnTo>
                  <a:pt x="3810" y="2373"/>
                </a:lnTo>
                <a:lnTo>
                  <a:pt x="3885" y="2364"/>
                </a:lnTo>
                <a:lnTo>
                  <a:pt x="3952" y="2348"/>
                </a:lnTo>
                <a:lnTo>
                  <a:pt x="4019" y="2331"/>
                </a:lnTo>
                <a:lnTo>
                  <a:pt x="4086" y="2323"/>
                </a:lnTo>
                <a:lnTo>
                  <a:pt x="4119" y="2323"/>
                </a:lnTo>
                <a:lnTo>
                  <a:pt x="4036" y="2306"/>
                </a:lnTo>
                <a:lnTo>
                  <a:pt x="3952" y="2281"/>
                </a:lnTo>
                <a:lnTo>
                  <a:pt x="3860" y="2256"/>
                </a:lnTo>
                <a:lnTo>
                  <a:pt x="3768" y="2231"/>
                </a:lnTo>
                <a:lnTo>
                  <a:pt x="3668" y="2206"/>
                </a:lnTo>
                <a:lnTo>
                  <a:pt x="3568" y="2180"/>
                </a:lnTo>
                <a:lnTo>
                  <a:pt x="3518" y="2164"/>
                </a:lnTo>
                <a:lnTo>
                  <a:pt x="3459" y="2147"/>
                </a:lnTo>
                <a:lnTo>
                  <a:pt x="3409" y="2130"/>
                </a:lnTo>
                <a:lnTo>
                  <a:pt x="3359" y="2114"/>
                </a:lnTo>
                <a:lnTo>
                  <a:pt x="3301" y="2097"/>
                </a:lnTo>
                <a:lnTo>
                  <a:pt x="3250" y="2080"/>
                </a:lnTo>
                <a:lnTo>
                  <a:pt x="3192" y="2064"/>
                </a:lnTo>
                <a:lnTo>
                  <a:pt x="3133" y="2047"/>
                </a:lnTo>
                <a:lnTo>
                  <a:pt x="3083" y="2022"/>
                </a:lnTo>
                <a:lnTo>
                  <a:pt x="3025" y="2005"/>
                </a:lnTo>
                <a:lnTo>
                  <a:pt x="2975" y="1980"/>
                </a:lnTo>
                <a:lnTo>
                  <a:pt x="2916" y="1963"/>
                </a:lnTo>
                <a:lnTo>
                  <a:pt x="2866" y="1938"/>
                </a:lnTo>
                <a:lnTo>
                  <a:pt x="2808" y="1922"/>
                </a:lnTo>
                <a:lnTo>
                  <a:pt x="2758" y="1896"/>
                </a:lnTo>
                <a:lnTo>
                  <a:pt x="2699" y="1871"/>
                </a:lnTo>
                <a:lnTo>
                  <a:pt x="2649" y="1846"/>
                </a:lnTo>
                <a:lnTo>
                  <a:pt x="2590" y="1821"/>
                </a:lnTo>
                <a:lnTo>
                  <a:pt x="2540" y="1796"/>
                </a:lnTo>
                <a:lnTo>
                  <a:pt x="2490" y="1771"/>
                </a:lnTo>
                <a:lnTo>
                  <a:pt x="2440" y="1738"/>
                </a:lnTo>
                <a:lnTo>
                  <a:pt x="2390" y="1713"/>
                </a:lnTo>
                <a:lnTo>
                  <a:pt x="2340" y="1679"/>
                </a:lnTo>
                <a:lnTo>
                  <a:pt x="2315" y="1671"/>
                </a:lnTo>
                <a:lnTo>
                  <a:pt x="2290" y="1654"/>
                </a:lnTo>
                <a:lnTo>
                  <a:pt x="2265" y="1637"/>
                </a:lnTo>
                <a:lnTo>
                  <a:pt x="2240" y="1621"/>
                </a:lnTo>
                <a:lnTo>
                  <a:pt x="2215" y="1604"/>
                </a:lnTo>
                <a:lnTo>
                  <a:pt x="2189" y="1587"/>
                </a:lnTo>
                <a:lnTo>
                  <a:pt x="2164" y="1571"/>
                </a:lnTo>
                <a:lnTo>
                  <a:pt x="2148" y="1554"/>
                </a:lnTo>
                <a:lnTo>
                  <a:pt x="2123" y="1537"/>
                </a:lnTo>
                <a:lnTo>
                  <a:pt x="2098" y="1521"/>
                </a:lnTo>
                <a:lnTo>
                  <a:pt x="2072" y="1504"/>
                </a:lnTo>
                <a:lnTo>
                  <a:pt x="2056" y="1487"/>
                </a:lnTo>
                <a:lnTo>
                  <a:pt x="2031" y="1470"/>
                </a:lnTo>
                <a:lnTo>
                  <a:pt x="2014" y="1454"/>
                </a:lnTo>
                <a:lnTo>
                  <a:pt x="1989" y="1429"/>
                </a:lnTo>
                <a:lnTo>
                  <a:pt x="1972" y="1412"/>
                </a:lnTo>
                <a:lnTo>
                  <a:pt x="1947" y="1395"/>
                </a:lnTo>
                <a:lnTo>
                  <a:pt x="1930" y="1370"/>
                </a:lnTo>
                <a:lnTo>
                  <a:pt x="1905" y="1353"/>
                </a:lnTo>
                <a:lnTo>
                  <a:pt x="1889" y="1328"/>
                </a:lnTo>
                <a:lnTo>
                  <a:pt x="1872" y="1312"/>
                </a:lnTo>
                <a:lnTo>
                  <a:pt x="1855" y="1287"/>
                </a:lnTo>
                <a:lnTo>
                  <a:pt x="1839" y="1270"/>
                </a:lnTo>
                <a:lnTo>
                  <a:pt x="1822" y="1245"/>
                </a:lnTo>
                <a:lnTo>
                  <a:pt x="1797" y="1228"/>
                </a:lnTo>
                <a:lnTo>
                  <a:pt x="1780" y="1203"/>
                </a:lnTo>
                <a:lnTo>
                  <a:pt x="1763" y="1178"/>
                </a:lnTo>
                <a:lnTo>
                  <a:pt x="1755" y="1161"/>
                </a:lnTo>
                <a:lnTo>
                  <a:pt x="1738" y="1136"/>
                </a:lnTo>
                <a:lnTo>
                  <a:pt x="1722" y="1111"/>
                </a:lnTo>
                <a:lnTo>
                  <a:pt x="1705" y="1086"/>
                </a:lnTo>
                <a:lnTo>
                  <a:pt x="1697" y="1061"/>
                </a:lnTo>
                <a:lnTo>
                  <a:pt x="1680" y="1036"/>
                </a:lnTo>
                <a:lnTo>
                  <a:pt x="1671" y="1011"/>
                </a:lnTo>
                <a:lnTo>
                  <a:pt x="1655" y="986"/>
                </a:lnTo>
                <a:lnTo>
                  <a:pt x="1646" y="961"/>
                </a:lnTo>
                <a:lnTo>
                  <a:pt x="1638" y="936"/>
                </a:lnTo>
                <a:lnTo>
                  <a:pt x="1630" y="911"/>
                </a:lnTo>
                <a:lnTo>
                  <a:pt x="1613" y="886"/>
                </a:lnTo>
                <a:lnTo>
                  <a:pt x="1613" y="852"/>
                </a:lnTo>
                <a:lnTo>
                  <a:pt x="1605" y="827"/>
                </a:lnTo>
                <a:lnTo>
                  <a:pt x="1596" y="802"/>
                </a:lnTo>
                <a:lnTo>
                  <a:pt x="1588" y="769"/>
                </a:lnTo>
                <a:lnTo>
                  <a:pt x="1580" y="744"/>
                </a:lnTo>
                <a:lnTo>
                  <a:pt x="1580" y="719"/>
                </a:lnTo>
                <a:lnTo>
                  <a:pt x="1580" y="685"/>
                </a:lnTo>
                <a:lnTo>
                  <a:pt x="1580" y="660"/>
                </a:lnTo>
                <a:lnTo>
                  <a:pt x="1580" y="627"/>
                </a:lnTo>
                <a:lnTo>
                  <a:pt x="1580" y="510"/>
                </a:lnTo>
                <a:lnTo>
                  <a:pt x="1580" y="476"/>
                </a:lnTo>
                <a:lnTo>
                  <a:pt x="1580" y="443"/>
                </a:lnTo>
                <a:lnTo>
                  <a:pt x="1580" y="426"/>
                </a:lnTo>
                <a:lnTo>
                  <a:pt x="1580" y="409"/>
                </a:lnTo>
                <a:lnTo>
                  <a:pt x="1580" y="401"/>
                </a:lnTo>
                <a:lnTo>
                  <a:pt x="1580" y="384"/>
                </a:lnTo>
                <a:lnTo>
                  <a:pt x="1580" y="368"/>
                </a:lnTo>
                <a:lnTo>
                  <a:pt x="1588" y="351"/>
                </a:lnTo>
                <a:lnTo>
                  <a:pt x="1596" y="334"/>
                </a:lnTo>
                <a:lnTo>
                  <a:pt x="1605" y="326"/>
                </a:lnTo>
                <a:lnTo>
                  <a:pt x="1613" y="309"/>
                </a:lnTo>
                <a:lnTo>
                  <a:pt x="1621" y="301"/>
                </a:lnTo>
                <a:lnTo>
                  <a:pt x="1630" y="284"/>
                </a:lnTo>
                <a:lnTo>
                  <a:pt x="1638" y="267"/>
                </a:lnTo>
                <a:lnTo>
                  <a:pt x="1655" y="251"/>
                </a:lnTo>
                <a:lnTo>
                  <a:pt x="1671" y="226"/>
                </a:lnTo>
                <a:lnTo>
                  <a:pt x="1697" y="209"/>
                </a:lnTo>
                <a:lnTo>
                  <a:pt x="1713" y="192"/>
                </a:lnTo>
                <a:lnTo>
                  <a:pt x="1738" y="176"/>
                </a:lnTo>
                <a:lnTo>
                  <a:pt x="1763" y="167"/>
                </a:lnTo>
                <a:lnTo>
                  <a:pt x="1780" y="150"/>
                </a:lnTo>
                <a:lnTo>
                  <a:pt x="1805" y="142"/>
                </a:lnTo>
                <a:lnTo>
                  <a:pt x="1830" y="134"/>
                </a:lnTo>
                <a:lnTo>
                  <a:pt x="1847" y="125"/>
                </a:lnTo>
                <a:lnTo>
                  <a:pt x="1872" y="109"/>
                </a:lnTo>
                <a:lnTo>
                  <a:pt x="1897" y="100"/>
                </a:lnTo>
                <a:lnTo>
                  <a:pt x="1922" y="100"/>
                </a:lnTo>
                <a:lnTo>
                  <a:pt x="1930" y="100"/>
                </a:lnTo>
                <a:lnTo>
                  <a:pt x="1947" y="92"/>
                </a:lnTo>
                <a:lnTo>
                  <a:pt x="1972" y="84"/>
                </a:lnTo>
                <a:lnTo>
                  <a:pt x="1989" y="75"/>
                </a:lnTo>
                <a:lnTo>
                  <a:pt x="2014" y="75"/>
                </a:lnTo>
                <a:lnTo>
                  <a:pt x="2039" y="75"/>
                </a:lnTo>
                <a:lnTo>
                  <a:pt x="2064" y="75"/>
                </a:lnTo>
                <a:lnTo>
                  <a:pt x="2089" y="75"/>
                </a:lnTo>
                <a:lnTo>
                  <a:pt x="2114" y="75"/>
                </a:lnTo>
                <a:lnTo>
                  <a:pt x="2139" y="75"/>
                </a:lnTo>
                <a:lnTo>
                  <a:pt x="2189" y="67"/>
                </a:lnTo>
                <a:lnTo>
                  <a:pt x="2240" y="67"/>
                </a:lnTo>
                <a:lnTo>
                  <a:pt x="2290" y="67"/>
                </a:lnTo>
                <a:lnTo>
                  <a:pt x="2348" y="67"/>
                </a:lnTo>
                <a:lnTo>
                  <a:pt x="2390" y="67"/>
                </a:lnTo>
                <a:lnTo>
                  <a:pt x="2440" y="67"/>
                </a:lnTo>
                <a:lnTo>
                  <a:pt x="2624" y="67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3" name="Google Shape;893;p34"/>
          <p:cNvSpPr/>
          <p:nvPr/>
        </p:nvSpPr>
        <p:spPr>
          <a:xfrm>
            <a:off x="9014427" y="6062407"/>
            <a:ext cx="370943" cy="415995"/>
          </a:xfrm>
          <a:custGeom>
            <a:avLst/>
            <a:gdLst/>
            <a:ahLst/>
            <a:cxnLst/>
            <a:rect l="l" t="t" r="r" b="b"/>
            <a:pathLst>
              <a:path w="5640" h="6325" extrusionOk="0">
                <a:moveTo>
                  <a:pt x="1212" y="1162"/>
                </a:moveTo>
                <a:lnTo>
                  <a:pt x="1237" y="1162"/>
                </a:lnTo>
                <a:lnTo>
                  <a:pt x="1254" y="1162"/>
                </a:lnTo>
                <a:lnTo>
                  <a:pt x="1279" y="1162"/>
                </a:lnTo>
                <a:lnTo>
                  <a:pt x="1304" y="1162"/>
                </a:lnTo>
                <a:lnTo>
                  <a:pt x="1321" y="1162"/>
                </a:lnTo>
                <a:lnTo>
                  <a:pt x="1346" y="1162"/>
                </a:lnTo>
                <a:lnTo>
                  <a:pt x="1371" y="1162"/>
                </a:lnTo>
                <a:lnTo>
                  <a:pt x="1388" y="1171"/>
                </a:lnTo>
                <a:lnTo>
                  <a:pt x="1413" y="1179"/>
                </a:lnTo>
                <a:lnTo>
                  <a:pt x="1429" y="1179"/>
                </a:lnTo>
                <a:lnTo>
                  <a:pt x="1454" y="1187"/>
                </a:lnTo>
                <a:lnTo>
                  <a:pt x="1479" y="1196"/>
                </a:lnTo>
                <a:lnTo>
                  <a:pt x="1496" y="1204"/>
                </a:lnTo>
                <a:lnTo>
                  <a:pt x="1521" y="1212"/>
                </a:lnTo>
                <a:lnTo>
                  <a:pt x="1546" y="1221"/>
                </a:lnTo>
                <a:lnTo>
                  <a:pt x="1563" y="1237"/>
                </a:lnTo>
                <a:lnTo>
                  <a:pt x="1588" y="1246"/>
                </a:lnTo>
                <a:lnTo>
                  <a:pt x="1605" y="1254"/>
                </a:lnTo>
                <a:lnTo>
                  <a:pt x="1630" y="1271"/>
                </a:lnTo>
                <a:lnTo>
                  <a:pt x="1655" y="1279"/>
                </a:lnTo>
                <a:lnTo>
                  <a:pt x="1672" y="1296"/>
                </a:lnTo>
                <a:lnTo>
                  <a:pt x="1697" y="1304"/>
                </a:lnTo>
                <a:lnTo>
                  <a:pt x="1722" y="1321"/>
                </a:lnTo>
                <a:lnTo>
                  <a:pt x="1747" y="1338"/>
                </a:lnTo>
                <a:lnTo>
                  <a:pt x="1772" y="1354"/>
                </a:lnTo>
                <a:lnTo>
                  <a:pt x="1797" y="1371"/>
                </a:lnTo>
                <a:lnTo>
                  <a:pt x="1822" y="1396"/>
                </a:lnTo>
                <a:lnTo>
                  <a:pt x="1847" y="1413"/>
                </a:lnTo>
                <a:lnTo>
                  <a:pt x="1872" y="1430"/>
                </a:lnTo>
                <a:lnTo>
                  <a:pt x="1897" y="1455"/>
                </a:lnTo>
                <a:lnTo>
                  <a:pt x="1922" y="1471"/>
                </a:lnTo>
                <a:lnTo>
                  <a:pt x="1947" y="1488"/>
                </a:lnTo>
                <a:lnTo>
                  <a:pt x="1972" y="1513"/>
                </a:lnTo>
                <a:lnTo>
                  <a:pt x="1997" y="1530"/>
                </a:lnTo>
                <a:lnTo>
                  <a:pt x="2022" y="1555"/>
                </a:lnTo>
                <a:lnTo>
                  <a:pt x="2048" y="1572"/>
                </a:lnTo>
                <a:lnTo>
                  <a:pt x="2073" y="1597"/>
                </a:lnTo>
                <a:lnTo>
                  <a:pt x="2089" y="1622"/>
                </a:lnTo>
                <a:lnTo>
                  <a:pt x="2114" y="1638"/>
                </a:lnTo>
                <a:lnTo>
                  <a:pt x="2139" y="1663"/>
                </a:lnTo>
                <a:lnTo>
                  <a:pt x="2156" y="1680"/>
                </a:lnTo>
                <a:lnTo>
                  <a:pt x="2181" y="1705"/>
                </a:lnTo>
                <a:lnTo>
                  <a:pt x="2206" y="1730"/>
                </a:lnTo>
                <a:lnTo>
                  <a:pt x="2223" y="1755"/>
                </a:lnTo>
                <a:lnTo>
                  <a:pt x="2248" y="1772"/>
                </a:lnTo>
                <a:lnTo>
                  <a:pt x="2290" y="1822"/>
                </a:lnTo>
                <a:lnTo>
                  <a:pt x="2332" y="1872"/>
                </a:lnTo>
                <a:lnTo>
                  <a:pt x="2373" y="1922"/>
                </a:lnTo>
                <a:lnTo>
                  <a:pt x="2415" y="1964"/>
                </a:lnTo>
                <a:lnTo>
                  <a:pt x="2449" y="2014"/>
                </a:lnTo>
                <a:lnTo>
                  <a:pt x="2490" y="2073"/>
                </a:lnTo>
                <a:lnTo>
                  <a:pt x="2532" y="2123"/>
                </a:lnTo>
                <a:lnTo>
                  <a:pt x="2565" y="2173"/>
                </a:lnTo>
                <a:lnTo>
                  <a:pt x="2599" y="2223"/>
                </a:lnTo>
                <a:lnTo>
                  <a:pt x="2641" y="2273"/>
                </a:lnTo>
                <a:lnTo>
                  <a:pt x="2674" y="2332"/>
                </a:lnTo>
                <a:lnTo>
                  <a:pt x="2707" y="2382"/>
                </a:lnTo>
                <a:lnTo>
                  <a:pt x="2741" y="2440"/>
                </a:lnTo>
                <a:lnTo>
                  <a:pt x="2783" y="2490"/>
                </a:lnTo>
                <a:lnTo>
                  <a:pt x="2816" y="2549"/>
                </a:lnTo>
                <a:lnTo>
                  <a:pt x="2850" y="2599"/>
                </a:lnTo>
                <a:lnTo>
                  <a:pt x="2883" y="2658"/>
                </a:lnTo>
                <a:lnTo>
                  <a:pt x="2916" y="2716"/>
                </a:lnTo>
                <a:lnTo>
                  <a:pt x="2941" y="2766"/>
                </a:lnTo>
                <a:lnTo>
                  <a:pt x="2975" y="2816"/>
                </a:lnTo>
                <a:lnTo>
                  <a:pt x="2975" y="2808"/>
                </a:lnTo>
                <a:lnTo>
                  <a:pt x="2941" y="2733"/>
                </a:lnTo>
                <a:lnTo>
                  <a:pt x="2916" y="2649"/>
                </a:lnTo>
                <a:lnTo>
                  <a:pt x="2900" y="2574"/>
                </a:lnTo>
                <a:lnTo>
                  <a:pt x="2875" y="2499"/>
                </a:lnTo>
                <a:lnTo>
                  <a:pt x="2850" y="2415"/>
                </a:lnTo>
                <a:lnTo>
                  <a:pt x="2824" y="2340"/>
                </a:lnTo>
                <a:lnTo>
                  <a:pt x="2808" y="2257"/>
                </a:lnTo>
                <a:lnTo>
                  <a:pt x="2783" y="2181"/>
                </a:lnTo>
                <a:lnTo>
                  <a:pt x="2766" y="2098"/>
                </a:lnTo>
                <a:lnTo>
                  <a:pt x="2749" y="2023"/>
                </a:lnTo>
                <a:lnTo>
                  <a:pt x="2724" y="1939"/>
                </a:lnTo>
                <a:lnTo>
                  <a:pt x="2707" y="1864"/>
                </a:lnTo>
                <a:lnTo>
                  <a:pt x="2691" y="1780"/>
                </a:lnTo>
                <a:lnTo>
                  <a:pt x="2682" y="1697"/>
                </a:lnTo>
                <a:lnTo>
                  <a:pt x="2666" y="1622"/>
                </a:lnTo>
                <a:lnTo>
                  <a:pt x="2649" y="1538"/>
                </a:lnTo>
                <a:lnTo>
                  <a:pt x="2641" y="1455"/>
                </a:lnTo>
                <a:lnTo>
                  <a:pt x="2632" y="1371"/>
                </a:lnTo>
                <a:lnTo>
                  <a:pt x="2624" y="1329"/>
                </a:lnTo>
                <a:lnTo>
                  <a:pt x="2624" y="1288"/>
                </a:lnTo>
                <a:lnTo>
                  <a:pt x="2624" y="1254"/>
                </a:lnTo>
                <a:lnTo>
                  <a:pt x="2624" y="1212"/>
                </a:lnTo>
                <a:lnTo>
                  <a:pt x="2624" y="1171"/>
                </a:lnTo>
                <a:lnTo>
                  <a:pt x="2624" y="1129"/>
                </a:lnTo>
                <a:lnTo>
                  <a:pt x="2624" y="1087"/>
                </a:lnTo>
                <a:lnTo>
                  <a:pt x="2624" y="845"/>
                </a:lnTo>
                <a:lnTo>
                  <a:pt x="2624" y="803"/>
                </a:lnTo>
                <a:lnTo>
                  <a:pt x="2624" y="761"/>
                </a:lnTo>
                <a:lnTo>
                  <a:pt x="2624" y="711"/>
                </a:lnTo>
                <a:lnTo>
                  <a:pt x="2624" y="669"/>
                </a:lnTo>
                <a:lnTo>
                  <a:pt x="2632" y="619"/>
                </a:lnTo>
                <a:lnTo>
                  <a:pt x="2632" y="577"/>
                </a:lnTo>
                <a:lnTo>
                  <a:pt x="2632" y="552"/>
                </a:lnTo>
                <a:lnTo>
                  <a:pt x="2632" y="527"/>
                </a:lnTo>
                <a:lnTo>
                  <a:pt x="2632" y="502"/>
                </a:lnTo>
                <a:lnTo>
                  <a:pt x="2632" y="477"/>
                </a:lnTo>
                <a:lnTo>
                  <a:pt x="2641" y="452"/>
                </a:lnTo>
                <a:lnTo>
                  <a:pt x="2649" y="435"/>
                </a:lnTo>
                <a:lnTo>
                  <a:pt x="2649" y="410"/>
                </a:lnTo>
                <a:lnTo>
                  <a:pt x="2657" y="385"/>
                </a:lnTo>
                <a:lnTo>
                  <a:pt x="2666" y="360"/>
                </a:lnTo>
                <a:lnTo>
                  <a:pt x="2674" y="344"/>
                </a:lnTo>
                <a:lnTo>
                  <a:pt x="2682" y="318"/>
                </a:lnTo>
                <a:lnTo>
                  <a:pt x="2691" y="293"/>
                </a:lnTo>
                <a:lnTo>
                  <a:pt x="2699" y="277"/>
                </a:lnTo>
                <a:lnTo>
                  <a:pt x="2707" y="252"/>
                </a:lnTo>
                <a:lnTo>
                  <a:pt x="2716" y="227"/>
                </a:lnTo>
                <a:lnTo>
                  <a:pt x="2733" y="210"/>
                </a:lnTo>
                <a:lnTo>
                  <a:pt x="2741" y="185"/>
                </a:lnTo>
                <a:lnTo>
                  <a:pt x="2758" y="168"/>
                </a:lnTo>
                <a:lnTo>
                  <a:pt x="2766" y="143"/>
                </a:lnTo>
                <a:lnTo>
                  <a:pt x="2783" y="126"/>
                </a:lnTo>
                <a:lnTo>
                  <a:pt x="2799" y="110"/>
                </a:lnTo>
                <a:lnTo>
                  <a:pt x="2816" y="85"/>
                </a:lnTo>
                <a:lnTo>
                  <a:pt x="2833" y="68"/>
                </a:lnTo>
                <a:lnTo>
                  <a:pt x="2858" y="51"/>
                </a:lnTo>
                <a:lnTo>
                  <a:pt x="2875" y="34"/>
                </a:lnTo>
                <a:lnTo>
                  <a:pt x="2900" y="26"/>
                </a:lnTo>
                <a:lnTo>
                  <a:pt x="2925" y="9"/>
                </a:lnTo>
                <a:lnTo>
                  <a:pt x="2933" y="1"/>
                </a:lnTo>
                <a:lnTo>
                  <a:pt x="2950" y="1"/>
                </a:lnTo>
                <a:lnTo>
                  <a:pt x="2958" y="1"/>
                </a:lnTo>
                <a:lnTo>
                  <a:pt x="2975" y="1"/>
                </a:lnTo>
                <a:lnTo>
                  <a:pt x="2992" y="1"/>
                </a:lnTo>
                <a:lnTo>
                  <a:pt x="3000" y="1"/>
                </a:lnTo>
                <a:lnTo>
                  <a:pt x="3017" y="1"/>
                </a:lnTo>
                <a:lnTo>
                  <a:pt x="3033" y="1"/>
                </a:lnTo>
                <a:lnTo>
                  <a:pt x="3042" y="1"/>
                </a:lnTo>
                <a:lnTo>
                  <a:pt x="3150" y="1"/>
                </a:lnTo>
                <a:lnTo>
                  <a:pt x="3167" y="1"/>
                </a:lnTo>
                <a:lnTo>
                  <a:pt x="3184" y="1"/>
                </a:lnTo>
                <a:lnTo>
                  <a:pt x="3200" y="1"/>
                </a:lnTo>
                <a:lnTo>
                  <a:pt x="3217" y="1"/>
                </a:lnTo>
                <a:lnTo>
                  <a:pt x="3251" y="1"/>
                </a:lnTo>
                <a:lnTo>
                  <a:pt x="3276" y="9"/>
                </a:lnTo>
                <a:lnTo>
                  <a:pt x="3309" y="26"/>
                </a:lnTo>
                <a:lnTo>
                  <a:pt x="3342" y="34"/>
                </a:lnTo>
                <a:lnTo>
                  <a:pt x="3376" y="43"/>
                </a:lnTo>
                <a:lnTo>
                  <a:pt x="3401" y="59"/>
                </a:lnTo>
                <a:lnTo>
                  <a:pt x="3434" y="76"/>
                </a:lnTo>
                <a:lnTo>
                  <a:pt x="3459" y="93"/>
                </a:lnTo>
                <a:lnTo>
                  <a:pt x="3493" y="101"/>
                </a:lnTo>
                <a:lnTo>
                  <a:pt x="3518" y="118"/>
                </a:lnTo>
                <a:lnTo>
                  <a:pt x="3543" y="143"/>
                </a:lnTo>
                <a:lnTo>
                  <a:pt x="3576" y="160"/>
                </a:lnTo>
                <a:lnTo>
                  <a:pt x="3601" y="176"/>
                </a:lnTo>
                <a:lnTo>
                  <a:pt x="3626" y="201"/>
                </a:lnTo>
                <a:lnTo>
                  <a:pt x="3652" y="218"/>
                </a:lnTo>
                <a:lnTo>
                  <a:pt x="3677" y="243"/>
                </a:lnTo>
                <a:lnTo>
                  <a:pt x="3702" y="260"/>
                </a:lnTo>
                <a:lnTo>
                  <a:pt x="3727" y="285"/>
                </a:lnTo>
                <a:lnTo>
                  <a:pt x="3752" y="310"/>
                </a:lnTo>
                <a:lnTo>
                  <a:pt x="3777" y="327"/>
                </a:lnTo>
                <a:lnTo>
                  <a:pt x="3802" y="352"/>
                </a:lnTo>
                <a:lnTo>
                  <a:pt x="3827" y="377"/>
                </a:lnTo>
                <a:lnTo>
                  <a:pt x="3844" y="402"/>
                </a:lnTo>
                <a:lnTo>
                  <a:pt x="3869" y="427"/>
                </a:lnTo>
                <a:lnTo>
                  <a:pt x="3894" y="452"/>
                </a:lnTo>
                <a:lnTo>
                  <a:pt x="3910" y="486"/>
                </a:lnTo>
                <a:lnTo>
                  <a:pt x="3936" y="511"/>
                </a:lnTo>
                <a:lnTo>
                  <a:pt x="3952" y="536"/>
                </a:lnTo>
                <a:lnTo>
                  <a:pt x="3977" y="561"/>
                </a:lnTo>
                <a:lnTo>
                  <a:pt x="3994" y="586"/>
                </a:lnTo>
                <a:lnTo>
                  <a:pt x="4019" y="619"/>
                </a:lnTo>
                <a:lnTo>
                  <a:pt x="4036" y="644"/>
                </a:lnTo>
                <a:lnTo>
                  <a:pt x="4061" y="669"/>
                </a:lnTo>
                <a:lnTo>
                  <a:pt x="4078" y="694"/>
                </a:lnTo>
                <a:lnTo>
                  <a:pt x="4094" y="728"/>
                </a:lnTo>
                <a:lnTo>
                  <a:pt x="4119" y="753"/>
                </a:lnTo>
                <a:lnTo>
                  <a:pt x="4136" y="778"/>
                </a:lnTo>
                <a:lnTo>
                  <a:pt x="4169" y="836"/>
                </a:lnTo>
                <a:lnTo>
                  <a:pt x="4203" y="895"/>
                </a:lnTo>
                <a:lnTo>
                  <a:pt x="4236" y="945"/>
                </a:lnTo>
                <a:lnTo>
                  <a:pt x="4270" y="1003"/>
                </a:lnTo>
                <a:lnTo>
                  <a:pt x="4303" y="1054"/>
                </a:lnTo>
                <a:lnTo>
                  <a:pt x="4328" y="1104"/>
                </a:lnTo>
                <a:lnTo>
                  <a:pt x="4353" y="1162"/>
                </a:lnTo>
                <a:lnTo>
                  <a:pt x="4387" y="1204"/>
                </a:lnTo>
                <a:lnTo>
                  <a:pt x="4403" y="1254"/>
                </a:lnTo>
                <a:lnTo>
                  <a:pt x="4428" y="1296"/>
                </a:lnTo>
                <a:lnTo>
                  <a:pt x="4453" y="1346"/>
                </a:lnTo>
                <a:lnTo>
                  <a:pt x="4470" y="1379"/>
                </a:lnTo>
                <a:lnTo>
                  <a:pt x="4487" y="1421"/>
                </a:lnTo>
                <a:lnTo>
                  <a:pt x="4504" y="1455"/>
                </a:lnTo>
                <a:lnTo>
                  <a:pt x="4520" y="1496"/>
                </a:lnTo>
                <a:lnTo>
                  <a:pt x="4537" y="1530"/>
                </a:lnTo>
                <a:lnTo>
                  <a:pt x="4570" y="1605"/>
                </a:lnTo>
                <a:lnTo>
                  <a:pt x="4596" y="1680"/>
                </a:lnTo>
                <a:lnTo>
                  <a:pt x="4629" y="1764"/>
                </a:lnTo>
                <a:lnTo>
                  <a:pt x="4654" y="1839"/>
                </a:lnTo>
                <a:lnTo>
                  <a:pt x="4687" y="1914"/>
                </a:lnTo>
                <a:lnTo>
                  <a:pt x="4712" y="1989"/>
                </a:lnTo>
                <a:lnTo>
                  <a:pt x="4738" y="2064"/>
                </a:lnTo>
                <a:lnTo>
                  <a:pt x="4763" y="2140"/>
                </a:lnTo>
                <a:lnTo>
                  <a:pt x="4788" y="2215"/>
                </a:lnTo>
                <a:lnTo>
                  <a:pt x="4804" y="2298"/>
                </a:lnTo>
                <a:lnTo>
                  <a:pt x="4829" y="2374"/>
                </a:lnTo>
                <a:lnTo>
                  <a:pt x="4838" y="2399"/>
                </a:lnTo>
                <a:lnTo>
                  <a:pt x="4846" y="2449"/>
                </a:lnTo>
                <a:lnTo>
                  <a:pt x="4871" y="2524"/>
                </a:lnTo>
                <a:lnTo>
                  <a:pt x="4888" y="2599"/>
                </a:lnTo>
                <a:lnTo>
                  <a:pt x="4905" y="2683"/>
                </a:lnTo>
                <a:lnTo>
                  <a:pt x="4930" y="2758"/>
                </a:lnTo>
                <a:lnTo>
                  <a:pt x="4946" y="2833"/>
                </a:lnTo>
                <a:lnTo>
                  <a:pt x="4963" y="2908"/>
                </a:lnTo>
                <a:lnTo>
                  <a:pt x="4980" y="2992"/>
                </a:lnTo>
                <a:lnTo>
                  <a:pt x="4997" y="3067"/>
                </a:lnTo>
                <a:lnTo>
                  <a:pt x="5005" y="3142"/>
                </a:lnTo>
                <a:lnTo>
                  <a:pt x="5022" y="3217"/>
                </a:lnTo>
                <a:lnTo>
                  <a:pt x="5038" y="3301"/>
                </a:lnTo>
                <a:lnTo>
                  <a:pt x="5055" y="3376"/>
                </a:lnTo>
                <a:lnTo>
                  <a:pt x="5080" y="3526"/>
                </a:lnTo>
                <a:lnTo>
                  <a:pt x="5105" y="3685"/>
                </a:lnTo>
                <a:lnTo>
                  <a:pt x="5139" y="3835"/>
                </a:lnTo>
                <a:lnTo>
                  <a:pt x="5189" y="4136"/>
                </a:lnTo>
                <a:lnTo>
                  <a:pt x="5189" y="4136"/>
                </a:lnTo>
                <a:lnTo>
                  <a:pt x="5214" y="4295"/>
                </a:lnTo>
                <a:lnTo>
                  <a:pt x="5239" y="4445"/>
                </a:lnTo>
                <a:lnTo>
                  <a:pt x="5264" y="4596"/>
                </a:lnTo>
                <a:lnTo>
                  <a:pt x="5281" y="4671"/>
                </a:lnTo>
                <a:lnTo>
                  <a:pt x="5289" y="4746"/>
                </a:lnTo>
                <a:lnTo>
                  <a:pt x="5306" y="4821"/>
                </a:lnTo>
                <a:lnTo>
                  <a:pt x="5322" y="4896"/>
                </a:lnTo>
                <a:lnTo>
                  <a:pt x="5339" y="4972"/>
                </a:lnTo>
                <a:lnTo>
                  <a:pt x="5356" y="5047"/>
                </a:lnTo>
                <a:lnTo>
                  <a:pt x="5372" y="5122"/>
                </a:lnTo>
                <a:lnTo>
                  <a:pt x="5389" y="5197"/>
                </a:lnTo>
                <a:lnTo>
                  <a:pt x="5406" y="5272"/>
                </a:lnTo>
                <a:lnTo>
                  <a:pt x="5423" y="5348"/>
                </a:lnTo>
                <a:lnTo>
                  <a:pt x="5439" y="5423"/>
                </a:lnTo>
                <a:lnTo>
                  <a:pt x="5456" y="5498"/>
                </a:lnTo>
                <a:lnTo>
                  <a:pt x="5481" y="5565"/>
                </a:lnTo>
                <a:lnTo>
                  <a:pt x="5498" y="5640"/>
                </a:lnTo>
                <a:lnTo>
                  <a:pt x="5506" y="5673"/>
                </a:lnTo>
                <a:lnTo>
                  <a:pt x="5514" y="5715"/>
                </a:lnTo>
                <a:lnTo>
                  <a:pt x="5531" y="5790"/>
                </a:lnTo>
                <a:lnTo>
                  <a:pt x="5548" y="5866"/>
                </a:lnTo>
                <a:lnTo>
                  <a:pt x="5565" y="5941"/>
                </a:lnTo>
                <a:lnTo>
                  <a:pt x="5581" y="6016"/>
                </a:lnTo>
                <a:lnTo>
                  <a:pt x="5598" y="6091"/>
                </a:lnTo>
                <a:lnTo>
                  <a:pt x="5623" y="6166"/>
                </a:lnTo>
                <a:lnTo>
                  <a:pt x="5640" y="6233"/>
                </a:lnTo>
                <a:lnTo>
                  <a:pt x="5606" y="6325"/>
                </a:lnTo>
                <a:lnTo>
                  <a:pt x="5523" y="6283"/>
                </a:lnTo>
                <a:lnTo>
                  <a:pt x="5481" y="6216"/>
                </a:lnTo>
                <a:lnTo>
                  <a:pt x="5448" y="6141"/>
                </a:lnTo>
                <a:lnTo>
                  <a:pt x="5414" y="6074"/>
                </a:lnTo>
                <a:lnTo>
                  <a:pt x="5381" y="5999"/>
                </a:lnTo>
                <a:lnTo>
                  <a:pt x="5347" y="5932"/>
                </a:lnTo>
                <a:lnTo>
                  <a:pt x="5314" y="5857"/>
                </a:lnTo>
                <a:lnTo>
                  <a:pt x="5281" y="5782"/>
                </a:lnTo>
                <a:lnTo>
                  <a:pt x="5264" y="5740"/>
                </a:lnTo>
                <a:lnTo>
                  <a:pt x="5255" y="5715"/>
                </a:lnTo>
                <a:lnTo>
                  <a:pt x="5230" y="5640"/>
                </a:lnTo>
                <a:lnTo>
                  <a:pt x="5214" y="5565"/>
                </a:lnTo>
                <a:lnTo>
                  <a:pt x="5189" y="5490"/>
                </a:lnTo>
                <a:lnTo>
                  <a:pt x="5164" y="5406"/>
                </a:lnTo>
                <a:lnTo>
                  <a:pt x="5147" y="5331"/>
                </a:lnTo>
                <a:lnTo>
                  <a:pt x="5130" y="5256"/>
                </a:lnTo>
                <a:lnTo>
                  <a:pt x="5105" y="5180"/>
                </a:lnTo>
                <a:lnTo>
                  <a:pt x="5088" y="5105"/>
                </a:lnTo>
                <a:lnTo>
                  <a:pt x="5072" y="5030"/>
                </a:lnTo>
                <a:lnTo>
                  <a:pt x="5055" y="4955"/>
                </a:lnTo>
                <a:lnTo>
                  <a:pt x="5038" y="4880"/>
                </a:lnTo>
                <a:lnTo>
                  <a:pt x="5022" y="4796"/>
                </a:lnTo>
                <a:lnTo>
                  <a:pt x="5005" y="4721"/>
                </a:lnTo>
                <a:lnTo>
                  <a:pt x="4988" y="4646"/>
                </a:lnTo>
                <a:lnTo>
                  <a:pt x="4955" y="4495"/>
                </a:lnTo>
                <a:lnTo>
                  <a:pt x="4930" y="4345"/>
                </a:lnTo>
                <a:lnTo>
                  <a:pt x="4896" y="4186"/>
                </a:lnTo>
                <a:lnTo>
                  <a:pt x="4896" y="4186"/>
                </a:lnTo>
                <a:lnTo>
                  <a:pt x="4838" y="3886"/>
                </a:lnTo>
                <a:lnTo>
                  <a:pt x="4813" y="3735"/>
                </a:lnTo>
                <a:lnTo>
                  <a:pt x="4779" y="3577"/>
                </a:lnTo>
                <a:lnTo>
                  <a:pt x="4754" y="3426"/>
                </a:lnTo>
                <a:lnTo>
                  <a:pt x="4738" y="3351"/>
                </a:lnTo>
                <a:lnTo>
                  <a:pt x="4721" y="3276"/>
                </a:lnTo>
                <a:lnTo>
                  <a:pt x="4704" y="3201"/>
                </a:lnTo>
                <a:lnTo>
                  <a:pt x="4687" y="3125"/>
                </a:lnTo>
                <a:lnTo>
                  <a:pt x="4671" y="3050"/>
                </a:lnTo>
                <a:lnTo>
                  <a:pt x="4654" y="2975"/>
                </a:lnTo>
                <a:lnTo>
                  <a:pt x="4637" y="2900"/>
                </a:lnTo>
                <a:lnTo>
                  <a:pt x="4621" y="2825"/>
                </a:lnTo>
                <a:lnTo>
                  <a:pt x="4596" y="2749"/>
                </a:lnTo>
                <a:lnTo>
                  <a:pt x="4579" y="2674"/>
                </a:lnTo>
                <a:lnTo>
                  <a:pt x="4562" y="2599"/>
                </a:lnTo>
                <a:lnTo>
                  <a:pt x="4537" y="2532"/>
                </a:lnTo>
                <a:lnTo>
                  <a:pt x="4529" y="2482"/>
                </a:lnTo>
                <a:lnTo>
                  <a:pt x="4520" y="2457"/>
                </a:lnTo>
                <a:lnTo>
                  <a:pt x="4495" y="2382"/>
                </a:lnTo>
                <a:lnTo>
                  <a:pt x="4470" y="2307"/>
                </a:lnTo>
                <a:lnTo>
                  <a:pt x="4453" y="2240"/>
                </a:lnTo>
                <a:lnTo>
                  <a:pt x="4428" y="2165"/>
                </a:lnTo>
                <a:lnTo>
                  <a:pt x="4403" y="2090"/>
                </a:lnTo>
                <a:lnTo>
                  <a:pt x="4378" y="2014"/>
                </a:lnTo>
                <a:lnTo>
                  <a:pt x="4353" y="1947"/>
                </a:lnTo>
                <a:lnTo>
                  <a:pt x="4320" y="1872"/>
                </a:lnTo>
                <a:lnTo>
                  <a:pt x="4295" y="1797"/>
                </a:lnTo>
                <a:lnTo>
                  <a:pt x="4270" y="1730"/>
                </a:lnTo>
                <a:lnTo>
                  <a:pt x="4236" y="1655"/>
                </a:lnTo>
                <a:lnTo>
                  <a:pt x="4220" y="1622"/>
                </a:lnTo>
                <a:lnTo>
                  <a:pt x="4203" y="1588"/>
                </a:lnTo>
                <a:lnTo>
                  <a:pt x="4186" y="1555"/>
                </a:lnTo>
                <a:lnTo>
                  <a:pt x="4169" y="1513"/>
                </a:lnTo>
                <a:lnTo>
                  <a:pt x="4153" y="1480"/>
                </a:lnTo>
                <a:lnTo>
                  <a:pt x="4136" y="1438"/>
                </a:lnTo>
                <a:lnTo>
                  <a:pt x="4111" y="1396"/>
                </a:lnTo>
                <a:lnTo>
                  <a:pt x="4086" y="1354"/>
                </a:lnTo>
                <a:lnTo>
                  <a:pt x="4069" y="1304"/>
                </a:lnTo>
                <a:lnTo>
                  <a:pt x="4036" y="1262"/>
                </a:lnTo>
                <a:lnTo>
                  <a:pt x="4011" y="1212"/>
                </a:lnTo>
                <a:lnTo>
                  <a:pt x="3986" y="1162"/>
                </a:lnTo>
                <a:lnTo>
                  <a:pt x="3952" y="1112"/>
                </a:lnTo>
                <a:lnTo>
                  <a:pt x="3927" y="1062"/>
                </a:lnTo>
                <a:lnTo>
                  <a:pt x="3894" y="1003"/>
                </a:lnTo>
                <a:lnTo>
                  <a:pt x="3860" y="953"/>
                </a:lnTo>
                <a:lnTo>
                  <a:pt x="3844" y="928"/>
                </a:lnTo>
                <a:lnTo>
                  <a:pt x="3827" y="903"/>
                </a:lnTo>
                <a:lnTo>
                  <a:pt x="3810" y="878"/>
                </a:lnTo>
                <a:lnTo>
                  <a:pt x="3794" y="853"/>
                </a:lnTo>
                <a:lnTo>
                  <a:pt x="3768" y="828"/>
                </a:lnTo>
                <a:lnTo>
                  <a:pt x="3752" y="803"/>
                </a:lnTo>
                <a:lnTo>
                  <a:pt x="3735" y="778"/>
                </a:lnTo>
                <a:lnTo>
                  <a:pt x="3718" y="761"/>
                </a:lnTo>
                <a:lnTo>
                  <a:pt x="3702" y="736"/>
                </a:lnTo>
                <a:lnTo>
                  <a:pt x="3677" y="711"/>
                </a:lnTo>
                <a:lnTo>
                  <a:pt x="3660" y="686"/>
                </a:lnTo>
                <a:lnTo>
                  <a:pt x="3643" y="661"/>
                </a:lnTo>
                <a:lnTo>
                  <a:pt x="3618" y="644"/>
                </a:lnTo>
                <a:lnTo>
                  <a:pt x="3601" y="619"/>
                </a:lnTo>
                <a:lnTo>
                  <a:pt x="3585" y="602"/>
                </a:lnTo>
                <a:lnTo>
                  <a:pt x="3560" y="577"/>
                </a:lnTo>
                <a:lnTo>
                  <a:pt x="3543" y="561"/>
                </a:lnTo>
                <a:lnTo>
                  <a:pt x="3518" y="536"/>
                </a:lnTo>
                <a:lnTo>
                  <a:pt x="3501" y="519"/>
                </a:lnTo>
                <a:lnTo>
                  <a:pt x="3484" y="502"/>
                </a:lnTo>
                <a:lnTo>
                  <a:pt x="3459" y="486"/>
                </a:lnTo>
                <a:lnTo>
                  <a:pt x="3443" y="469"/>
                </a:lnTo>
                <a:lnTo>
                  <a:pt x="3426" y="452"/>
                </a:lnTo>
                <a:lnTo>
                  <a:pt x="3401" y="435"/>
                </a:lnTo>
                <a:lnTo>
                  <a:pt x="3384" y="427"/>
                </a:lnTo>
                <a:lnTo>
                  <a:pt x="3359" y="410"/>
                </a:lnTo>
                <a:lnTo>
                  <a:pt x="3342" y="394"/>
                </a:lnTo>
                <a:lnTo>
                  <a:pt x="3326" y="385"/>
                </a:lnTo>
                <a:lnTo>
                  <a:pt x="3301" y="369"/>
                </a:lnTo>
                <a:lnTo>
                  <a:pt x="3284" y="360"/>
                </a:lnTo>
                <a:lnTo>
                  <a:pt x="3267" y="352"/>
                </a:lnTo>
                <a:lnTo>
                  <a:pt x="3242" y="344"/>
                </a:lnTo>
                <a:lnTo>
                  <a:pt x="3225" y="335"/>
                </a:lnTo>
                <a:lnTo>
                  <a:pt x="3209" y="327"/>
                </a:lnTo>
                <a:lnTo>
                  <a:pt x="3184" y="327"/>
                </a:lnTo>
                <a:lnTo>
                  <a:pt x="3167" y="327"/>
                </a:lnTo>
                <a:lnTo>
                  <a:pt x="3150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35"/>
                </a:lnTo>
                <a:lnTo>
                  <a:pt x="3067" y="344"/>
                </a:lnTo>
                <a:lnTo>
                  <a:pt x="3058" y="352"/>
                </a:lnTo>
                <a:lnTo>
                  <a:pt x="3058" y="360"/>
                </a:lnTo>
                <a:lnTo>
                  <a:pt x="3050" y="369"/>
                </a:lnTo>
                <a:lnTo>
                  <a:pt x="3050" y="385"/>
                </a:lnTo>
                <a:lnTo>
                  <a:pt x="3042" y="394"/>
                </a:lnTo>
                <a:lnTo>
                  <a:pt x="3033" y="402"/>
                </a:lnTo>
                <a:lnTo>
                  <a:pt x="3033" y="419"/>
                </a:lnTo>
                <a:lnTo>
                  <a:pt x="3033" y="435"/>
                </a:lnTo>
                <a:lnTo>
                  <a:pt x="3025" y="452"/>
                </a:lnTo>
                <a:lnTo>
                  <a:pt x="3025" y="460"/>
                </a:lnTo>
                <a:lnTo>
                  <a:pt x="3025" y="477"/>
                </a:lnTo>
                <a:lnTo>
                  <a:pt x="3025" y="494"/>
                </a:lnTo>
                <a:lnTo>
                  <a:pt x="3025" y="519"/>
                </a:lnTo>
                <a:lnTo>
                  <a:pt x="3025" y="536"/>
                </a:lnTo>
                <a:lnTo>
                  <a:pt x="3025" y="552"/>
                </a:lnTo>
                <a:lnTo>
                  <a:pt x="3025" y="569"/>
                </a:lnTo>
                <a:lnTo>
                  <a:pt x="3025" y="586"/>
                </a:lnTo>
                <a:lnTo>
                  <a:pt x="3025" y="602"/>
                </a:lnTo>
                <a:lnTo>
                  <a:pt x="3025" y="628"/>
                </a:lnTo>
                <a:lnTo>
                  <a:pt x="3025" y="661"/>
                </a:lnTo>
                <a:lnTo>
                  <a:pt x="3025" y="703"/>
                </a:lnTo>
                <a:lnTo>
                  <a:pt x="3025" y="745"/>
                </a:lnTo>
                <a:lnTo>
                  <a:pt x="3025" y="778"/>
                </a:lnTo>
                <a:lnTo>
                  <a:pt x="3025" y="820"/>
                </a:lnTo>
                <a:lnTo>
                  <a:pt x="3025" y="1062"/>
                </a:lnTo>
                <a:lnTo>
                  <a:pt x="3025" y="1104"/>
                </a:lnTo>
                <a:lnTo>
                  <a:pt x="3025" y="1137"/>
                </a:lnTo>
                <a:lnTo>
                  <a:pt x="3025" y="1179"/>
                </a:lnTo>
                <a:lnTo>
                  <a:pt x="3025" y="1212"/>
                </a:lnTo>
                <a:lnTo>
                  <a:pt x="3025" y="1254"/>
                </a:lnTo>
                <a:lnTo>
                  <a:pt x="3025" y="1296"/>
                </a:lnTo>
                <a:lnTo>
                  <a:pt x="3025" y="1329"/>
                </a:lnTo>
                <a:lnTo>
                  <a:pt x="3033" y="1413"/>
                </a:lnTo>
                <a:lnTo>
                  <a:pt x="3050" y="1488"/>
                </a:lnTo>
                <a:lnTo>
                  <a:pt x="3058" y="1563"/>
                </a:lnTo>
                <a:lnTo>
                  <a:pt x="3075" y="1638"/>
                </a:lnTo>
                <a:lnTo>
                  <a:pt x="3092" y="1714"/>
                </a:lnTo>
                <a:lnTo>
                  <a:pt x="3100" y="1789"/>
                </a:lnTo>
                <a:lnTo>
                  <a:pt x="3117" y="1872"/>
                </a:lnTo>
                <a:lnTo>
                  <a:pt x="3142" y="1947"/>
                </a:lnTo>
                <a:lnTo>
                  <a:pt x="3159" y="2023"/>
                </a:lnTo>
                <a:lnTo>
                  <a:pt x="3175" y="2098"/>
                </a:lnTo>
                <a:lnTo>
                  <a:pt x="3192" y="2173"/>
                </a:lnTo>
                <a:lnTo>
                  <a:pt x="3217" y="2248"/>
                </a:lnTo>
                <a:lnTo>
                  <a:pt x="3242" y="2323"/>
                </a:lnTo>
                <a:lnTo>
                  <a:pt x="3259" y="2399"/>
                </a:lnTo>
                <a:lnTo>
                  <a:pt x="3284" y="2474"/>
                </a:lnTo>
                <a:lnTo>
                  <a:pt x="3309" y="2549"/>
                </a:lnTo>
                <a:lnTo>
                  <a:pt x="3334" y="2624"/>
                </a:lnTo>
                <a:lnTo>
                  <a:pt x="3359" y="2699"/>
                </a:lnTo>
                <a:lnTo>
                  <a:pt x="3384" y="2775"/>
                </a:lnTo>
                <a:lnTo>
                  <a:pt x="3409" y="2850"/>
                </a:lnTo>
                <a:lnTo>
                  <a:pt x="3434" y="2917"/>
                </a:lnTo>
                <a:lnTo>
                  <a:pt x="3459" y="2992"/>
                </a:lnTo>
                <a:lnTo>
                  <a:pt x="3493" y="3067"/>
                </a:lnTo>
                <a:lnTo>
                  <a:pt x="3518" y="3142"/>
                </a:lnTo>
                <a:lnTo>
                  <a:pt x="3551" y="3217"/>
                </a:lnTo>
                <a:lnTo>
                  <a:pt x="3576" y="3292"/>
                </a:lnTo>
                <a:lnTo>
                  <a:pt x="3610" y="3359"/>
                </a:lnTo>
                <a:lnTo>
                  <a:pt x="3635" y="3435"/>
                </a:lnTo>
                <a:lnTo>
                  <a:pt x="3668" y="3510"/>
                </a:lnTo>
                <a:lnTo>
                  <a:pt x="3685" y="3551"/>
                </a:lnTo>
                <a:lnTo>
                  <a:pt x="3702" y="3593"/>
                </a:lnTo>
                <a:lnTo>
                  <a:pt x="3718" y="3635"/>
                </a:lnTo>
                <a:lnTo>
                  <a:pt x="3743" y="3677"/>
                </a:lnTo>
                <a:lnTo>
                  <a:pt x="3760" y="3719"/>
                </a:lnTo>
                <a:lnTo>
                  <a:pt x="3777" y="3760"/>
                </a:lnTo>
                <a:lnTo>
                  <a:pt x="3802" y="3802"/>
                </a:lnTo>
                <a:lnTo>
                  <a:pt x="3819" y="3844"/>
                </a:lnTo>
                <a:lnTo>
                  <a:pt x="3860" y="3927"/>
                </a:lnTo>
                <a:lnTo>
                  <a:pt x="3910" y="4011"/>
                </a:lnTo>
                <a:lnTo>
                  <a:pt x="3994" y="4178"/>
                </a:lnTo>
                <a:lnTo>
                  <a:pt x="4011" y="4203"/>
                </a:lnTo>
                <a:lnTo>
                  <a:pt x="4019" y="4228"/>
                </a:lnTo>
                <a:lnTo>
                  <a:pt x="4061" y="4295"/>
                </a:lnTo>
                <a:lnTo>
                  <a:pt x="4103" y="4362"/>
                </a:lnTo>
                <a:lnTo>
                  <a:pt x="4119" y="4404"/>
                </a:lnTo>
                <a:lnTo>
                  <a:pt x="4136" y="4437"/>
                </a:lnTo>
                <a:lnTo>
                  <a:pt x="4153" y="4470"/>
                </a:lnTo>
                <a:lnTo>
                  <a:pt x="4169" y="4504"/>
                </a:lnTo>
                <a:lnTo>
                  <a:pt x="4186" y="4529"/>
                </a:lnTo>
                <a:lnTo>
                  <a:pt x="4195" y="4546"/>
                </a:lnTo>
                <a:lnTo>
                  <a:pt x="4203" y="4562"/>
                </a:lnTo>
                <a:lnTo>
                  <a:pt x="4203" y="4587"/>
                </a:lnTo>
                <a:lnTo>
                  <a:pt x="4211" y="4621"/>
                </a:lnTo>
                <a:lnTo>
                  <a:pt x="4211" y="4637"/>
                </a:lnTo>
                <a:lnTo>
                  <a:pt x="4211" y="4663"/>
                </a:lnTo>
                <a:lnTo>
                  <a:pt x="4211" y="4679"/>
                </a:lnTo>
                <a:lnTo>
                  <a:pt x="4211" y="4679"/>
                </a:lnTo>
                <a:lnTo>
                  <a:pt x="4203" y="4704"/>
                </a:lnTo>
                <a:lnTo>
                  <a:pt x="4195" y="4721"/>
                </a:lnTo>
                <a:lnTo>
                  <a:pt x="4178" y="4746"/>
                </a:lnTo>
                <a:lnTo>
                  <a:pt x="4178" y="4746"/>
                </a:lnTo>
                <a:lnTo>
                  <a:pt x="4161" y="4763"/>
                </a:lnTo>
                <a:lnTo>
                  <a:pt x="4144" y="4780"/>
                </a:lnTo>
                <a:lnTo>
                  <a:pt x="4128" y="4788"/>
                </a:lnTo>
                <a:lnTo>
                  <a:pt x="4103" y="4796"/>
                </a:lnTo>
                <a:lnTo>
                  <a:pt x="4103" y="4796"/>
                </a:lnTo>
                <a:lnTo>
                  <a:pt x="4078" y="4805"/>
                </a:lnTo>
                <a:lnTo>
                  <a:pt x="4053" y="4805"/>
                </a:lnTo>
                <a:lnTo>
                  <a:pt x="4027" y="4805"/>
                </a:lnTo>
                <a:lnTo>
                  <a:pt x="4002" y="4805"/>
                </a:lnTo>
                <a:lnTo>
                  <a:pt x="3977" y="4796"/>
                </a:lnTo>
                <a:lnTo>
                  <a:pt x="3961" y="4796"/>
                </a:lnTo>
                <a:lnTo>
                  <a:pt x="3927" y="4771"/>
                </a:lnTo>
                <a:lnTo>
                  <a:pt x="3910" y="4754"/>
                </a:lnTo>
                <a:lnTo>
                  <a:pt x="3894" y="4746"/>
                </a:lnTo>
                <a:lnTo>
                  <a:pt x="3869" y="4721"/>
                </a:lnTo>
                <a:lnTo>
                  <a:pt x="3852" y="4696"/>
                </a:lnTo>
                <a:lnTo>
                  <a:pt x="3810" y="4646"/>
                </a:lnTo>
                <a:lnTo>
                  <a:pt x="3768" y="4604"/>
                </a:lnTo>
                <a:lnTo>
                  <a:pt x="3727" y="4554"/>
                </a:lnTo>
                <a:lnTo>
                  <a:pt x="3685" y="4504"/>
                </a:lnTo>
                <a:lnTo>
                  <a:pt x="3643" y="4462"/>
                </a:lnTo>
                <a:lnTo>
                  <a:pt x="3643" y="4462"/>
                </a:lnTo>
                <a:lnTo>
                  <a:pt x="3610" y="4412"/>
                </a:lnTo>
                <a:lnTo>
                  <a:pt x="3568" y="4362"/>
                </a:lnTo>
                <a:lnTo>
                  <a:pt x="3535" y="4312"/>
                </a:lnTo>
                <a:lnTo>
                  <a:pt x="3493" y="4253"/>
                </a:lnTo>
                <a:lnTo>
                  <a:pt x="3459" y="4203"/>
                </a:lnTo>
                <a:lnTo>
                  <a:pt x="3426" y="4153"/>
                </a:lnTo>
                <a:lnTo>
                  <a:pt x="3393" y="4103"/>
                </a:lnTo>
                <a:lnTo>
                  <a:pt x="3351" y="4044"/>
                </a:lnTo>
                <a:lnTo>
                  <a:pt x="3317" y="3994"/>
                </a:lnTo>
                <a:lnTo>
                  <a:pt x="3284" y="3936"/>
                </a:lnTo>
                <a:lnTo>
                  <a:pt x="3251" y="3886"/>
                </a:lnTo>
                <a:lnTo>
                  <a:pt x="3217" y="3827"/>
                </a:lnTo>
                <a:lnTo>
                  <a:pt x="3184" y="3777"/>
                </a:lnTo>
                <a:lnTo>
                  <a:pt x="3150" y="3719"/>
                </a:lnTo>
                <a:lnTo>
                  <a:pt x="3092" y="3610"/>
                </a:lnTo>
                <a:lnTo>
                  <a:pt x="3025" y="3501"/>
                </a:lnTo>
                <a:lnTo>
                  <a:pt x="2958" y="3384"/>
                </a:lnTo>
                <a:lnTo>
                  <a:pt x="2900" y="3276"/>
                </a:lnTo>
                <a:lnTo>
                  <a:pt x="2833" y="3167"/>
                </a:lnTo>
                <a:lnTo>
                  <a:pt x="2774" y="3059"/>
                </a:lnTo>
                <a:lnTo>
                  <a:pt x="2707" y="2950"/>
                </a:lnTo>
                <a:lnTo>
                  <a:pt x="2674" y="2900"/>
                </a:lnTo>
                <a:lnTo>
                  <a:pt x="2649" y="2841"/>
                </a:lnTo>
                <a:lnTo>
                  <a:pt x="2616" y="2791"/>
                </a:lnTo>
                <a:lnTo>
                  <a:pt x="2582" y="2741"/>
                </a:lnTo>
                <a:lnTo>
                  <a:pt x="2549" y="2683"/>
                </a:lnTo>
                <a:lnTo>
                  <a:pt x="2515" y="2633"/>
                </a:lnTo>
                <a:lnTo>
                  <a:pt x="2482" y="2582"/>
                </a:lnTo>
                <a:lnTo>
                  <a:pt x="2449" y="2532"/>
                </a:lnTo>
                <a:lnTo>
                  <a:pt x="2415" y="2482"/>
                </a:lnTo>
                <a:lnTo>
                  <a:pt x="2382" y="2432"/>
                </a:lnTo>
                <a:lnTo>
                  <a:pt x="2348" y="2382"/>
                </a:lnTo>
                <a:lnTo>
                  <a:pt x="2315" y="2332"/>
                </a:lnTo>
                <a:lnTo>
                  <a:pt x="2273" y="2290"/>
                </a:lnTo>
                <a:lnTo>
                  <a:pt x="2240" y="2240"/>
                </a:lnTo>
                <a:lnTo>
                  <a:pt x="2206" y="2198"/>
                </a:lnTo>
                <a:lnTo>
                  <a:pt x="2173" y="2148"/>
                </a:lnTo>
                <a:lnTo>
                  <a:pt x="2131" y="2106"/>
                </a:lnTo>
                <a:lnTo>
                  <a:pt x="2022" y="2090"/>
                </a:lnTo>
                <a:lnTo>
                  <a:pt x="1989" y="2039"/>
                </a:lnTo>
                <a:lnTo>
                  <a:pt x="1964" y="2023"/>
                </a:lnTo>
                <a:lnTo>
                  <a:pt x="1947" y="1998"/>
                </a:lnTo>
                <a:lnTo>
                  <a:pt x="1931" y="1981"/>
                </a:lnTo>
                <a:lnTo>
                  <a:pt x="1906" y="1956"/>
                </a:lnTo>
                <a:lnTo>
                  <a:pt x="1889" y="1939"/>
                </a:lnTo>
                <a:lnTo>
                  <a:pt x="1864" y="1922"/>
                </a:lnTo>
                <a:lnTo>
                  <a:pt x="1847" y="1897"/>
                </a:lnTo>
                <a:lnTo>
                  <a:pt x="1830" y="1881"/>
                </a:lnTo>
                <a:lnTo>
                  <a:pt x="1805" y="1864"/>
                </a:lnTo>
                <a:lnTo>
                  <a:pt x="1789" y="1847"/>
                </a:lnTo>
                <a:lnTo>
                  <a:pt x="1763" y="1831"/>
                </a:lnTo>
                <a:lnTo>
                  <a:pt x="1747" y="1805"/>
                </a:lnTo>
                <a:lnTo>
                  <a:pt x="1722" y="1789"/>
                </a:lnTo>
                <a:lnTo>
                  <a:pt x="1713" y="1772"/>
                </a:lnTo>
                <a:lnTo>
                  <a:pt x="1688" y="1755"/>
                </a:lnTo>
                <a:lnTo>
                  <a:pt x="1672" y="1739"/>
                </a:lnTo>
                <a:lnTo>
                  <a:pt x="1647" y="1722"/>
                </a:lnTo>
                <a:lnTo>
                  <a:pt x="1621" y="1705"/>
                </a:lnTo>
                <a:lnTo>
                  <a:pt x="1605" y="1689"/>
                </a:lnTo>
                <a:lnTo>
                  <a:pt x="1580" y="1672"/>
                </a:lnTo>
                <a:lnTo>
                  <a:pt x="1555" y="1655"/>
                </a:lnTo>
                <a:lnTo>
                  <a:pt x="1538" y="1647"/>
                </a:lnTo>
                <a:lnTo>
                  <a:pt x="1521" y="1630"/>
                </a:lnTo>
                <a:lnTo>
                  <a:pt x="1505" y="1622"/>
                </a:lnTo>
                <a:lnTo>
                  <a:pt x="1488" y="1613"/>
                </a:lnTo>
                <a:lnTo>
                  <a:pt x="1471" y="1605"/>
                </a:lnTo>
                <a:lnTo>
                  <a:pt x="1454" y="1597"/>
                </a:lnTo>
                <a:lnTo>
                  <a:pt x="1438" y="1588"/>
                </a:lnTo>
                <a:lnTo>
                  <a:pt x="1421" y="1580"/>
                </a:lnTo>
                <a:lnTo>
                  <a:pt x="1404" y="1572"/>
                </a:lnTo>
                <a:lnTo>
                  <a:pt x="1388" y="1572"/>
                </a:lnTo>
                <a:lnTo>
                  <a:pt x="1379" y="1563"/>
                </a:lnTo>
                <a:lnTo>
                  <a:pt x="1362" y="1555"/>
                </a:lnTo>
                <a:lnTo>
                  <a:pt x="1346" y="1555"/>
                </a:lnTo>
                <a:lnTo>
                  <a:pt x="1329" y="1555"/>
                </a:lnTo>
                <a:lnTo>
                  <a:pt x="1321" y="1555"/>
                </a:lnTo>
                <a:lnTo>
                  <a:pt x="1304" y="1555"/>
                </a:lnTo>
                <a:lnTo>
                  <a:pt x="1287" y="1555"/>
                </a:lnTo>
                <a:lnTo>
                  <a:pt x="1279" y="1555"/>
                </a:lnTo>
                <a:lnTo>
                  <a:pt x="1262" y="1555"/>
                </a:lnTo>
                <a:lnTo>
                  <a:pt x="1246" y="1555"/>
                </a:lnTo>
                <a:lnTo>
                  <a:pt x="1237" y="1555"/>
                </a:lnTo>
                <a:lnTo>
                  <a:pt x="1220" y="1555"/>
                </a:lnTo>
                <a:lnTo>
                  <a:pt x="1095" y="1555"/>
                </a:lnTo>
                <a:lnTo>
                  <a:pt x="1087" y="1555"/>
                </a:lnTo>
                <a:lnTo>
                  <a:pt x="1070" y="1555"/>
                </a:lnTo>
                <a:lnTo>
                  <a:pt x="1062" y="1555"/>
                </a:lnTo>
                <a:lnTo>
                  <a:pt x="1045" y="1555"/>
                </a:lnTo>
                <a:lnTo>
                  <a:pt x="1037" y="1555"/>
                </a:lnTo>
                <a:lnTo>
                  <a:pt x="1028" y="1555"/>
                </a:lnTo>
                <a:lnTo>
                  <a:pt x="1012" y="1555"/>
                </a:lnTo>
                <a:lnTo>
                  <a:pt x="1003" y="1555"/>
                </a:lnTo>
                <a:lnTo>
                  <a:pt x="987" y="1555"/>
                </a:lnTo>
                <a:lnTo>
                  <a:pt x="978" y="1555"/>
                </a:lnTo>
                <a:lnTo>
                  <a:pt x="970" y="1555"/>
                </a:lnTo>
                <a:lnTo>
                  <a:pt x="953" y="1555"/>
                </a:lnTo>
                <a:lnTo>
                  <a:pt x="945" y="1563"/>
                </a:lnTo>
                <a:lnTo>
                  <a:pt x="936" y="1572"/>
                </a:lnTo>
                <a:lnTo>
                  <a:pt x="920" y="1572"/>
                </a:lnTo>
                <a:lnTo>
                  <a:pt x="911" y="1580"/>
                </a:lnTo>
                <a:lnTo>
                  <a:pt x="895" y="1588"/>
                </a:lnTo>
                <a:lnTo>
                  <a:pt x="886" y="1588"/>
                </a:lnTo>
                <a:lnTo>
                  <a:pt x="878" y="1597"/>
                </a:lnTo>
                <a:lnTo>
                  <a:pt x="861" y="1605"/>
                </a:lnTo>
                <a:lnTo>
                  <a:pt x="853" y="1613"/>
                </a:lnTo>
                <a:lnTo>
                  <a:pt x="836" y="1622"/>
                </a:lnTo>
                <a:lnTo>
                  <a:pt x="828" y="1630"/>
                </a:lnTo>
                <a:lnTo>
                  <a:pt x="819" y="1638"/>
                </a:lnTo>
                <a:lnTo>
                  <a:pt x="803" y="1647"/>
                </a:lnTo>
                <a:lnTo>
                  <a:pt x="794" y="1655"/>
                </a:lnTo>
                <a:lnTo>
                  <a:pt x="786" y="1663"/>
                </a:lnTo>
                <a:lnTo>
                  <a:pt x="778" y="1672"/>
                </a:lnTo>
                <a:lnTo>
                  <a:pt x="761" y="1689"/>
                </a:lnTo>
                <a:lnTo>
                  <a:pt x="744" y="1705"/>
                </a:lnTo>
                <a:lnTo>
                  <a:pt x="719" y="1730"/>
                </a:lnTo>
                <a:lnTo>
                  <a:pt x="703" y="1747"/>
                </a:lnTo>
                <a:lnTo>
                  <a:pt x="677" y="1772"/>
                </a:lnTo>
                <a:lnTo>
                  <a:pt x="661" y="1797"/>
                </a:lnTo>
                <a:lnTo>
                  <a:pt x="644" y="1822"/>
                </a:lnTo>
                <a:lnTo>
                  <a:pt x="619" y="1847"/>
                </a:lnTo>
                <a:lnTo>
                  <a:pt x="602" y="1872"/>
                </a:lnTo>
                <a:lnTo>
                  <a:pt x="586" y="1897"/>
                </a:lnTo>
                <a:lnTo>
                  <a:pt x="569" y="1922"/>
                </a:lnTo>
                <a:lnTo>
                  <a:pt x="552" y="1956"/>
                </a:lnTo>
                <a:lnTo>
                  <a:pt x="535" y="1981"/>
                </a:lnTo>
                <a:lnTo>
                  <a:pt x="519" y="2014"/>
                </a:lnTo>
                <a:lnTo>
                  <a:pt x="502" y="2039"/>
                </a:lnTo>
                <a:lnTo>
                  <a:pt x="485" y="2073"/>
                </a:lnTo>
                <a:lnTo>
                  <a:pt x="477" y="2106"/>
                </a:lnTo>
                <a:lnTo>
                  <a:pt x="460" y="2140"/>
                </a:lnTo>
                <a:lnTo>
                  <a:pt x="452" y="2165"/>
                </a:lnTo>
                <a:lnTo>
                  <a:pt x="435" y="2198"/>
                </a:lnTo>
                <a:lnTo>
                  <a:pt x="427" y="2232"/>
                </a:lnTo>
                <a:lnTo>
                  <a:pt x="418" y="2265"/>
                </a:lnTo>
                <a:lnTo>
                  <a:pt x="410" y="2298"/>
                </a:lnTo>
                <a:lnTo>
                  <a:pt x="402" y="2323"/>
                </a:lnTo>
                <a:lnTo>
                  <a:pt x="393" y="2357"/>
                </a:lnTo>
                <a:lnTo>
                  <a:pt x="385" y="2390"/>
                </a:lnTo>
                <a:lnTo>
                  <a:pt x="377" y="2424"/>
                </a:lnTo>
                <a:lnTo>
                  <a:pt x="368" y="2457"/>
                </a:lnTo>
                <a:lnTo>
                  <a:pt x="368" y="2490"/>
                </a:lnTo>
                <a:lnTo>
                  <a:pt x="368" y="2524"/>
                </a:lnTo>
                <a:lnTo>
                  <a:pt x="368" y="2549"/>
                </a:lnTo>
                <a:lnTo>
                  <a:pt x="368" y="2582"/>
                </a:lnTo>
                <a:lnTo>
                  <a:pt x="368" y="2616"/>
                </a:lnTo>
                <a:lnTo>
                  <a:pt x="368" y="2758"/>
                </a:lnTo>
                <a:lnTo>
                  <a:pt x="368" y="2808"/>
                </a:lnTo>
                <a:lnTo>
                  <a:pt x="368" y="2850"/>
                </a:lnTo>
                <a:lnTo>
                  <a:pt x="368" y="2891"/>
                </a:lnTo>
                <a:lnTo>
                  <a:pt x="368" y="2933"/>
                </a:lnTo>
                <a:lnTo>
                  <a:pt x="368" y="2975"/>
                </a:lnTo>
                <a:lnTo>
                  <a:pt x="377" y="3017"/>
                </a:lnTo>
                <a:lnTo>
                  <a:pt x="385" y="3059"/>
                </a:lnTo>
                <a:lnTo>
                  <a:pt x="393" y="3100"/>
                </a:lnTo>
                <a:lnTo>
                  <a:pt x="402" y="3150"/>
                </a:lnTo>
                <a:lnTo>
                  <a:pt x="410" y="3192"/>
                </a:lnTo>
                <a:lnTo>
                  <a:pt x="427" y="3234"/>
                </a:lnTo>
                <a:lnTo>
                  <a:pt x="435" y="3276"/>
                </a:lnTo>
                <a:lnTo>
                  <a:pt x="452" y="3318"/>
                </a:lnTo>
                <a:lnTo>
                  <a:pt x="460" y="3359"/>
                </a:lnTo>
                <a:lnTo>
                  <a:pt x="477" y="3401"/>
                </a:lnTo>
                <a:lnTo>
                  <a:pt x="494" y="3443"/>
                </a:lnTo>
                <a:lnTo>
                  <a:pt x="502" y="3493"/>
                </a:lnTo>
                <a:lnTo>
                  <a:pt x="519" y="3535"/>
                </a:lnTo>
                <a:lnTo>
                  <a:pt x="535" y="3577"/>
                </a:lnTo>
                <a:lnTo>
                  <a:pt x="552" y="3618"/>
                </a:lnTo>
                <a:lnTo>
                  <a:pt x="577" y="3660"/>
                </a:lnTo>
                <a:lnTo>
                  <a:pt x="594" y="3702"/>
                </a:lnTo>
                <a:lnTo>
                  <a:pt x="611" y="3744"/>
                </a:lnTo>
                <a:lnTo>
                  <a:pt x="627" y="3785"/>
                </a:lnTo>
                <a:lnTo>
                  <a:pt x="652" y="3835"/>
                </a:lnTo>
                <a:lnTo>
                  <a:pt x="669" y="3877"/>
                </a:lnTo>
                <a:lnTo>
                  <a:pt x="694" y="3919"/>
                </a:lnTo>
                <a:lnTo>
                  <a:pt x="711" y="3961"/>
                </a:lnTo>
                <a:lnTo>
                  <a:pt x="736" y="4003"/>
                </a:lnTo>
                <a:lnTo>
                  <a:pt x="753" y="4044"/>
                </a:lnTo>
                <a:lnTo>
                  <a:pt x="778" y="4086"/>
                </a:lnTo>
                <a:lnTo>
                  <a:pt x="803" y="4128"/>
                </a:lnTo>
                <a:lnTo>
                  <a:pt x="828" y="4170"/>
                </a:lnTo>
                <a:lnTo>
                  <a:pt x="845" y="4220"/>
                </a:lnTo>
                <a:lnTo>
                  <a:pt x="895" y="4303"/>
                </a:lnTo>
                <a:lnTo>
                  <a:pt x="945" y="4387"/>
                </a:lnTo>
                <a:lnTo>
                  <a:pt x="970" y="4429"/>
                </a:lnTo>
                <a:lnTo>
                  <a:pt x="995" y="4470"/>
                </a:lnTo>
                <a:lnTo>
                  <a:pt x="1037" y="4554"/>
                </a:lnTo>
                <a:lnTo>
                  <a:pt x="1129" y="4729"/>
                </a:lnTo>
                <a:lnTo>
                  <a:pt x="1220" y="4896"/>
                </a:lnTo>
                <a:lnTo>
                  <a:pt x="1271" y="4980"/>
                </a:lnTo>
                <a:lnTo>
                  <a:pt x="1312" y="5064"/>
                </a:lnTo>
                <a:lnTo>
                  <a:pt x="1362" y="5155"/>
                </a:lnTo>
                <a:lnTo>
                  <a:pt x="1404" y="5239"/>
                </a:lnTo>
                <a:lnTo>
                  <a:pt x="1446" y="5323"/>
                </a:lnTo>
                <a:lnTo>
                  <a:pt x="1471" y="5364"/>
                </a:lnTo>
                <a:lnTo>
                  <a:pt x="1488" y="5406"/>
                </a:lnTo>
                <a:lnTo>
                  <a:pt x="1429" y="5598"/>
                </a:lnTo>
                <a:lnTo>
                  <a:pt x="1246" y="5531"/>
                </a:lnTo>
                <a:lnTo>
                  <a:pt x="1220" y="5498"/>
                </a:lnTo>
                <a:lnTo>
                  <a:pt x="1195" y="5456"/>
                </a:lnTo>
                <a:lnTo>
                  <a:pt x="1154" y="5381"/>
                </a:lnTo>
                <a:lnTo>
                  <a:pt x="1104" y="5306"/>
                </a:lnTo>
                <a:lnTo>
                  <a:pt x="1053" y="5222"/>
                </a:lnTo>
                <a:lnTo>
                  <a:pt x="1003" y="5147"/>
                </a:lnTo>
                <a:lnTo>
                  <a:pt x="953" y="5064"/>
                </a:lnTo>
                <a:lnTo>
                  <a:pt x="845" y="4905"/>
                </a:lnTo>
                <a:lnTo>
                  <a:pt x="744" y="4738"/>
                </a:lnTo>
                <a:lnTo>
                  <a:pt x="686" y="4654"/>
                </a:lnTo>
                <a:lnTo>
                  <a:pt x="661" y="4612"/>
                </a:lnTo>
                <a:lnTo>
                  <a:pt x="636" y="4571"/>
                </a:lnTo>
                <a:lnTo>
                  <a:pt x="586" y="4479"/>
                </a:lnTo>
                <a:lnTo>
                  <a:pt x="535" y="4395"/>
                </a:lnTo>
                <a:lnTo>
                  <a:pt x="510" y="4353"/>
                </a:lnTo>
                <a:lnTo>
                  <a:pt x="485" y="4303"/>
                </a:lnTo>
                <a:lnTo>
                  <a:pt x="460" y="4262"/>
                </a:lnTo>
                <a:lnTo>
                  <a:pt x="435" y="4220"/>
                </a:lnTo>
                <a:lnTo>
                  <a:pt x="410" y="4170"/>
                </a:lnTo>
                <a:lnTo>
                  <a:pt x="393" y="4128"/>
                </a:lnTo>
                <a:lnTo>
                  <a:pt x="368" y="4086"/>
                </a:lnTo>
                <a:lnTo>
                  <a:pt x="343" y="4036"/>
                </a:lnTo>
                <a:lnTo>
                  <a:pt x="327" y="3994"/>
                </a:lnTo>
                <a:lnTo>
                  <a:pt x="302" y="3944"/>
                </a:lnTo>
                <a:lnTo>
                  <a:pt x="285" y="3902"/>
                </a:lnTo>
                <a:lnTo>
                  <a:pt x="260" y="3852"/>
                </a:lnTo>
                <a:lnTo>
                  <a:pt x="243" y="3810"/>
                </a:lnTo>
                <a:lnTo>
                  <a:pt x="218" y="3760"/>
                </a:lnTo>
                <a:lnTo>
                  <a:pt x="201" y="3710"/>
                </a:lnTo>
                <a:lnTo>
                  <a:pt x="185" y="3668"/>
                </a:lnTo>
                <a:lnTo>
                  <a:pt x="168" y="3618"/>
                </a:lnTo>
                <a:lnTo>
                  <a:pt x="151" y="3568"/>
                </a:lnTo>
                <a:lnTo>
                  <a:pt x="134" y="3526"/>
                </a:lnTo>
                <a:lnTo>
                  <a:pt x="118" y="3476"/>
                </a:lnTo>
                <a:lnTo>
                  <a:pt x="101" y="3426"/>
                </a:lnTo>
                <a:lnTo>
                  <a:pt x="93" y="3376"/>
                </a:lnTo>
                <a:lnTo>
                  <a:pt x="76" y="3334"/>
                </a:lnTo>
                <a:lnTo>
                  <a:pt x="59" y="3284"/>
                </a:lnTo>
                <a:lnTo>
                  <a:pt x="51" y="3234"/>
                </a:lnTo>
                <a:lnTo>
                  <a:pt x="43" y="3184"/>
                </a:lnTo>
                <a:lnTo>
                  <a:pt x="34" y="3134"/>
                </a:lnTo>
                <a:lnTo>
                  <a:pt x="26" y="3084"/>
                </a:lnTo>
                <a:lnTo>
                  <a:pt x="17" y="3034"/>
                </a:lnTo>
                <a:lnTo>
                  <a:pt x="9" y="2983"/>
                </a:lnTo>
                <a:lnTo>
                  <a:pt x="1" y="2933"/>
                </a:lnTo>
                <a:lnTo>
                  <a:pt x="1" y="2883"/>
                </a:lnTo>
                <a:lnTo>
                  <a:pt x="1" y="2833"/>
                </a:lnTo>
                <a:lnTo>
                  <a:pt x="1" y="2783"/>
                </a:lnTo>
                <a:lnTo>
                  <a:pt x="1" y="2641"/>
                </a:lnTo>
                <a:lnTo>
                  <a:pt x="1" y="2599"/>
                </a:lnTo>
                <a:lnTo>
                  <a:pt x="1" y="2557"/>
                </a:lnTo>
                <a:lnTo>
                  <a:pt x="1" y="2524"/>
                </a:lnTo>
                <a:lnTo>
                  <a:pt x="1" y="2482"/>
                </a:lnTo>
                <a:lnTo>
                  <a:pt x="9" y="2440"/>
                </a:lnTo>
                <a:lnTo>
                  <a:pt x="17" y="2399"/>
                </a:lnTo>
                <a:lnTo>
                  <a:pt x="26" y="2365"/>
                </a:lnTo>
                <a:lnTo>
                  <a:pt x="34" y="2323"/>
                </a:lnTo>
                <a:lnTo>
                  <a:pt x="43" y="2282"/>
                </a:lnTo>
                <a:lnTo>
                  <a:pt x="51" y="2240"/>
                </a:lnTo>
                <a:lnTo>
                  <a:pt x="59" y="2206"/>
                </a:lnTo>
                <a:lnTo>
                  <a:pt x="76" y="2165"/>
                </a:lnTo>
                <a:lnTo>
                  <a:pt x="84" y="2123"/>
                </a:lnTo>
                <a:lnTo>
                  <a:pt x="101" y="2081"/>
                </a:lnTo>
                <a:lnTo>
                  <a:pt x="118" y="2048"/>
                </a:lnTo>
                <a:lnTo>
                  <a:pt x="134" y="2006"/>
                </a:lnTo>
                <a:lnTo>
                  <a:pt x="151" y="1973"/>
                </a:lnTo>
                <a:lnTo>
                  <a:pt x="168" y="1931"/>
                </a:lnTo>
                <a:lnTo>
                  <a:pt x="185" y="1889"/>
                </a:lnTo>
                <a:lnTo>
                  <a:pt x="201" y="1856"/>
                </a:lnTo>
                <a:lnTo>
                  <a:pt x="218" y="1822"/>
                </a:lnTo>
                <a:lnTo>
                  <a:pt x="243" y="1780"/>
                </a:lnTo>
                <a:lnTo>
                  <a:pt x="260" y="1747"/>
                </a:lnTo>
                <a:lnTo>
                  <a:pt x="285" y="1714"/>
                </a:lnTo>
                <a:lnTo>
                  <a:pt x="310" y="1680"/>
                </a:lnTo>
                <a:lnTo>
                  <a:pt x="327" y="1647"/>
                </a:lnTo>
                <a:lnTo>
                  <a:pt x="352" y="1613"/>
                </a:lnTo>
                <a:lnTo>
                  <a:pt x="377" y="1580"/>
                </a:lnTo>
                <a:lnTo>
                  <a:pt x="402" y="1546"/>
                </a:lnTo>
                <a:lnTo>
                  <a:pt x="435" y="1513"/>
                </a:lnTo>
                <a:lnTo>
                  <a:pt x="460" y="1488"/>
                </a:lnTo>
                <a:lnTo>
                  <a:pt x="485" y="1455"/>
                </a:lnTo>
                <a:lnTo>
                  <a:pt x="519" y="1430"/>
                </a:lnTo>
                <a:lnTo>
                  <a:pt x="535" y="1413"/>
                </a:lnTo>
                <a:lnTo>
                  <a:pt x="552" y="1404"/>
                </a:lnTo>
                <a:lnTo>
                  <a:pt x="569" y="1388"/>
                </a:lnTo>
                <a:lnTo>
                  <a:pt x="577" y="1379"/>
                </a:lnTo>
                <a:lnTo>
                  <a:pt x="594" y="1363"/>
                </a:lnTo>
                <a:lnTo>
                  <a:pt x="611" y="1354"/>
                </a:lnTo>
                <a:lnTo>
                  <a:pt x="627" y="1338"/>
                </a:lnTo>
                <a:lnTo>
                  <a:pt x="644" y="1329"/>
                </a:lnTo>
                <a:lnTo>
                  <a:pt x="661" y="1313"/>
                </a:lnTo>
                <a:lnTo>
                  <a:pt x="677" y="1304"/>
                </a:lnTo>
                <a:lnTo>
                  <a:pt x="694" y="1296"/>
                </a:lnTo>
                <a:lnTo>
                  <a:pt x="711" y="1288"/>
                </a:lnTo>
                <a:lnTo>
                  <a:pt x="728" y="1271"/>
                </a:lnTo>
                <a:lnTo>
                  <a:pt x="753" y="1262"/>
                </a:lnTo>
                <a:lnTo>
                  <a:pt x="769" y="1254"/>
                </a:lnTo>
                <a:lnTo>
                  <a:pt x="786" y="1246"/>
                </a:lnTo>
                <a:lnTo>
                  <a:pt x="803" y="1237"/>
                </a:lnTo>
                <a:lnTo>
                  <a:pt x="819" y="1229"/>
                </a:lnTo>
                <a:lnTo>
                  <a:pt x="845" y="1221"/>
                </a:lnTo>
                <a:lnTo>
                  <a:pt x="861" y="1212"/>
                </a:lnTo>
                <a:lnTo>
                  <a:pt x="878" y="1204"/>
                </a:lnTo>
                <a:lnTo>
                  <a:pt x="903" y="1196"/>
                </a:lnTo>
                <a:lnTo>
                  <a:pt x="920" y="1196"/>
                </a:lnTo>
                <a:lnTo>
                  <a:pt x="936" y="1187"/>
                </a:lnTo>
                <a:lnTo>
                  <a:pt x="962" y="1179"/>
                </a:lnTo>
                <a:lnTo>
                  <a:pt x="978" y="1179"/>
                </a:lnTo>
                <a:lnTo>
                  <a:pt x="1003" y="1179"/>
                </a:lnTo>
                <a:lnTo>
                  <a:pt x="1020" y="1179"/>
                </a:lnTo>
                <a:lnTo>
                  <a:pt x="1020" y="1179"/>
                </a:lnTo>
                <a:lnTo>
                  <a:pt x="1045" y="1179"/>
                </a:lnTo>
                <a:lnTo>
                  <a:pt x="1062" y="1179"/>
                </a:lnTo>
                <a:lnTo>
                  <a:pt x="1062" y="1179"/>
                </a:lnTo>
                <a:lnTo>
                  <a:pt x="1087" y="1179"/>
                </a:lnTo>
                <a:lnTo>
                  <a:pt x="1104" y="1179"/>
                </a:lnTo>
                <a:lnTo>
                  <a:pt x="1212" y="1179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4" name="Google Shape;894;p34"/>
          <p:cNvSpPr/>
          <p:nvPr/>
        </p:nvSpPr>
        <p:spPr>
          <a:xfrm>
            <a:off x="9378727" y="6482216"/>
            <a:ext cx="401131" cy="389621"/>
          </a:xfrm>
          <a:custGeom>
            <a:avLst/>
            <a:gdLst/>
            <a:ahLst/>
            <a:cxnLst/>
            <a:rect l="l" t="t" r="r" b="b"/>
            <a:pathLst>
              <a:path w="6099" h="5924" extrusionOk="0">
                <a:moveTo>
                  <a:pt x="3459" y="1671"/>
                </a:moveTo>
                <a:lnTo>
                  <a:pt x="3518" y="1671"/>
                </a:lnTo>
                <a:lnTo>
                  <a:pt x="3576" y="1671"/>
                </a:lnTo>
                <a:lnTo>
                  <a:pt x="3593" y="1671"/>
                </a:lnTo>
                <a:lnTo>
                  <a:pt x="3618" y="1671"/>
                </a:lnTo>
                <a:lnTo>
                  <a:pt x="3635" y="1671"/>
                </a:lnTo>
                <a:lnTo>
                  <a:pt x="3660" y="1680"/>
                </a:lnTo>
                <a:lnTo>
                  <a:pt x="3676" y="1688"/>
                </a:lnTo>
                <a:lnTo>
                  <a:pt x="3693" y="1696"/>
                </a:lnTo>
                <a:lnTo>
                  <a:pt x="3710" y="1713"/>
                </a:lnTo>
                <a:lnTo>
                  <a:pt x="3710" y="1713"/>
                </a:lnTo>
                <a:lnTo>
                  <a:pt x="3726" y="1730"/>
                </a:lnTo>
                <a:lnTo>
                  <a:pt x="3743" y="1746"/>
                </a:lnTo>
                <a:lnTo>
                  <a:pt x="3760" y="1772"/>
                </a:lnTo>
                <a:lnTo>
                  <a:pt x="3760" y="1772"/>
                </a:lnTo>
                <a:lnTo>
                  <a:pt x="3768" y="1797"/>
                </a:lnTo>
                <a:lnTo>
                  <a:pt x="3768" y="1822"/>
                </a:lnTo>
                <a:lnTo>
                  <a:pt x="3768" y="1863"/>
                </a:lnTo>
                <a:lnTo>
                  <a:pt x="3768" y="1888"/>
                </a:lnTo>
                <a:lnTo>
                  <a:pt x="3768" y="1888"/>
                </a:lnTo>
                <a:lnTo>
                  <a:pt x="3760" y="1914"/>
                </a:lnTo>
                <a:lnTo>
                  <a:pt x="3751" y="1930"/>
                </a:lnTo>
                <a:lnTo>
                  <a:pt x="3735" y="1955"/>
                </a:lnTo>
                <a:lnTo>
                  <a:pt x="3735" y="1955"/>
                </a:lnTo>
                <a:lnTo>
                  <a:pt x="3718" y="1972"/>
                </a:lnTo>
                <a:lnTo>
                  <a:pt x="3710" y="1980"/>
                </a:lnTo>
                <a:lnTo>
                  <a:pt x="3693" y="1989"/>
                </a:lnTo>
                <a:lnTo>
                  <a:pt x="3676" y="2005"/>
                </a:lnTo>
                <a:lnTo>
                  <a:pt x="3660" y="2005"/>
                </a:lnTo>
                <a:lnTo>
                  <a:pt x="3643" y="2014"/>
                </a:lnTo>
                <a:lnTo>
                  <a:pt x="3626" y="2022"/>
                </a:lnTo>
                <a:lnTo>
                  <a:pt x="3601" y="2031"/>
                </a:lnTo>
                <a:lnTo>
                  <a:pt x="3601" y="2031"/>
                </a:lnTo>
                <a:lnTo>
                  <a:pt x="3584" y="2031"/>
                </a:lnTo>
                <a:lnTo>
                  <a:pt x="3559" y="2039"/>
                </a:lnTo>
                <a:lnTo>
                  <a:pt x="3518" y="2047"/>
                </a:lnTo>
                <a:lnTo>
                  <a:pt x="3467" y="2056"/>
                </a:lnTo>
                <a:lnTo>
                  <a:pt x="3367" y="2081"/>
                </a:lnTo>
                <a:lnTo>
                  <a:pt x="3309" y="2097"/>
                </a:lnTo>
                <a:lnTo>
                  <a:pt x="3259" y="2106"/>
                </a:lnTo>
                <a:lnTo>
                  <a:pt x="3208" y="2122"/>
                </a:lnTo>
                <a:lnTo>
                  <a:pt x="3158" y="2131"/>
                </a:lnTo>
                <a:lnTo>
                  <a:pt x="3142" y="2139"/>
                </a:lnTo>
                <a:lnTo>
                  <a:pt x="3125" y="2147"/>
                </a:lnTo>
                <a:lnTo>
                  <a:pt x="3108" y="2147"/>
                </a:lnTo>
                <a:lnTo>
                  <a:pt x="3108" y="2147"/>
                </a:lnTo>
                <a:lnTo>
                  <a:pt x="3092" y="2156"/>
                </a:lnTo>
                <a:lnTo>
                  <a:pt x="3041" y="2173"/>
                </a:lnTo>
                <a:lnTo>
                  <a:pt x="2983" y="2189"/>
                </a:lnTo>
                <a:lnTo>
                  <a:pt x="2933" y="2214"/>
                </a:lnTo>
                <a:lnTo>
                  <a:pt x="2883" y="2231"/>
                </a:lnTo>
                <a:lnTo>
                  <a:pt x="2824" y="2256"/>
                </a:lnTo>
                <a:lnTo>
                  <a:pt x="2774" y="2273"/>
                </a:lnTo>
                <a:lnTo>
                  <a:pt x="2724" y="2289"/>
                </a:lnTo>
                <a:lnTo>
                  <a:pt x="2674" y="2315"/>
                </a:lnTo>
                <a:lnTo>
                  <a:pt x="2624" y="2340"/>
                </a:lnTo>
                <a:lnTo>
                  <a:pt x="2574" y="2356"/>
                </a:lnTo>
                <a:lnTo>
                  <a:pt x="2523" y="2381"/>
                </a:lnTo>
                <a:lnTo>
                  <a:pt x="2498" y="2390"/>
                </a:lnTo>
                <a:lnTo>
                  <a:pt x="2473" y="2406"/>
                </a:lnTo>
                <a:lnTo>
                  <a:pt x="2423" y="2432"/>
                </a:lnTo>
                <a:lnTo>
                  <a:pt x="2373" y="2457"/>
                </a:lnTo>
                <a:lnTo>
                  <a:pt x="2331" y="2490"/>
                </a:lnTo>
                <a:lnTo>
                  <a:pt x="2281" y="2515"/>
                </a:lnTo>
                <a:lnTo>
                  <a:pt x="2248" y="2540"/>
                </a:lnTo>
                <a:lnTo>
                  <a:pt x="2214" y="2557"/>
                </a:lnTo>
                <a:lnTo>
                  <a:pt x="2181" y="2574"/>
                </a:lnTo>
                <a:lnTo>
                  <a:pt x="2148" y="2599"/>
                </a:lnTo>
                <a:lnTo>
                  <a:pt x="2114" y="2615"/>
                </a:lnTo>
                <a:lnTo>
                  <a:pt x="2081" y="2632"/>
                </a:lnTo>
                <a:lnTo>
                  <a:pt x="2047" y="2657"/>
                </a:lnTo>
                <a:lnTo>
                  <a:pt x="2014" y="2682"/>
                </a:lnTo>
                <a:lnTo>
                  <a:pt x="1980" y="2699"/>
                </a:lnTo>
                <a:lnTo>
                  <a:pt x="1947" y="2724"/>
                </a:lnTo>
                <a:lnTo>
                  <a:pt x="1914" y="2749"/>
                </a:lnTo>
                <a:lnTo>
                  <a:pt x="1880" y="2766"/>
                </a:lnTo>
                <a:lnTo>
                  <a:pt x="1847" y="2791"/>
                </a:lnTo>
                <a:lnTo>
                  <a:pt x="1813" y="2816"/>
                </a:lnTo>
                <a:lnTo>
                  <a:pt x="1780" y="2841"/>
                </a:lnTo>
                <a:lnTo>
                  <a:pt x="1747" y="2866"/>
                </a:lnTo>
                <a:lnTo>
                  <a:pt x="1713" y="2891"/>
                </a:lnTo>
                <a:lnTo>
                  <a:pt x="1680" y="2916"/>
                </a:lnTo>
                <a:lnTo>
                  <a:pt x="1646" y="2941"/>
                </a:lnTo>
                <a:lnTo>
                  <a:pt x="1613" y="2966"/>
                </a:lnTo>
                <a:lnTo>
                  <a:pt x="1579" y="2991"/>
                </a:lnTo>
                <a:lnTo>
                  <a:pt x="1546" y="3016"/>
                </a:lnTo>
                <a:lnTo>
                  <a:pt x="1513" y="3041"/>
                </a:lnTo>
                <a:lnTo>
                  <a:pt x="1479" y="3066"/>
                </a:lnTo>
                <a:lnTo>
                  <a:pt x="1446" y="3100"/>
                </a:lnTo>
                <a:lnTo>
                  <a:pt x="1412" y="3125"/>
                </a:lnTo>
                <a:lnTo>
                  <a:pt x="1412" y="3125"/>
                </a:lnTo>
                <a:lnTo>
                  <a:pt x="1387" y="3150"/>
                </a:lnTo>
                <a:lnTo>
                  <a:pt x="1354" y="3175"/>
                </a:lnTo>
                <a:lnTo>
                  <a:pt x="1320" y="3208"/>
                </a:lnTo>
                <a:lnTo>
                  <a:pt x="1295" y="3233"/>
                </a:lnTo>
                <a:lnTo>
                  <a:pt x="1262" y="3267"/>
                </a:lnTo>
                <a:lnTo>
                  <a:pt x="1229" y="3292"/>
                </a:lnTo>
                <a:lnTo>
                  <a:pt x="1204" y="3325"/>
                </a:lnTo>
                <a:lnTo>
                  <a:pt x="1170" y="3359"/>
                </a:lnTo>
                <a:lnTo>
                  <a:pt x="1145" y="3384"/>
                </a:lnTo>
                <a:lnTo>
                  <a:pt x="1120" y="3417"/>
                </a:lnTo>
                <a:lnTo>
                  <a:pt x="1087" y="3442"/>
                </a:lnTo>
                <a:lnTo>
                  <a:pt x="1061" y="3476"/>
                </a:lnTo>
                <a:lnTo>
                  <a:pt x="1036" y="3509"/>
                </a:lnTo>
                <a:lnTo>
                  <a:pt x="1011" y="3543"/>
                </a:lnTo>
                <a:lnTo>
                  <a:pt x="986" y="3568"/>
                </a:lnTo>
                <a:lnTo>
                  <a:pt x="953" y="3601"/>
                </a:lnTo>
                <a:lnTo>
                  <a:pt x="928" y="3634"/>
                </a:lnTo>
                <a:lnTo>
                  <a:pt x="903" y="3668"/>
                </a:lnTo>
                <a:lnTo>
                  <a:pt x="886" y="3701"/>
                </a:lnTo>
                <a:lnTo>
                  <a:pt x="861" y="3726"/>
                </a:lnTo>
                <a:lnTo>
                  <a:pt x="836" y="3760"/>
                </a:lnTo>
                <a:lnTo>
                  <a:pt x="811" y="3793"/>
                </a:lnTo>
                <a:lnTo>
                  <a:pt x="794" y="3827"/>
                </a:lnTo>
                <a:lnTo>
                  <a:pt x="769" y="3860"/>
                </a:lnTo>
                <a:lnTo>
                  <a:pt x="752" y="3893"/>
                </a:lnTo>
                <a:lnTo>
                  <a:pt x="727" y="3927"/>
                </a:lnTo>
                <a:lnTo>
                  <a:pt x="711" y="3960"/>
                </a:lnTo>
                <a:lnTo>
                  <a:pt x="694" y="3994"/>
                </a:lnTo>
                <a:lnTo>
                  <a:pt x="677" y="4035"/>
                </a:lnTo>
                <a:lnTo>
                  <a:pt x="660" y="4069"/>
                </a:lnTo>
                <a:lnTo>
                  <a:pt x="652" y="4086"/>
                </a:lnTo>
                <a:lnTo>
                  <a:pt x="644" y="4102"/>
                </a:lnTo>
                <a:lnTo>
                  <a:pt x="627" y="4136"/>
                </a:lnTo>
                <a:lnTo>
                  <a:pt x="610" y="4169"/>
                </a:lnTo>
                <a:lnTo>
                  <a:pt x="594" y="4203"/>
                </a:lnTo>
                <a:lnTo>
                  <a:pt x="577" y="4236"/>
                </a:lnTo>
                <a:lnTo>
                  <a:pt x="560" y="4269"/>
                </a:lnTo>
                <a:lnTo>
                  <a:pt x="544" y="4303"/>
                </a:lnTo>
                <a:lnTo>
                  <a:pt x="535" y="4336"/>
                </a:lnTo>
                <a:lnTo>
                  <a:pt x="518" y="4370"/>
                </a:lnTo>
                <a:lnTo>
                  <a:pt x="510" y="4403"/>
                </a:lnTo>
                <a:lnTo>
                  <a:pt x="502" y="4445"/>
                </a:lnTo>
                <a:lnTo>
                  <a:pt x="493" y="4478"/>
                </a:lnTo>
                <a:lnTo>
                  <a:pt x="485" y="4512"/>
                </a:lnTo>
                <a:lnTo>
                  <a:pt x="477" y="4537"/>
                </a:lnTo>
                <a:lnTo>
                  <a:pt x="477" y="4570"/>
                </a:lnTo>
                <a:lnTo>
                  <a:pt x="477" y="4604"/>
                </a:lnTo>
                <a:lnTo>
                  <a:pt x="477" y="4629"/>
                </a:lnTo>
                <a:lnTo>
                  <a:pt x="477" y="4654"/>
                </a:lnTo>
                <a:lnTo>
                  <a:pt x="477" y="4687"/>
                </a:lnTo>
                <a:lnTo>
                  <a:pt x="477" y="4812"/>
                </a:lnTo>
                <a:lnTo>
                  <a:pt x="477" y="4837"/>
                </a:lnTo>
                <a:lnTo>
                  <a:pt x="477" y="4854"/>
                </a:lnTo>
                <a:lnTo>
                  <a:pt x="477" y="4879"/>
                </a:lnTo>
                <a:lnTo>
                  <a:pt x="477" y="4896"/>
                </a:lnTo>
                <a:lnTo>
                  <a:pt x="477" y="4913"/>
                </a:lnTo>
                <a:lnTo>
                  <a:pt x="477" y="4921"/>
                </a:lnTo>
                <a:lnTo>
                  <a:pt x="477" y="4946"/>
                </a:lnTo>
                <a:lnTo>
                  <a:pt x="477" y="4938"/>
                </a:lnTo>
                <a:lnTo>
                  <a:pt x="485" y="4963"/>
                </a:lnTo>
                <a:lnTo>
                  <a:pt x="493" y="4979"/>
                </a:lnTo>
                <a:lnTo>
                  <a:pt x="493" y="4971"/>
                </a:lnTo>
                <a:lnTo>
                  <a:pt x="502" y="4996"/>
                </a:lnTo>
                <a:lnTo>
                  <a:pt x="510" y="5013"/>
                </a:lnTo>
                <a:lnTo>
                  <a:pt x="510" y="5005"/>
                </a:lnTo>
                <a:lnTo>
                  <a:pt x="518" y="5030"/>
                </a:lnTo>
                <a:lnTo>
                  <a:pt x="527" y="5046"/>
                </a:lnTo>
                <a:lnTo>
                  <a:pt x="527" y="5046"/>
                </a:lnTo>
                <a:lnTo>
                  <a:pt x="544" y="5063"/>
                </a:lnTo>
                <a:lnTo>
                  <a:pt x="552" y="5080"/>
                </a:lnTo>
                <a:lnTo>
                  <a:pt x="552" y="5071"/>
                </a:lnTo>
                <a:lnTo>
                  <a:pt x="560" y="5096"/>
                </a:lnTo>
                <a:lnTo>
                  <a:pt x="577" y="5113"/>
                </a:lnTo>
                <a:lnTo>
                  <a:pt x="577" y="5105"/>
                </a:lnTo>
                <a:lnTo>
                  <a:pt x="585" y="5130"/>
                </a:lnTo>
                <a:lnTo>
                  <a:pt x="602" y="5147"/>
                </a:lnTo>
                <a:lnTo>
                  <a:pt x="602" y="5138"/>
                </a:lnTo>
                <a:lnTo>
                  <a:pt x="619" y="5155"/>
                </a:lnTo>
                <a:lnTo>
                  <a:pt x="635" y="5172"/>
                </a:lnTo>
                <a:lnTo>
                  <a:pt x="627" y="5172"/>
                </a:lnTo>
                <a:lnTo>
                  <a:pt x="644" y="5188"/>
                </a:lnTo>
                <a:lnTo>
                  <a:pt x="660" y="5205"/>
                </a:lnTo>
                <a:lnTo>
                  <a:pt x="660" y="5205"/>
                </a:lnTo>
                <a:lnTo>
                  <a:pt x="677" y="5222"/>
                </a:lnTo>
                <a:lnTo>
                  <a:pt x="694" y="5238"/>
                </a:lnTo>
                <a:lnTo>
                  <a:pt x="694" y="5238"/>
                </a:lnTo>
                <a:lnTo>
                  <a:pt x="719" y="5247"/>
                </a:lnTo>
                <a:lnTo>
                  <a:pt x="736" y="5264"/>
                </a:lnTo>
                <a:lnTo>
                  <a:pt x="736" y="5264"/>
                </a:lnTo>
                <a:lnTo>
                  <a:pt x="752" y="5280"/>
                </a:lnTo>
                <a:lnTo>
                  <a:pt x="777" y="5297"/>
                </a:lnTo>
                <a:lnTo>
                  <a:pt x="777" y="5297"/>
                </a:lnTo>
                <a:lnTo>
                  <a:pt x="794" y="5305"/>
                </a:lnTo>
                <a:lnTo>
                  <a:pt x="819" y="5322"/>
                </a:lnTo>
                <a:lnTo>
                  <a:pt x="819" y="5322"/>
                </a:lnTo>
                <a:lnTo>
                  <a:pt x="836" y="5339"/>
                </a:lnTo>
                <a:lnTo>
                  <a:pt x="861" y="5347"/>
                </a:lnTo>
                <a:lnTo>
                  <a:pt x="861" y="5347"/>
                </a:lnTo>
                <a:lnTo>
                  <a:pt x="886" y="5364"/>
                </a:lnTo>
                <a:lnTo>
                  <a:pt x="894" y="5364"/>
                </a:lnTo>
                <a:lnTo>
                  <a:pt x="911" y="5372"/>
                </a:lnTo>
                <a:lnTo>
                  <a:pt x="928" y="5380"/>
                </a:lnTo>
                <a:lnTo>
                  <a:pt x="953" y="5389"/>
                </a:lnTo>
                <a:lnTo>
                  <a:pt x="978" y="5406"/>
                </a:lnTo>
                <a:lnTo>
                  <a:pt x="1003" y="5414"/>
                </a:lnTo>
                <a:lnTo>
                  <a:pt x="1028" y="5422"/>
                </a:lnTo>
                <a:lnTo>
                  <a:pt x="1053" y="5431"/>
                </a:lnTo>
                <a:lnTo>
                  <a:pt x="1078" y="5439"/>
                </a:lnTo>
                <a:lnTo>
                  <a:pt x="1103" y="5447"/>
                </a:lnTo>
                <a:lnTo>
                  <a:pt x="1128" y="5456"/>
                </a:lnTo>
                <a:lnTo>
                  <a:pt x="1153" y="5464"/>
                </a:lnTo>
                <a:lnTo>
                  <a:pt x="1178" y="5472"/>
                </a:lnTo>
                <a:lnTo>
                  <a:pt x="1212" y="5481"/>
                </a:lnTo>
                <a:lnTo>
                  <a:pt x="1237" y="5489"/>
                </a:lnTo>
                <a:lnTo>
                  <a:pt x="1262" y="5497"/>
                </a:lnTo>
                <a:lnTo>
                  <a:pt x="1295" y="5506"/>
                </a:lnTo>
                <a:lnTo>
                  <a:pt x="1320" y="5514"/>
                </a:lnTo>
                <a:lnTo>
                  <a:pt x="1354" y="5523"/>
                </a:lnTo>
                <a:lnTo>
                  <a:pt x="1387" y="5523"/>
                </a:lnTo>
                <a:lnTo>
                  <a:pt x="1412" y="5531"/>
                </a:lnTo>
                <a:lnTo>
                  <a:pt x="1446" y="5539"/>
                </a:lnTo>
                <a:lnTo>
                  <a:pt x="1471" y="5539"/>
                </a:lnTo>
                <a:lnTo>
                  <a:pt x="1504" y="5539"/>
                </a:lnTo>
                <a:lnTo>
                  <a:pt x="1538" y="5539"/>
                </a:lnTo>
                <a:lnTo>
                  <a:pt x="1571" y="5539"/>
                </a:lnTo>
                <a:lnTo>
                  <a:pt x="1596" y="5539"/>
                </a:lnTo>
                <a:lnTo>
                  <a:pt x="1630" y="5539"/>
                </a:lnTo>
                <a:lnTo>
                  <a:pt x="1663" y="5539"/>
                </a:lnTo>
                <a:lnTo>
                  <a:pt x="1696" y="5539"/>
                </a:lnTo>
                <a:lnTo>
                  <a:pt x="1730" y="5539"/>
                </a:lnTo>
                <a:lnTo>
                  <a:pt x="1763" y="5539"/>
                </a:lnTo>
                <a:lnTo>
                  <a:pt x="1797" y="5539"/>
                </a:lnTo>
                <a:lnTo>
                  <a:pt x="2156" y="5539"/>
                </a:lnTo>
                <a:lnTo>
                  <a:pt x="2223" y="5539"/>
                </a:lnTo>
                <a:lnTo>
                  <a:pt x="2281" y="5539"/>
                </a:lnTo>
                <a:lnTo>
                  <a:pt x="2348" y="5539"/>
                </a:lnTo>
                <a:lnTo>
                  <a:pt x="2415" y="5539"/>
                </a:lnTo>
                <a:lnTo>
                  <a:pt x="2473" y="5531"/>
                </a:lnTo>
                <a:lnTo>
                  <a:pt x="2540" y="5523"/>
                </a:lnTo>
                <a:lnTo>
                  <a:pt x="2599" y="5514"/>
                </a:lnTo>
                <a:lnTo>
                  <a:pt x="2657" y="5506"/>
                </a:lnTo>
                <a:lnTo>
                  <a:pt x="2716" y="5497"/>
                </a:lnTo>
                <a:lnTo>
                  <a:pt x="2774" y="5489"/>
                </a:lnTo>
                <a:lnTo>
                  <a:pt x="2824" y="5481"/>
                </a:lnTo>
                <a:lnTo>
                  <a:pt x="2883" y="5472"/>
                </a:lnTo>
                <a:lnTo>
                  <a:pt x="2933" y="5464"/>
                </a:lnTo>
                <a:lnTo>
                  <a:pt x="2983" y="5447"/>
                </a:lnTo>
                <a:lnTo>
                  <a:pt x="3033" y="5439"/>
                </a:lnTo>
                <a:lnTo>
                  <a:pt x="3075" y="5422"/>
                </a:lnTo>
                <a:lnTo>
                  <a:pt x="3117" y="5414"/>
                </a:lnTo>
                <a:lnTo>
                  <a:pt x="3158" y="5397"/>
                </a:lnTo>
                <a:lnTo>
                  <a:pt x="3342" y="5489"/>
                </a:lnTo>
                <a:lnTo>
                  <a:pt x="3250" y="5665"/>
                </a:lnTo>
                <a:lnTo>
                  <a:pt x="3208" y="5681"/>
                </a:lnTo>
                <a:lnTo>
                  <a:pt x="3158" y="5698"/>
                </a:lnTo>
                <a:lnTo>
                  <a:pt x="3066" y="5731"/>
                </a:lnTo>
                <a:lnTo>
                  <a:pt x="3016" y="5740"/>
                </a:lnTo>
                <a:lnTo>
                  <a:pt x="2958" y="5756"/>
                </a:lnTo>
                <a:lnTo>
                  <a:pt x="2908" y="5773"/>
                </a:lnTo>
                <a:lnTo>
                  <a:pt x="2849" y="5790"/>
                </a:lnTo>
                <a:lnTo>
                  <a:pt x="2791" y="5807"/>
                </a:lnTo>
                <a:lnTo>
                  <a:pt x="2724" y="5815"/>
                </a:lnTo>
                <a:lnTo>
                  <a:pt x="2665" y="5832"/>
                </a:lnTo>
                <a:lnTo>
                  <a:pt x="2599" y="5840"/>
                </a:lnTo>
                <a:lnTo>
                  <a:pt x="2540" y="5857"/>
                </a:lnTo>
                <a:lnTo>
                  <a:pt x="2473" y="5865"/>
                </a:lnTo>
                <a:lnTo>
                  <a:pt x="2406" y="5882"/>
                </a:lnTo>
                <a:lnTo>
                  <a:pt x="2340" y="5890"/>
                </a:lnTo>
                <a:lnTo>
                  <a:pt x="2264" y="5898"/>
                </a:lnTo>
                <a:lnTo>
                  <a:pt x="2198" y="5907"/>
                </a:lnTo>
                <a:lnTo>
                  <a:pt x="2131" y="5915"/>
                </a:lnTo>
                <a:lnTo>
                  <a:pt x="2056" y="5915"/>
                </a:lnTo>
                <a:lnTo>
                  <a:pt x="1989" y="5923"/>
                </a:lnTo>
                <a:lnTo>
                  <a:pt x="1914" y="5923"/>
                </a:lnTo>
                <a:lnTo>
                  <a:pt x="1847" y="5923"/>
                </a:lnTo>
                <a:lnTo>
                  <a:pt x="1521" y="5923"/>
                </a:lnTo>
                <a:lnTo>
                  <a:pt x="1488" y="5923"/>
                </a:lnTo>
                <a:lnTo>
                  <a:pt x="1454" y="5923"/>
                </a:lnTo>
                <a:lnTo>
                  <a:pt x="1412" y="5923"/>
                </a:lnTo>
                <a:lnTo>
                  <a:pt x="1379" y="5923"/>
                </a:lnTo>
                <a:lnTo>
                  <a:pt x="1346" y="5923"/>
                </a:lnTo>
                <a:lnTo>
                  <a:pt x="1312" y="5923"/>
                </a:lnTo>
                <a:lnTo>
                  <a:pt x="1270" y="5923"/>
                </a:lnTo>
                <a:lnTo>
                  <a:pt x="1237" y="5923"/>
                </a:lnTo>
                <a:lnTo>
                  <a:pt x="1204" y="5923"/>
                </a:lnTo>
                <a:lnTo>
                  <a:pt x="1170" y="5915"/>
                </a:lnTo>
                <a:lnTo>
                  <a:pt x="1137" y="5915"/>
                </a:lnTo>
                <a:lnTo>
                  <a:pt x="1095" y="5907"/>
                </a:lnTo>
                <a:lnTo>
                  <a:pt x="1061" y="5898"/>
                </a:lnTo>
                <a:lnTo>
                  <a:pt x="1028" y="5890"/>
                </a:lnTo>
                <a:lnTo>
                  <a:pt x="995" y="5882"/>
                </a:lnTo>
                <a:lnTo>
                  <a:pt x="961" y="5873"/>
                </a:lnTo>
                <a:lnTo>
                  <a:pt x="928" y="5865"/>
                </a:lnTo>
                <a:lnTo>
                  <a:pt x="894" y="5857"/>
                </a:lnTo>
                <a:lnTo>
                  <a:pt x="861" y="5848"/>
                </a:lnTo>
                <a:lnTo>
                  <a:pt x="828" y="5840"/>
                </a:lnTo>
                <a:lnTo>
                  <a:pt x="794" y="5832"/>
                </a:lnTo>
                <a:lnTo>
                  <a:pt x="761" y="5815"/>
                </a:lnTo>
                <a:lnTo>
                  <a:pt x="736" y="5807"/>
                </a:lnTo>
                <a:lnTo>
                  <a:pt x="702" y="5790"/>
                </a:lnTo>
                <a:lnTo>
                  <a:pt x="669" y="5781"/>
                </a:lnTo>
                <a:lnTo>
                  <a:pt x="644" y="5765"/>
                </a:lnTo>
                <a:lnTo>
                  <a:pt x="644" y="5765"/>
                </a:lnTo>
                <a:lnTo>
                  <a:pt x="610" y="5756"/>
                </a:lnTo>
                <a:lnTo>
                  <a:pt x="577" y="5740"/>
                </a:lnTo>
                <a:lnTo>
                  <a:pt x="552" y="5723"/>
                </a:lnTo>
                <a:lnTo>
                  <a:pt x="518" y="5706"/>
                </a:lnTo>
                <a:lnTo>
                  <a:pt x="493" y="5690"/>
                </a:lnTo>
                <a:lnTo>
                  <a:pt x="460" y="5673"/>
                </a:lnTo>
                <a:lnTo>
                  <a:pt x="435" y="5648"/>
                </a:lnTo>
                <a:lnTo>
                  <a:pt x="410" y="5631"/>
                </a:lnTo>
                <a:lnTo>
                  <a:pt x="385" y="5606"/>
                </a:lnTo>
                <a:lnTo>
                  <a:pt x="360" y="5589"/>
                </a:lnTo>
                <a:lnTo>
                  <a:pt x="326" y="5564"/>
                </a:lnTo>
                <a:lnTo>
                  <a:pt x="310" y="5539"/>
                </a:lnTo>
                <a:lnTo>
                  <a:pt x="276" y="5523"/>
                </a:lnTo>
                <a:lnTo>
                  <a:pt x="259" y="5497"/>
                </a:lnTo>
                <a:lnTo>
                  <a:pt x="234" y="5472"/>
                </a:lnTo>
                <a:lnTo>
                  <a:pt x="209" y="5447"/>
                </a:lnTo>
                <a:lnTo>
                  <a:pt x="193" y="5414"/>
                </a:lnTo>
                <a:lnTo>
                  <a:pt x="168" y="5389"/>
                </a:lnTo>
                <a:lnTo>
                  <a:pt x="151" y="5364"/>
                </a:lnTo>
                <a:lnTo>
                  <a:pt x="134" y="5330"/>
                </a:lnTo>
                <a:lnTo>
                  <a:pt x="109" y="5297"/>
                </a:lnTo>
                <a:lnTo>
                  <a:pt x="92" y="5272"/>
                </a:lnTo>
                <a:lnTo>
                  <a:pt x="84" y="5238"/>
                </a:lnTo>
                <a:lnTo>
                  <a:pt x="67" y="5205"/>
                </a:lnTo>
                <a:lnTo>
                  <a:pt x="51" y="5172"/>
                </a:lnTo>
                <a:lnTo>
                  <a:pt x="42" y="5138"/>
                </a:lnTo>
                <a:lnTo>
                  <a:pt x="26" y="5105"/>
                </a:lnTo>
                <a:lnTo>
                  <a:pt x="17" y="5071"/>
                </a:lnTo>
                <a:lnTo>
                  <a:pt x="17" y="5055"/>
                </a:lnTo>
                <a:lnTo>
                  <a:pt x="9" y="5030"/>
                </a:lnTo>
                <a:lnTo>
                  <a:pt x="1" y="4996"/>
                </a:lnTo>
                <a:lnTo>
                  <a:pt x="1" y="4963"/>
                </a:lnTo>
                <a:lnTo>
                  <a:pt x="1" y="4921"/>
                </a:lnTo>
                <a:lnTo>
                  <a:pt x="1" y="4879"/>
                </a:lnTo>
                <a:lnTo>
                  <a:pt x="1" y="4846"/>
                </a:lnTo>
                <a:lnTo>
                  <a:pt x="1" y="4729"/>
                </a:lnTo>
                <a:lnTo>
                  <a:pt x="1" y="4687"/>
                </a:lnTo>
                <a:lnTo>
                  <a:pt x="1" y="4645"/>
                </a:lnTo>
                <a:lnTo>
                  <a:pt x="1" y="4604"/>
                </a:lnTo>
                <a:lnTo>
                  <a:pt x="1" y="4562"/>
                </a:lnTo>
                <a:lnTo>
                  <a:pt x="9" y="4520"/>
                </a:lnTo>
                <a:lnTo>
                  <a:pt x="17" y="4478"/>
                </a:lnTo>
                <a:lnTo>
                  <a:pt x="26" y="4436"/>
                </a:lnTo>
                <a:lnTo>
                  <a:pt x="42" y="4386"/>
                </a:lnTo>
                <a:lnTo>
                  <a:pt x="51" y="4345"/>
                </a:lnTo>
                <a:lnTo>
                  <a:pt x="67" y="4303"/>
                </a:lnTo>
                <a:lnTo>
                  <a:pt x="76" y="4261"/>
                </a:lnTo>
                <a:lnTo>
                  <a:pt x="92" y="4211"/>
                </a:lnTo>
                <a:lnTo>
                  <a:pt x="109" y="4169"/>
                </a:lnTo>
                <a:lnTo>
                  <a:pt x="126" y="4127"/>
                </a:lnTo>
                <a:lnTo>
                  <a:pt x="143" y="4086"/>
                </a:lnTo>
                <a:lnTo>
                  <a:pt x="159" y="4044"/>
                </a:lnTo>
                <a:lnTo>
                  <a:pt x="184" y="4002"/>
                </a:lnTo>
                <a:lnTo>
                  <a:pt x="201" y="3960"/>
                </a:lnTo>
                <a:lnTo>
                  <a:pt x="226" y="3919"/>
                </a:lnTo>
                <a:lnTo>
                  <a:pt x="234" y="3893"/>
                </a:lnTo>
                <a:lnTo>
                  <a:pt x="243" y="3877"/>
                </a:lnTo>
                <a:lnTo>
                  <a:pt x="268" y="3835"/>
                </a:lnTo>
                <a:lnTo>
                  <a:pt x="293" y="3793"/>
                </a:lnTo>
                <a:lnTo>
                  <a:pt x="318" y="3760"/>
                </a:lnTo>
                <a:lnTo>
                  <a:pt x="343" y="3718"/>
                </a:lnTo>
                <a:lnTo>
                  <a:pt x="368" y="3676"/>
                </a:lnTo>
                <a:lnTo>
                  <a:pt x="393" y="3643"/>
                </a:lnTo>
                <a:lnTo>
                  <a:pt x="418" y="3601"/>
                </a:lnTo>
                <a:lnTo>
                  <a:pt x="443" y="3568"/>
                </a:lnTo>
                <a:lnTo>
                  <a:pt x="468" y="3526"/>
                </a:lnTo>
                <a:lnTo>
                  <a:pt x="493" y="3492"/>
                </a:lnTo>
                <a:lnTo>
                  <a:pt x="527" y="3451"/>
                </a:lnTo>
                <a:lnTo>
                  <a:pt x="552" y="3417"/>
                </a:lnTo>
                <a:lnTo>
                  <a:pt x="585" y="3384"/>
                </a:lnTo>
                <a:lnTo>
                  <a:pt x="610" y="3342"/>
                </a:lnTo>
                <a:lnTo>
                  <a:pt x="644" y="3309"/>
                </a:lnTo>
                <a:lnTo>
                  <a:pt x="677" y="3275"/>
                </a:lnTo>
                <a:lnTo>
                  <a:pt x="702" y="3242"/>
                </a:lnTo>
                <a:lnTo>
                  <a:pt x="736" y="3208"/>
                </a:lnTo>
                <a:lnTo>
                  <a:pt x="769" y="3175"/>
                </a:lnTo>
                <a:lnTo>
                  <a:pt x="803" y="3142"/>
                </a:lnTo>
                <a:lnTo>
                  <a:pt x="836" y="3108"/>
                </a:lnTo>
                <a:lnTo>
                  <a:pt x="869" y="3075"/>
                </a:lnTo>
                <a:lnTo>
                  <a:pt x="903" y="3041"/>
                </a:lnTo>
                <a:lnTo>
                  <a:pt x="936" y="3008"/>
                </a:lnTo>
                <a:lnTo>
                  <a:pt x="970" y="2983"/>
                </a:lnTo>
                <a:lnTo>
                  <a:pt x="1003" y="2949"/>
                </a:lnTo>
                <a:lnTo>
                  <a:pt x="1036" y="2916"/>
                </a:lnTo>
                <a:lnTo>
                  <a:pt x="1070" y="2891"/>
                </a:lnTo>
                <a:lnTo>
                  <a:pt x="1112" y="2858"/>
                </a:lnTo>
                <a:lnTo>
                  <a:pt x="1145" y="2832"/>
                </a:lnTo>
                <a:lnTo>
                  <a:pt x="1145" y="2832"/>
                </a:lnTo>
                <a:lnTo>
                  <a:pt x="1178" y="2807"/>
                </a:lnTo>
                <a:lnTo>
                  <a:pt x="1212" y="2774"/>
                </a:lnTo>
                <a:lnTo>
                  <a:pt x="1254" y="2749"/>
                </a:lnTo>
                <a:lnTo>
                  <a:pt x="1287" y="2724"/>
                </a:lnTo>
                <a:lnTo>
                  <a:pt x="1320" y="2690"/>
                </a:lnTo>
                <a:lnTo>
                  <a:pt x="1362" y="2665"/>
                </a:lnTo>
                <a:lnTo>
                  <a:pt x="1396" y="2640"/>
                </a:lnTo>
                <a:lnTo>
                  <a:pt x="1437" y="2615"/>
                </a:lnTo>
                <a:lnTo>
                  <a:pt x="1471" y="2590"/>
                </a:lnTo>
                <a:lnTo>
                  <a:pt x="1513" y="2565"/>
                </a:lnTo>
                <a:lnTo>
                  <a:pt x="1546" y="2540"/>
                </a:lnTo>
                <a:lnTo>
                  <a:pt x="1588" y="2515"/>
                </a:lnTo>
                <a:lnTo>
                  <a:pt x="1621" y="2490"/>
                </a:lnTo>
                <a:lnTo>
                  <a:pt x="1663" y="2465"/>
                </a:lnTo>
                <a:lnTo>
                  <a:pt x="1696" y="2440"/>
                </a:lnTo>
                <a:lnTo>
                  <a:pt x="1738" y="2415"/>
                </a:lnTo>
                <a:lnTo>
                  <a:pt x="1772" y="2398"/>
                </a:lnTo>
                <a:lnTo>
                  <a:pt x="1813" y="2373"/>
                </a:lnTo>
                <a:lnTo>
                  <a:pt x="1847" y="2348"/>
                </a:lnTo>
                <a:lnTo>
                  <a:pt x="1889" y="2331"/>
                </a:lnTo>
                <a:lnTo>
                  <a:pt x="1922" y="2306"/>
                </a:lnTo>
                <a:lnTo>
                  <a:pt x="1964" y="2289"/>
                </a:lnTo>
                <a:lnTo>
                  <a:pt x="1997" y="2264"/>
                </a:lnTo>
                <a:lnTo>
                  <a:pt x="2031" y="2248"/>
                </a:lnTo>
                <a:lnTo>
                  <a:pt x="2072" y="2231"/>
                </a:lnTo>
                <a:lnTo>
                  <a:pt x="2106" y="2206"/>
                </a:lnTo>
                <a:lnTo>
                  <a:pt x="2164" y="2181"/>
                </a:lnTo>
                <a:lnTo>
                  <a:pt x="2214" y="2156"/>
                </a:lnTo>
                <a:lnTo>
                  <a:pt x="2273" y="2131"/>
                </a:lnTo>
                <a:lnTo>
                  <a:pt x="2323" y="2106"/>
                </a:lnTo>
                <a:lnTo>
                  <a:pt x="2356" y="2089"/>
                </a:lnTo>
                <a:lnTo>
                  <a:pt x="2381" y="2081"/>
                </a:lnTo>
                <a:lnTo>
                  <a:pt x="2406" y="2072"/>
                </a:lnTo>
                <a:lnTo>
                  <a:pt x="2081" y="2072"/>
                </a:lnTo>
                <a:lnTo>
                  <a:pt x="2022" y="2072"/>
                </a:lnTo>
                <a:lnTo>
                  <a:pt x="1964" y="2072"/>
                </a:lnTo>
                <a:lnTo>
                  <a:pt x="1914" y="2072"/>
                </a:lnTo>
                <a:lnTo>
                  <a:pt x="1855" y="2072"/>
                </a:lnTo>
                <a:lnTo>
                  <a:pt x="1805" y="2072"/>
                </a:lnTo>
                <a:lnTo>
                  <a:pt x="1755" y="2064"/>
                </a:lnTo>
                <a:lnTo>
                  <a:pt x="1705" y="2056"/>
                </a:lnTo>
                <a:lnTo>
                  <a:pt x="1646" y="2047"/>
                </a:lnTo>
                <a:lnTo>
                  <a:pt x="1596" y="2039"/>
                </a:lnTo>
                <a:lnTo>
                  <a:pt x="1571" y="2039"/>
                </a:lnTo>
                <a:lnTo>
                  <a:pt x="1546" y="2039"/>
                </a:lnTo>
                <a:lnTo>
                  <a:pt x="1488" y="2031"/>
                </a:lnTo>
                <a:lnTo>
                  <a:pt x="1437" y="2022"/>
                </a:lnTo>
                <a:lnTo>
                  <a:pt x="1387" y="2014"/>
                </a:lnTo>
                <a:lnTo>
                  <a:pt x="1329" y="1997"/>
                </a:lnTo>
                <a:lnTo>
                  <a:pt x="1279" y="1989"/>
                </a:lnTo>
                <a:lnTo>
                  <a:pt x="1237" y="1980"/>
                </a:lnTo>
                <a:lnTo>
                  <a:pt x="1145" y="1955"/>
                </a:lnTo>
                <a:lnTo>
                  <a:pt x="1070" y="1939"/>
                </a:lnTo>
                <a:lnTo>
                  <a:pt x="1028" y="1930"/>
                </a:lnTo>
                <a:lnTo>
                  <a:pt x="995" y="1922"/>
                </a:lnTo>
                <a:lnTo>
                  <a:pt x="961" y="1914"/>
                </a:lnTo>
                <a:lnTo>
                  <a:pt x="919" y="1905"/>
                </a:lnTo>
                <a:lnTo>
                  <a:pt x="886" y="1888"/>
                </a:lnTo>
                <a:lnTo>
                  <a:pt x="861" y="1880"/>
                </a:lnTo>
                <a:lnTo>
                  <a:pt x="828" y="1872"/>
                </a:lnTo>
                <a:lnTo>
                  <a:pt x="794" y="1855"/>
                </a:lnTo>
                <a:lnTo>
                  <a:pt x="761" y="1847"/>
                </a:lnTo>
                <a:lnTo>
                  <a:pt x="736" y="1830"/>
                </a:lnTo>
                <a:lnTo>
                  <a:pt x="702" y="1822"/>
                </a:lnTo>
                <a:lnTo>
                  <a:pt x="677" y="1805"/>
                </a:lnTo>
                <a:lnTo>
                  <a:pt x="644" y="1788"/>
                </a:lnTo>
                <a:lnTo>
                  <a:pt x="610" y="1772"/>
                </a:lnTo>
                <a:lnTo>
                  <a:pt x="585" y="1755"/>
                </a:lnTo>
                <a:lnTo>
                  <a:pt x="552" y="1738"/>
                </a:lnTo>
                <a:lnTo>
                  <a:pt x="518" y="1713"/>
                </a:lnTo>
                <a:lnTo>
                  <a:pt x="485" y="1696"/>
                </a:lnTo>
                <a:lnTo>
                  <a:pt x="452" y="1680"/>
                </a:lnTo>
                <a:lnTo>
                  <a:pt x="427" y="1655"/>
                </a:lnTo>
                <a:lnTo>
                  <a:pt x="393" y="1638"/>
                </a:lnTo>
                <a:lnTo>
                  <a:pt x="368" y="1621"/>
                </a:lnTo>
                <a:lnTo>
                  <a:pt x="343" y="1596"/>
                </a:lnTo>
                <a:lnTo>
                  <a:pt x="318" y="1579"/>
                </a:lnTo>
                <a:lnTo>
                  <a:pt x="293" y="1554"/>
                </a:lnTo>
                <a:lnTo>
                  <a:pt x="268" y="1538"/>
                </a:lnTo>
                <a:lnTo>
                  <a:pt x="243" y="1513"/>
                </a:lnTo>
                <a:lnTo>
                  <a:pt x="226" y="1496"/>
                </a:lnTo>
                <a:lnTo>
                  <a:pt x="209" y="1471"/>
                </a:lnTo>
                <a:lnTo>
                  <a:pt x="184" y="1446"/>
                </a:lnTo>
                <a:lnTo>
                  <a:pt x="168" y="1429"/>
                </a:lnTo>
                <a:lnTo>
                  <a:pt x="151" y="1404"/>
                </a:lnTo>
                <a:lnTo>
                  <a:pt x="143" y="1379"/>
                </a:lnTo>
                <a:lnTo>
                  <a:pt x="126" y="1354"/>
                </a:lnTo>
                <a:lnTo>
                  <a:pt x="109" y="1329"/>
                </a:lnTo>
                <a:lnTo>
                  <a:pt x="101" y="1304"/>
                </a:lnTo>
                <a:lnTo>
                  <a:pt x="92" y="1279"/>
                </a:lnTo>
                <a:lnTo>
                  <a:pt x="84" y="1254"/>
                </a:lnTo>
                <a:lnTo>
                  <a:pt x="76" y="1229"/>
                </a:lnTo>
                <a:lnTo>
                  <a:pt x="67" y="1203"/>
                </a:lnTo>
                <a:lnTo>
                  <a:pt x="67" y="1178"/>
                </a:lnTo>
                <a:lnTo>
                  <a:pt x="67" y="1153"/>
                </a:lnTo>
                <a:lnTo>
                  <a:pt x="67" y="1103"/>
                </a:lnTo>
                <a:lnTo>
                  <a:pt x="67" y="1070"/>
                </a:lnTo>
                <a:lnTo>
                  <a:pt x="67" y="1045"/>
                </a:lnTo>
                <a:lnTo>
                  <a:pt x="76" y="1020"/>
                </a:lnTo>
                <a:lnTo>
                  <a:pt x="84" y="995"/>
                </a:lnTo>
                <a:lnTo>
                  <a:pt x="92" y="978"/>
                </a:lnTo>
                <a:lnTo>
                  <a:pt x="101" y="953"/>
                </a:lnTo>
                <a:lnTo>
                  <a:pt x="109" y="928"/>
                </a:lnTo>
                <a:lnTo>
                  <a:pt x="117" y="903"/>
                </a:lnTo>
                <a:lnTo>
                  <a:pt x="134" y="886"/>
                </a:lnTo>
                <a:lnTo>
                  <a:pt x="143" y="861"/>
                </a:lnTo>
                <a:lnTo>
                  <a:pt x="159" y="844"/>
                </a:lnTo>
                <a:lnTo>
                  <a:pt x="176" y="819"/>
                </a:lnTo>
                <a:lnTo>
                  <a:pt x="184" y="802"/>
                </a:lnTo>
                <a:lnTo>
                  <a:pt x="201" y="786"/>
                </a:lnTo>
                <a:lnTo>
                  <a:pt x="218" y="761"/>
                </a:lnTo>
                <a:lnTo>
                  <a:pt x="234" y="744"/>
                </a:lnTo>
                <a:lnTo>
                  <a:pt x="251" y="727"/>
                </a:lnTo>
                <a:lnTo>
                  <a:pt x="276" y="711"/>
                </a:lnTo>
                <a:lnTo>
                  <a:pt x="293" y="694"/>
                </a:lnTo>
                <a:lnTo>
                  <a:pt x="310" y="677"/>
                </a:lnTo>
                <a:lnTo>
                  <a:pt x="335" y="660"/>
                </a:lnTo>
                <a:lnTo>
                  <a:pt x="351" y="644"/>
                </a:lnTo>
                <a:lnTo>
                  <a:pt x="376" y="627"/>
                </a:lnTo>
                <a:lnTo>
                  <a:pt x="393" y="610"/>
                </a:lnTo>
                <a:lnTo>
                  <a:pt x="418" y="594"/>
                </a:lnTo>
                <a:lnTo>
                  <a:pt x="435" y="577"/>
                </a:lnTo>
                <a:lnTo>
                  <a:pt x="460" y="569"/>
                </a:lnTo>
                <a:lnTo>
                  <a:pt x="485" y="552"/>
                </a:lnTo>
                <a:lnTo>
                  <a:pt x="510" y="535"/>
                </a:lnTo>
                <a:lnTo>
                  <a:pt x="535" y="518"/>
                </a:lnTo>
                <a:lnTo>
                  <a:pt x="552" y="510"/>
                </a:lnTo>
                <a:lnTo>
                  <a:pt x="577" y="493"/>
                </a:lnTo>
                <a:lnTo>
                  <a:pt x="602" y="477"/>
                </a:lnTo>
                <a:lnTo>
                  <a:pt x="627" y="468"/>
                </a:lnTo>
                <a:lnTo>
                  <a:pt x="660" y="452"/>
                </a:lnTo>
                <a:lnTo>
                  <a:pt x="686" y="443"/>
                </a:lnTo>
                <a:lnTo>
                  <a:pt x="711" y="427"/>
                </a:lnTo>
                <a:lnTo>
                  <a:pt x="736" y="418"/>
                </a:lnTo>
                <a:lnTo>
                  <a:pt x="786" y="393"/>
                </a:lnTo>
                <a:lnTo>
                  <a:pt x="844" y="368"/>
                </a:lnTo>
                <a:lnTo>
                  <a:pt x="903" y="343"/>
                </a:lnTo>
                <a:lnTo>
                  <a:pt x="961" y="318"/>
                </a:lnTo>
                <a:lnTo>
                  <a:pt x="1020" y="293"/>
                </a:lnTo>
                <a:lnTo>
                  <a:pt x="1078" y="276"/>
                </a:lnTo>
                <a:lnTo>
                  <a:pt x="1137" y="251"/>
                </a:lnTo>
                <a:lnTo>
                  <a:pt x="1195" y="234"/>
                </a:lnTo>
                <a:lnTo>
                  <a:pt x="1254" y="218"/>
                </a:lnTo>
                <a:lnTo>
                  <a:pt x="1312" y="193"/>
                </a:lnTo>
                <a:lnTo>
                  <a:pt x="1371" y="176"/>
                </a:lnTo>
                <a:lnTo>
                  <a:pt x="1429" y="159"/>
                </a:lnTo>
                <a:lnTo>
                  <a:pt x="1488" y="142"/>
                </a:lnTo>
                <a:lnTo>
                  <a:pt x="1546" y="126"/>
                </a:lnTo>
                <a:lnTo>
                  <a:pt x="1604" y="117"/>
                </a:lnTo>
                <a:lnTo>
                  <a:pt x="1663" y="101"/>
                </a:lnTo>
                <a:lnTo>
                  <a:pt x="1721" y="84"/>
                </a:lnTo>
                <a:lnTo>
                  <a:pt x="1780" y="76"/>
                </a:lnTo>
                <a:lnTo>
                  <a:pt x="1838" y="59"/>
                </a:lnTo>
                <a:lnTo>
                  <a:pt x="1889" y="51"/>
                </a:lnTo>
                <a:lnTo>
                  <a:pt x="1947" y="42"/>
                </a:lnTo>
                <a:lnTo>
                  <a:pt x="1997" y="34"/>
                </a:lnTo>
                <a:lnTo>
                  <a:pt x="2047" y="26"/>
                </a:lnTo>
                <a:lnTo>
                  <a:pt x="2097" y="17"/>
                </a:lnTo>
                <a:lnTo>
                  <a:pt x="2148" y="9"/>
                </a:lnTo>
                <a:lnTo>
                  <a:pt x="2189" y="0"/>
                </a:lnTo>
                <a:lnTo>
                  <a:pt x="2239" y="0"/>
                </a:lnTo>
                <a:lnTo>
                  <a:pt x="2281" y="0"/>
                </a:lnTo>
                <a:lnTo>
                  <a:pt x="2323" y="0"/>
                </a:lnTo>
                <a:lnTo>
                  <a:pt x="2356" y="0"/>
                </a:lnTo>
                <a:lnTo>
                  <a:pt x="2607" y="0"/>
                </a:lnTo>
                <a:lnTo>
                  <a:pt x="2640" y="0"/>
                </a:lnTo>
                <a:lnTo>
                  <a:pt x="2674" y="0"/>
                </a:lnTo>
                <a:lnTo>
                  <a:pt x="2707" y="0"/>
                </a:lnTo>
                <a:lnTo>
                  <a:pt x="2732" y="0"/>
                </a:lnTo>
                <a:lnTo>
                  <a:pt x="2766" y="0"/>
                </a:lnTo>
                <a:lnTo>
                  <a:pt x="2833" y="9"/>
                </a:lnTo>
                <a:lnTo>
                  <a:pt x="2891" y="17"/>
                </a:lnTo>
                <a:lnTo>
                  <a:pt x="2958" y="26"/>
                </a:lnTo>
                <a:lnTo>
                  <a:pt x="3016" y="34"/>
                </a:lnTo>
                <a:lnTo>
                  <a:pt x="3083" y="51"/>
                </a:lnTo>
                <a:lnTo>
                  <a:pt x="3142" y="59"/>
                </a:lnTo>
                <a:lnTo>
                  <a:pt x="3208" y="76"/>
                </a:lnTo>
                <a:lnTo>
                  <a:pt x="3275" y="92"/>
                </a:lnTo>
                <a:lnTo>
                  <a:pt x="3334" y="109"/>
                </a:lnTo>
                <a:lnTo>
                  <a:pt x="3401" y="126"/>
                </a:lnTo>
                <a:lnTo>
                  <a:pt x="3467" y="142"/>
                </a:lnTo>
                <a:lnTo>
                  <a:pt x="3526" y="159"/>
                </a:lnTo>
                <a:lnTo>
                  <a:pt x="3593" y="184"/>
                </a:lnTo>
                <a:lnTo>
                  <a:pt x="3651" y="201"/>
                </a:lnTo>
                <a:lnTo>
                  <a:pt x="3718" y="226"/>
                </a:lnTo>
                <a:lnTo>
                  <a:pt x="3785" y="243"/>
                </a:lnTo>
                <a:lnTo>
                  <a:pt x="3843" y="268"/>
                </a:lnTo>
                <a:lnTo>
                  <a:pt x="3910" y="293"/>
                </a:lnTo>
                <a:lnTo>
                  <a:pt x="3977" y="318"/>
                </a:lnTo>
                <a:lnTo>
                  <a:pt x="4036" y="343"/>
                </a:lnTo>
                <a:lnTo>
                  <a:pt x="4102" y="368"/>
                </a:lnTo>
                <a:lnTo>
                  <a:pt x="4161" y="401"/>
                </a:lnTo>
                <a:lnTo>
                  <a:pt x="4228" y="427"/>
                </a:lnTo>
                <a:lnTo>
                  <a:pt x="4286" y="452"/>
                </a:lnTo>
                <a:lnTo>
                  <a:pt x="4353" y="485"/>
                </a:lnTo>
                <a:lnTo>
                  <a:pt x="4411" y="510"/>
                </a:lnTo>
                <a:lnTo>
                  <a:pt x="4478" y="543"/>
                </a:lnTo>
                <a:lnTo>
                  <a:pt x="4537" y="569"/>
                </a:lnTo>
                <a:lnTo>
                  <a:pt x="4604" y="602"/>
                </a:lnTo>
                <a:lnTo>
                  <a:pt x="4662" y="635"/>
                </a:lnTo>
                <a:lnTo>
                  <a:pt x="4721" y="669"/>
                </a:lnTo>
                <a:lnTo>
                  <a:pt x="4754" y="686"/>
                </a:lnTo>
                <a:lnTo>
                  <a:pt x="4779" y="702"/>
                </a:lnTo>
                <a:lnTo>
                  <a:pt x="4838" y="736"/>
                </a:lnTo>
                <a:lnTo>
                  <a:pt x="4896" y="769"/>
                </a:lnTo>
                <a:lnTo>
                  <a:pt x="4954" y="802"/>
                </a:lnTo>
                <a:lnTo>
                  <a:pt x="5013" y="844"/>
                </a:lnTo>
                <a:lnTo>
                  <a:pt x="5071" y="878"/>
                </a:lnTo>
                <a:lnTo>
                  <a:pt x="5130" y="911"/>
                </a:lnTo>
                <a:lnTo>
                  <a:pt x="5188" y="953"/>
                </a:lnTo>
                <a:lnTo>
                  <a:pt x="5239" y="986"/>
                </a:lnTo>
                <a:lnTo>
                  <a:pt x="5297" y="1028"/>
                </a:lnTo>
                <a:lnTo>
                  <a:pt x="5347" y="1061"/>
                </a:lnTo>
                <a:lnTo>
                  <a:pt x="5406" y="1103"/>
                </a:lnTo>
                <a:lnTo>
                  <a:pt x="5456" y="1145"/>
                </a:lnTo>
                <a:lnTo>
                  <a:pt x="5514" y="1178"/>
                </a:lnTo>
                <a:lnTo>
                  <a:pt x="5564" y="1220"/>
                </a:lnTo>
                <a:lnTo>
                  <a:pt x="5614" y="1254"/>
                </a:lnTo>
                <a:lnTo>
                  <a:pt x="5665" y="1295"/>
                </a:lnTo>
                <a:lnTo>
                  <a:pt x="5715" y="1337"/>
                </a:lnTo>
                <a:lnTo>
                  <a:pt x="5765" y="1371"/>
                </a:lnTo>
                <a:lnTo>
                  <a:pt x="5815" y="1412"/>
                </a:lnTo>
                <a:lnTo>
                  <a:pt x="5857" y="1454"/>
                </a:lnTo>
                <a:lnTo>
                  <a:pt x="5882" y="1471"/>
                </a:lnTo>
                <a:lnTo>
                  <a:pt x="5907" y="1487"/>
                </a:lnTo>
                <a:lnTo>
                  <a:pt x="5949" y="1529"/>
                </a:lnTo>
                <a:lnTo>
                  <a:pt x="5990" y="1571"/>
                </a:lnTo>
                <a:lnTo>
                  <a:pt x="6032" y="1613"/>
                </a:lnTo>
                <a:lnTo>
                  <a:pt x="6074" y="1655"/>
                </a:lnTo>
                <a:lnTo>
                  <a:pt x="6091" y="1663"/>
                </a:lnTo>
                <a:lnTo>
                  <a:pt x="6091" y="1721"/>
                </a:lnTo>
                <a:lnTo>
                  <a:pt x="6099" y="1813"/>
                </a:lnTo>
                <a:lnTo>
                  <a:pt x="6007" y="1822"/>
                </a:lnTo>
                <a:lnTo>
                  <a:pt x="5949" y="1822"/>
                </a:lnTo>
                <a:lnTo>
                  <a:pt x="5940" y="1813"/>
                </a:lnTo>
                <a:lnTo>
                  <a:pt x="5890" y="1780"/>
                </a:lnTo>
                <a:lnTo>
                  <a:pt x="5848" y="1746"/>
                </a:lnTo>
                <a:lnTo>
                  <a:pt x="5798" y="1713"/>
                </a:lnTo>
                <a:lnTo>
                  <a:pt x="5748" y="1680"/>
                </a:lnTo>
                <a:lnTo>
                  <a:pt x="5731" y="1663"/>
                </a:lnTo>
                <a:lnTo>
                  <a:pt x="5706" y="1646"/>
                </a:lnTo>
                <a:lnTo>
                  <a:pt x="5656" y="1613"/>
                </a:lnTo>
                <a:lnTo>
                  <a:pt x="5606" y="1579"/>
                </a:lnTo>
                <a:lnTo>
                  <a:pt x="5556" y="1538"/>
                </a:lnTo>
                <a:lnTo>
                  <a:pt x="5506" y="1504"/>
                </a:lnTo>
                <a:lnTo>
                  <a:pt x="5456" y="1471"/>
                </a:lnTo>
                <a:lnTo>
                  <a:pt x="5406" y="1437"/>
                </a:lnTo>
                <a:lnTo>
                  <a:pt x="5355" y="1404"/>
                </a:lnTo>
                <a:lnTo>
                  <a:pt x="5297" y="1371"/>
                </a:lnTo>
                <a:lnTo>
                  <a:pt x="5247" y="1337"/>
                </a:lnTo>
                <a:lnTo>
                  <a:pt x="5188" y="1304"/>
                </a:lnTo>
                <a:lnTo>
                  <a:pt x="5138" y="1270"/>
                </a:lnTo>
                <a:lnTo>
                  <a:pt x="5080" y="1237"/>
                </a:lnTo>
                <a:lnTo>
                  <a:pt x="5030" y="1203"/>
                </a:lnTo>
                <a:lnTo>
                  <a:pt x="4971" y="1170"/>
                </a:lnTo>
                <a:lnTo>
                  <a:pt x="4913" y="1137"/>
                </a:lnTo>
                <a:lnTo>
                  <a:pt x="4854" y="1103"/>
                </a:lnTo>
                <a:lnTo>
                  <a:pt x="4796" y="1070"/>
                </a:lnTo>
                <a:lnTo>
                  <a:pt x="4746" y="1045"/>
                </a:lnTo>
                <a:lnTo>
                  <a:pt x="4687" y="1011"/>
                </a:lnTo>
                <a:lnTo>
                  <a:pt x="4629" y="986"/>
                </a:lnTo>
                <a:lnTo>
                  <a:pt x="4595" y="970"/>
                </a:lnTo>
                <a:lnTo>
                  <a:pt x="4570" y="953"/>
                </a:lnTo>
                <a:lnTo>
                  <a:pt x="4512" y="919"/>
                </a:lnTo>
                <a:lnTo>
                  <a:pt x="4453" y="894"/>
                </a:lnTo>
                <a:lnTo>
                  <a:pt x="4395" y="861"/>
                </a:lnTo>
                <a:lnTo>
                  <a:pt x="4328" y="828"/>
                </a:lnTo>
                <a:lnTo>
                  <a:pt x="4269" y="802"/>
                </a:lnTo>
                <a:lnTo>
                  <a:pt x="4211" y="777"/>
                </a:lnTo>
                <a:lnTo>
                  <a:pt x="4152" y="744"/>
                </a:lnTo>
                <a:lnTo>
                  <a:pt x="4094" y="719"/>
                </a:lnTo>
                <a:lnTo>
                  <a:pt x="4036" y="694"/>
                </a:lnTo>
                <a:lnTo>
                  <a:pt x="3977" y="669"/>
                </a:lnTo>
                <a:lnTo>
                  <a:pt x="3910" y="644"/>
                </a:lnTo>
                <a:lnTo>
                  <a:pt x="3852" y="619"/>
                </a:lnTo>
                <a:lnTo>
                  <a:pt x="3793" y="594"/>
                </a:lnTo>
                <a:lnTo>
                  <a:pt x="3735" y="577"/>
                </a:lnTo>
                <a:lnTo>
                  <a:pt x="3676" y="552"/>
                </a:lnTo>
                <a:lnTo>
                  <a:pt x="3609" y="527"/>
                </a:lnTo>
                <a:lnTo>
                  <a:pt x="3551" y="510"/>
                </a:lnTo>
                <a:lnTo>
                  <a:pt x="3493" y="493"/>
                </a:lnTo>
                <a:lnTo>
                  <a:pt x="3434" y="468"/>
                </a:lnTo>
                <a:lnTo>
                  <a:pt x="3376" y="452"/>
                </a:lnTo>
                <a:lnTo>
                  <a:pt x="3317" y="435"/>
                </a:lnTo>
                <a:lnTo>
                  <a:pt x="3250" y="418"/>
                </a:lnTo>
                <a:lnTo>
                  <a:pt x="3192" y="401"/>
                </a:lnTo>
                <a:lnTo>
                  <a:pt x="3133" y="393"/>
                </a:lnTo>
                <a:lnTo>
                  <a:pt x="3075" y="376"/>
                </a:lnTo>
                <a:lnTo>
                  <a:pt x="3016" y="368"/>
                </a:lnTo>
                <a:lnTo>
                  <a:pt x="2958" y="360"/>
                </a:lnTo>
                <a:lnTo>
                  <a:pt x="2899" y="343"/>
                </a:lnTo>
                <a:lnTo>
                  <a:pt x="2849" y="335"/>
                </a:lnTo>
                <a:lnTo>
                  <a:pt x="2791" y="326"/>
                </a:lnTo>
                <a:lnTo>
                  <a:pt x="2732" y="326"/>
                </a:lnTo>
                <a:lnTo>
                  <a:pt x="2707" y="326"/>
                </a:lnTo>
                <a:lnTo>
                  <a:pt x="2682" y="326"/>
                </a:lnTo>
                <a:lnTo>
                  <a:pt x="2649" y="326"/>
                </a:lnTo>
                <a:lnTo>
                  <a:pt x="2624" y="326"/>
                </a:lnTo>
                <a:lnTo>
                  <a:pt x="2599" y="326"/>
                </a:lnTo>
                <a:lnTo>
                  <a:pt x="2348" y="326"/>
                </a:lnTo>
                <a:lnTo>
                  <a:pt x="2315" y="326"/>
                </a:lnTo>
                <a:lnTo>
                  <a:pt x="2273" y="326"/>
                </a:lnTo>
                <a:lnTo>
                  <a:pt x="2239" y="326"/>
                </a:lnTo>
                <a:lnTo>
                  <a:pt x="2198" y="326"/>
                </a:lnTo>
                <a:lnTo>
                  <a:pt x="2148" y="335"/>
                </a:lnTo>
                <a:lnTo>
                  <a:pt x="2106" y="343"/>
                </a:lnTo>
                <a:lnTo>
                  <a:pt x="2056" y="351"/>
                </a:lnTo>
                <a:lnTo>
                  <a:pt x="2005" y="360"/>
                </a:lnTo>
                <a:lnTo>
                  <a:pt x="1955" y="368"/>
                </a:lnTo>
                <a:lnTo>
                  <a:pt x="1905" y="376"/>
                </a:lnTo>
                <a:lnTo>
                  <a:pt x="1855" y="393"/>
                </a:lnTo>
                <a:lnTo>
                  <a:pt x="1805" y="401"/>
                </a:lnTo>
                <a:lnTo>
                  <a:pt x="1747" y="410"/>
                </a:lnTo>
                <a:lnTo>
                  <a:pt x="1696" y="427"/>
                </a:lnTo>
                <a:lnTo>
                  <a:pt x="1638" y="443"/>
                </a:lnTo>
                <a:lnTo>
                  <a:pt x="1579" y="452"/>
                </a:lnTo>
                <a:lnTo>
                  <a:pt x="1529" y="468"/>
                </a:lnTo>
                <a:lnTo>
                  <a:pt x="1471" y="485"/>
                </a:lnTo>
                <a:lnTo>
                  <a:pt x="1412" y="502"/>
                </a:lnTo>
                <a:lnTo>
                  <a:pt x="1354" y="518"/>
                </a:lnTo>
                <a:lnTo>
                  <a:pt x="1304" y="535"/>
                </a:lnTo>
                <a:lnTo>
                  <a:pt x="1245" y="560"/>
                </a:lnTo>
                <a:lnTo>
                  <a:pt x="1195" y="577"/>
                </a:lnTo>
                <a:lnTo>
                  <a:pt x="1137" y="594"/>
                </a:lnTo>
                <a:lnTo>
                  <a:pt x="1087" y="619"/>
                </a:lnTo>
                <a:lnTo>
                  <a:pt x="1036" y="635"/>
                </a:lnTo>
                <a:lnTo>
                  <a:pt x="978" y="660"/>
                </a:lnTo>
                <a:lnTo>
                  <a:pt x="928" y="677"/>
                </a:lnTo>
                <a:lnTo>
                  <a:pt x="886" y="702"/>
                </a:lnTo>
                <a:lnTo>
                  <a:pt x="861" y="719"/>
                </a:lnTo>
                <a:lnTo>
                  <a:pt x="836" y="727"/>
                </a:lnTo>
                <a:lnTo>
                  <a:pt x="811" y="736"/>
                </a:lnTo>
                <a:lnTo>
                  <a:pt x="794" y="752"/>
                </a:lnTo>
                <a:lnTo>
                  <a:pt x="769" y="761"/>
                </a:lnTo>
                <a:lnTo>
                  <a:pt x="752" y="769"/>
                </a:lnTo>
                <a:lnTo>
                  <a:pt x="727" y="786"/>
                </a:lnTo>
                <a:lnTo>
                  <a:pt x="711" y="794"/>
                </a:lnTo>
                <a:lnTo>
                  <a:pt x="686" y="811"/>
                </a:lnTo>
                <a:lnTo>
                  <a:pt x="669" y="819"/>
                </a:lnTo>
                <a:lnTo>
                  <a:pt x="652" y="828"/>
                </a:lnTo>
                <a:lnTo>
                  <a:pt x="627" y="844"/>
                </a:lnTo>
                <a:lnTo>
                  <a:pt x="610" y="853"/>
                </a:lnTo>
                <a:lnTo>
                  <a:pt x="594" y="869"/>
                </a:lnTo>
                <a:lnTo>
                  <a:pt x="577" y="878"/>
                </a:lnTo>
                <a:lnTo>
                  <a:pt x="560" y="894"/>
                </a:lnTo>
                <a:lnTo>
                  <a:pt x="552" y="903"/>
                </a:lnTo>
                <a:lnTo>
                  <a:pt x="535" y="919"/>
                </a:lnTo>
                <a:lnTo>
                  <a:pt x="518" y="928"/>
                </a:lnTo>
                <a:lnTo>
                  <a:pt x="510" y="936"/>
                </a:lnTo>
                <a:lnTo>
                  <a:pt x="493" y="953"/>
                </a:lnTo>
                <a:lnTo>
                  <a:pt x="485" y="961"/>
                </a:lnTo>
                <a:lnTo>
                  <a:pt x="477" y="970"/>
                </a:lnTo>
                <a:lnTo>
                  <a:pt x="468" y="986"/>
                </a:lnTo>
                <a:lnTo>
                  <a:pt x="452" y="995"/>
                </a:lnTo>
                <a:lnTo>
                  <a:pt x="443" y="1003"/>
                </a:lnTo>
                <a:lnTo>
                  <a:pt x="443" y="1020"/>
                </a:lnTo>
                <a:lnTo>
                  <a:pt x="435" y="1028"/>
                </a:lnTo>
                <a:lnTo>
                  <a:pt x="427" y="1036"/>
                </a:lnTo>
                <a:lnTo>
                  <a:pt x="427" y="1045"/>
                </a:lnTo>
                <a:lnTo>
                  <a:pt x="427" y="1053"/>
                </a:lnTo>
                <a:lnTo>
                  <a:pt x="427" y="1061"/>
                </a:lnTo>
                <a:lnTo>
                  <a:pt x="427" y="1070"/>
                </a:lnTo>
                <a:lnTo>
                  <a:pt x="427" y="1078"/>
                </a:lnTo>
                <a:lnTo>
                  <a:pt x="427" y="1087"/>
                </a:lnTo>
                <a:lnTo>
                  <a:pt x="427" y="1137"/>
                </a:lnTo>
                <a:lnTo>
                  <a:pt x="427" y="1145"/>
                </a:lnTo>
                <a:lnTo>
                  <a:pt x="427" y="1153"/>
                </a:lnTo>
                <a:lnTo>
                  <a:pt x="427" y="1162"/>
                </a:lnTo>
                <a:lnTo>
                  <a:pt x="427" y="1170"/>
                </a:lnTo>
                <a:lnTo>
                  <a:pt x="427" y="1178"/>
                </a:lnTo>
                <a:lnTo>
                  <a:pt x="435" y="1195"/>
                </a:lnTo>
                <a:lnTo>
                  <a:pt x="443" y="1203"/>
                </a:lnTo>
                <a:lnTo>
                  <a:pt x="443" y="1212"/>
                </a:lnTo>
                <a:lnTo>
                  <a:pt x="460" y="1229"/>
                </a:lnTo>
                <a:lnTo>
                  <a:pt x="468" y="1237"/>
                </a:lnTo>
                <a:lnTo>
                  <a:pt x="477" y="1254"/>
                </a:lnTo>
                <a:lnTo>
                  <a:pt x="493" y="1262"/>
                </a:lnTo>
                <a:lnTo>
                  <a:pt x="502" y="1279"/>
                </a:lnTo>
                <a:lnTo>
                  <a:pt x="518" y="1287"/>
                </a:lnTo>
                <a:lnTo>
                  <a:pt x="535" y="1304"/>
                </a:lnTo>
                <a:lnTo>
                  <a:pt x="552" y="1320"/>
                </a:lnTo>
                <a:lnTo>
                  <a:pt x="577" y="1337"/>
                </a:lnTo>
                <a:lnTo>
                  <a:pt x="594" y="1354"/>
                </a:lnTo>
                <a:lnTo>
                  <a:pt x="619" y="1371"/>
                </a:lnTo>
                <a:lnTo>
                  <a:pt x="644" y="1379"/>
                </a:lnTo>
                <a:lnTo>
                  <a:pt x="669" y="1396"/>
                </a:lnTo>
                <a:lnTo>
                  <a:pt x="694" y="1412"/>
                </a:lnTo>
                <a:lnTo>
                  <a:pt x="719" y="1429"/>
                </a:lnTo>
                <a:lnTo>
                  <a:pt x="752" y="1446"/>
                </a:lnTo>
                <a:lnTo>
                  <a:pt x="777" y="1462"/>
                </a:lnTo>
                <a:lnTo>
                  <a:pt x="803" y="1479"/>
                </a:lnTo>
                <a:lnTo>
                  <a:pt x="828" y="1487"/>
                </a:lnTo>
                <a:lnTo>
                  <a:pt x="853" y="1504"/>
                </a:lnTo>
                <a:lnTo>
                  <a:pt x="878" y="1513"/>
                </a:lnTo>
                <a:lnTo>
                  <a:pt x="903" y="1521"/>
                </a:lnTo>
                <a:lnTo>
                  <a:pt x="919" y="1529"/>
                </a:lnTo>
                <a:lnTo>
                  <a:pt x="945" y="1538"/>
                </a:lnTo>
                <a:lnTo>
                  <a:pt x="970" y="1546"/>
                </a:lnTo>
                <a:lnTo>
                  <a:pt x="995" y="1554"/>
                </a:lnTo>
                <a:lnTo>
                  <a:pt x="1028" y="1563"/>
                </a:lnTo>
                <a:lnTo>
                  <a:pt x="1053" y="1571"/>
                </a:lnTo>
                <a:lnTo>
                  <a:pt x="1087" y="1579"/>
                </a:lnTo>
                <a:lnTo>
                  <a:pt x="1120" y="1596"/>
                </a:lnTo>
                <a:lnTo>
                  <a:pt x="1162" y="1604"/>
                </a:lnTo>
                <a:lnTo>
                  <a:pt x="1229" y="1621"/>
                </a:lnTo>
                <a:lnTo>
                  <a:pt x="1312" y="1638"/>
                </a:lnTo>
                <a:lnTo>
                  <a:pt x="1362" y="1646"/>
                </a:lnTo>
                <a:lnTo>
                  <a:pt x="1404" y="1663"/>
                </a:lnTo>
                <a:lnTo>
                  <a:pt x="1454" y="1671"/>
                </a:lnTo>
                <a:lnTo>
                  <a:pt x="1504" y="1680"/>
                </a:lnTo>
                <a:lnTo>
                  <a:pt x="1554" y="1688"/>
                </a:lnTo>
                <a:lnTo>
                  <a:pt x="1604" y="1696"/>
                </a:lnTo>
                <a:lnTo>
                  <a:pt x="1630" y="1696"/>
                </a:lnTo>
                <a:lnTo>
                  <a:pt x="1655" y="1696"/>
                </a:lnTo>
                <a:lnTo>
                  <a:pt x="1705" y="1705"/>
                </a:lnTo>
                <a:lnTo>
                  <a:pt x="1755" y="1713"/>
                </a:lnTo>
                <a:lnTo>
                  <a:pt x="1797" y="1721"/>
                </a:lnTo>
                <a:lnTo>
                  <a:pt x="1847" y="1721"/>
                </a:lnTo>
                <a:lnTo>
                  <a:pt x="1889" y="1721"/>
                </a:lnTo>
                <a:lnTo>
                  <a:pt x="1939" y="1721"/>
                </a:lnTo>
                <a:lnTo>
                  <a:pt x="1989" y="1721"/>
                </a:lnTo>
                <a:lnTo>
                  <a:pt x="2039" y="1721"/>
                </a:lnTo>
                <a:lnTo>
                  <a:pt x="2398" y="1721"/>
                </a:lnTo>
                <a:lnTo>
                  <a:pt x="2457" y="1721"/>
                </a:lnTo>
                <a:lnTo>
                  <a:pt x="2507" y="1721"/>
                </a:lnTo>
                <a:lnTo>
                  <a:pt x="2607" y="1721"/>
                </a:lnTo>
                <a:lnTo>
                  <a:pt x="2716" y="1713"/>
                </a:lnTo>
                <a:lnTo>
                  <a:pt x="2924" y="1705"/>
                </a:lnTo>
                <a:lnTo>
                  <a:pt x="3025" y="1705"/>
                </a:lnTo>
                <a:lnTo>
                  <a:pt x="3133" y="1705"/>
                </a:lnTo>
                <a:lnTo>
                  <a:pt x="3459" y="1705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5" name="Google Shape;895;p34"/>
          <p:cNvSpPr/>
          <p:nvPr/>
        </p:nvSpPr>
        <p:spPr>
          <a:xfrm>
            <a:off x="9723229" y="5970658"/>
            <a:ext cx="272616" cy="280837"/>
          </a:xfrm>
          <a:custGeom>
            <a:avLst/>
            <a:gdLst/>
            <a:ahLst/>
            <a:cxnLst/>
            <a:rect l="l" t="t" r="r" b="b"/>
            <a:pathLst>
              <a:path w="4145" h="4270" extrusionOk="0">
                <a:moveTo>
                  <a:pt x="903" y="251"/>
                </a:moveTo>
                <a:lnTo>
                  <a:pt x="903" y="251"/>
                </a:lnTo>
                <a:lnTo>
                  <a:pt x="886" y="251"/>
                </a:lnTo>
                <a:lnTo>
                  <a:pt x="869" y="260"/>
                </a:lnTo>
                <a:lnTo>
                  <a:pt x="869" y="260"/>
                </a:lnTo>
                <a:lnTo>
                  <a:pt x="853" y="268"/>
                </a:lnTo>
                <a:lnTo>
                  <a:pt x="836" y="277"/>
                </a:lnTo>
                <a:lnTo>
                  <a:pt x="836" y="277"/>
                </a:lnTo>
                <a:lnTo>
                  <a:pt x="819" y="277"/>
                </a:lnTo>
                <a:lnTo>
                  <a:pt x="802" y="285"/>
                </a:lnTo>
                <a:lnTo>
                  <a:pt x="802" y="285"/>
                </a:lnTo>
                <a:lnTo>
                  <a:pt x="794" y="293"/>
                </a:lnTo>
                <a:lnTo>
                  <a:pt x="777" y="302"/>
                </a:lnTo>
                <a:lnTo>
                  <a:pt x="777" y="302"/>
                </a:lnTo>
                <a:lnTo>
                  <a:pt x="761" y="310"/>
                </a:lnTo>
                <a:lnTo>
                  <a:pt x="744" y="318"/>
                </a:lnTo>
                <a:lnTo>
                  <a:pt x="744" y="318"/>
                </a:lnTo>
                <a:lnTo>
                  <a:pt x="727" y="335"/>
                </a:lnTo>
                <a:lnTo>
                  <a:pt x="711" y="343"/>
                </a:lnTo>
                <a:lnTo>
                  <a:pt x="711" y="343"/>
                </a:lnTo>
                <a:lnTo>
                  <a:pt x="702" y="352"/>
                </a:lnTo>
                <a:lnTo>
                  <a:pt x="686" y="360"/>
                </a:lnTo>
                <a:lnTo>
                  <a:pt x="686" y="360"/>
                </a:lnTo>
                <a:lnTo>
                  <a:pt x="669" y="368"/>
                </a:lnTo>
                <a:lnTo>
                  <a:pt x="660" y="385"/>
                </a:lnTo>
                <a:lnTo>
                  <a:pt x="660" y="385"/>
                </a:lnTo>
                <a:lnTo>
                  <a:pt x="644" y="394"/>
                </a:lnTo>
                <a:lnTo>
                  <a:pt x="635" y="410"/>
                </a:lnTo>
                <a:lnTo>
                  <a:pt x="635" y="410"/>
                </a:lnTo>
                <a:lnTo>
                  <a:pt x="619" y="419"/>
                </a:lnTo>
                <a:lnTo>
                  <a:pt x="602" y="435"/>
                </a:lnTo>
                <a:lnTo>
                  <a:pt x="602" y="435"/>
                </a:lnTo>
                <a:lnTo>
                  <a:pt x="594" y="444"/>
                </a:lnTo>
                <a:lnTo>
                  <a:pt x="585" y="452"/>
                </a:lnTo>
                <a:lnTo>
                  <a:pt x="577" y="460"/>
                </a:lnTo>
                <a:lnTo>
                  <a:pt x="577" y="460"/>
                </a:lnTo>
                <a:lnTo>
                  <a:pt x="569" y="469"/>
                </a:lnTo>
                <a:lnTo>
                  <a:pt x="552" y="485"/>
                </a:lnTo>
                <a:lnTo>
                  <a:pt x="552" y="485"/>
                </a:lnTo>
                <a:lnTo>
                  <a:pt x="544" y="502"/>
                </a:lnTo>
                <a:lnTo>
                  <a:pt x="535" y="510"/>
                </a:lnTo>
                <a:lnTo>
                  <a:pt x="535" y="510"/>
                </a:lnTo>
                <a:lnTo>
                  <a:pt x="518" y="527"/>
                </a:lnTo>
                <a:lnTo>
                  <a:pt x="510" y="544"/>
                </a:lnTo>
                <a:lnTo>
                  <a:pt x="510" y="544"/>
                </a:lnTo>
                <a:lnTo>
                  <a:pt x="493" y="561"/>
                </a:lnTo>
                <a:lnTo>
                  <a:pt x="485" y="577"/>
                </a:lnTo>
                <a:lnTo>
                  <a:pt x="485" y="577"/>
                </a:lnTo>
                <a:lnTo>
                  <a:pt x="477" y="594"/>
                </a:lnTo>
                <a:lnTo>
                  <a:pt x="468" y="611"/>
                </a:lnTo>
                <a:lnTo>
                  <a:pt x="468" y="611"/>
                </a:lnTo>
                <a:lnTo>
                  <a:pt x="460" y="627"/>
                </a:lnTo>
                <a:lnTo>
                  <a:pt x="443" y="644"/>
                </a:lnTo>
                <a:lnTo>
                  <a:pt x="443" y="644"/>
                </a:lnTo>
                <a:lnTo>
                  <a:pt x="435" y="669"/>
                </a:lnTo>
                <a:lnTo>
                  <a:pt x="427" y="686"/>
                </a:lnTo>
                <a:lnTo>
                  <a:pt x="427" y="686"/>
                </a:lnTo>
                <a:lnTo>
                  <a:pt x="418" y="703"/>
                </a:lnTo>
                <a:lnTo>
                  <a:pt x="410" y="728"/>
                </a:lnTo>
                <a:lnTo>
                  <a:pt x="410" y="728"/>
                </a:lnTo>
                <a:lnTo>
                  <a:pt x="401" y="744"/>
                </a:lnTo>
                <a:lnTo>
                  <a:pt x="393" y="761"/>
                </a:lnTo>
                <a:lnTo>
                  <a:pt x="393" y="761"/>
                </a:lnTo>
                <a:lnTo>
                  <a:pt x="385" y="786"/>
                </a:lnTo>
                <a:lnTo>
                  <a:pt x="376" y="803"/>
                </a:lnTo>
                <a:lnTo>
                  <a:pt x="376" y="803"/>
                </a:lnTo>
                <a:lnTo>
                  <a:pt x="368" y="828"/>
                </a:lnTo>
                <a:lnTo>
                  <a:pt x="368" y="845"/>
                </a:lnTo>
                <a:lnTo>
                  <a:pt x="360" y="870"/>
                </a:lnTo>
                <a:lnTo>
                  <a:pt x="351" y="886"/>
                </a:lnTo>
                <a:lnTo>
                  <a:pt x="351" y="911"/>
                </a:lnTo>
                <a:lnTo>
                  <a:pt x="343" y="937"/>
                </a:lnTo>
                <a:lnTo>
                  <a:pt x="343" y="953"/>
                </a:lnTo>
                <a:lnTo>
                  <a:pt x="343" y="978"/>
                </a:lnTo>
                <a:lnTo>
                  <a:pt x="343" y="1003"/>
                </a:lnTo>
                <a:lnTo>
                  <a:pt x="343" y="1028"/>
                </a:lnTo>
                <a:lnTo>
                  <a:pt x="343" y="1053"/>
                </a:lnTo>
                <a:lnTo>
                  <a:pt x="343" y="1070"/>
                </a:lnTo>
                <a:lnTo>
                  <a:pt x="343" y="1095"/>
                </a:lnTo>
                <a:lnTo>
                  <a:pt x="343" y="1120"/>
                </a:lnTo>
                <a:lnTo>
                  <a:pt x="343" y="1145"/>
                </a:lnTo>
                <a:lnTo>
                  <a:pt x="343" y="1179"/>
                </a:lnTo>
                <a:lnTo>
                  <a:pt x="343" y="1396"/>
                </a:lnTo>
                <a:lnTo>
                  <a:pt x="343" y="1446"/>
                </a:lnTo>
                <a:lnTo>
                  <a:pt x="343" y="1496"/>
                </a:lnTo>
                <a:lnTo>
                  <a:pt x="343" y="1546"/>
                </a:lnTo>
                <a:lnTo>
                  <a:pt x="351" y="1596"/>
                </a:lnTo>
                <a:lnTo>
                  <a:pt x="351" y="1647"/>
                </a:lnTo>
                <a:lnTo>
                  <a:pt x="360" y="1697"/>
                </a:lnTo>
                <a:lnTo>
                  <a:pt x="368" y="1747"/>
                </a:lnTo>
                <a:lnTo>
                  <a:pt x="376" y="1797"/>
                </a:lnTo>
                <a:lnTo>
                  <a:pt x="385" y="1847"/>
                </a:lnTo>
                <a:lnTo>
                  <a:pt x="401" y="1889"/>
                </a:lnTo>
                <a:lnTo>
                  <a:pt x="401" y="1889"/>
                </a:lnTo>
                <a:lnTo>
                  <a:pt x="410" y="1931"/>
                </a:lnTo>
                <a:lnTo>
                  <a:pt x="418" y="1981"/>
                </a:lnTo>
                <a:lnTo>
                  <a:pt x="435" y="2031"/>
                </a:lnTo>
                <a:lnTo>
                  <a:pt x="443" y="2073"/>
                </a:lnTo>
                <a:lnTo>
                  <a:pt x="460" y="2123"/>
                </a:lnTo>
                <a:lnTo>
                  <a:pt x="468" y="2165"/>
                </a:lnTo>
                <a:lnTo>
                  <a:pt x="485" y="2206"/>
                </a:lnTo>
                <a:lnTo>
                  <a:pt x="502" y="2256"/>
                </a:lnTo>
                <a:lnTo>
                  <a:pt x="518" y="2298"/>
                </a:lnTo>
                <a:lnTo>
                  <a:pt x="535" y="2340"/>
                </a:lnTo>
                <a:lnTo>
                  <a:pt x="552" y="2382"/>
                </a:lnTo>
                <a:lnTo>
                  <a:pt x="569" y="2432"/>
                </a:lnTo>
                <a:lnTo>
                  <a:pt x="585" y="2474"/>
                </a:lnTo>
                <a:lnTo>
                  <a:pt x="610" y="2515"/>
                </a:lnTo>
                <a:lnTo>
                  <a:pt x="627" y="2549"/>
                </a:lnTo>
                <a:lnTo>
                  <a:pt x="627" y="2557"/>
                </a:lnTo>
                <a:lnTo>
                  <a:pt x="644" y="2599"/>
                </a:lnTo>
                <a:lnTo>
                  <a:pt x="669" y="2641"/>
                </a:lnTo>
                <a:lnTo>
                  <a:pt x="694" y="2683"/>
                </a:lnTo>
                <a:lnTo>
                  <a:pt x="711" y="2724"/>
                </a:lnTo>
                <a:lnTo>
                  <a:pt x="736" y="2766"/>
                </a:lnTo>
                <a:lnTo>
                  <a:pt x="761" y="2808"/>
                </a:lnTo>
                <a:lnTo>
                  <a:pt x="786" y="2841"/>
                </a:lnTo>
                <a:lnTo>
                  <a:pt x="811" y="2883"/>
                </a:lnTo>
                <a:lnTo>
                  <a:pt x="836" y="2925"/>
                </a:lnTo>
                <a:lnTo>
                  <a:pt x="861" y="2967"/>
                </a:lnTo>
                <a:lnTo>
                  <a:pt x="894" y="3000"/>
                </a:lnTo>
                <a:lnTo>
                  <a:pt x="919" y="3042"/>
                </a:lnTo>
                <a:lnTo>
                  <a:pt x="945" y="3075"/>
                </a:lnTo>
                <a:lnTo>
                  <a:pt x="978" y="3117"/>
                </a:lnTo>
                <a:lnTo>
                  <a:pt x="1011" y="3150"/>
                </a:lnTo>
                <a:lnTo>
                  <a:pt x="1036" y="3192"/>
                </a:lnTo>
                <a:lnTo>
                  <a:pt x="1070" y="3226"/>
                </a:lnTo>
                <a:lnTo>
                  <a:pt x="1103" y="3267"/>
                </a:lnTo>
                <a:lnTo>
                  <a:pt x="1103" y="3267"/>
                </a:lnTo>
                <a:lnTo>
                  <a:pt x="1128" y="3301"/>
                </a:lnTo>
                <a:lnTo>
                  <a:pt x="1162" y="3334"/>
                </a:lnTo>
                <a:lnTo>
                  <a:pt x="1195" y="3376"/>
                </a:lnTo>
                <a:lnTo>
                  <a:pt x="1229" y="3409"/>
                </a:lnTo>
                <a:lnTo>
                  <a:pt x="1262" y="3443"/>
                </a:lnTo>
                <a:lnTo>
                  <a:pt x="1304" y="3476"/>
                </a:lnTo>
                <a:lnTo>
                  <a:pt x="1337" y="3518"/>
                </a:lnTo>
                <a:lnTo>
                  <a:pt x="1371" y="3551"/>
                </a:lnTo>
                <a:lnTo>
                  <a:pt x="1404" y="3585"/>
                </a:lnTo>
                <a:lnTo>
                  <a:pt x="1446" y="3618"/>
                </a:lnTo>
                <a:lnTo>
                  <a:pt x="1479" y="3652"/>
                </a:lnTo>
                <a:lnTo>
                  <a:pt x="1521" y="3685"/>
                </a:lnTo>
                <a:lnTo>
                  <a:pt x="1554" y="3718"/>
                </a:lnTo>
                <a:lnTo>
                  <a:pt x="1596" y="3752"/>
                </a:lnTo>
                <a:lnTo>
                  <a:pt x="1638" y="3785"/>
                </a:lnTo>
                <a:lnTo>
                  <a:pt x="1671" y="3819"/>
                </a:lnTo>
                <a:lnTo>
                  <a:pt x="1713" y="3852"/>
                </a:lnTo>
                <a:lnTo>
                  <a:pt x="1755" y="3885"/>
                </a:lnTo>
                <a:lnTo>
                  <a:pt x="1797" y="3919"/>
                </a:lnTo>
                <a:lnTo>
                  <a:pt x="1838" y="3952"/>
                </a:lnTo>
                <a:lnTo>
                  <a:pt x="1880" y="3977"/>
                </a:lnTo>
                <a:lnTo>
                  <a:pt x="1905" y="4144"/>
                </a:lnTo>
                <a:lnTo>
                  <a:pt x="1746" y="4170"/>
                </a:lnTo>
                <a:lnTo>
                  <a:pt x="1696" y="4136"/>
                </a:lnTo>
                <a:lnTo>
                  <a:pt x="1655" y="4111"/>
                </a:lnTo>
                <a:lnTo>
                  <a:pt x="1613" y="4078"/>
                </a:lnTo>
                <a:lnTo>
                  <a:pt x="1571" y="4044"/>
                </a:lnTo>
                <a:lnTo>
                  <a:pt x="1521" y="4019"/>
                </a:lnTo>
                <a:lnTo>
                  <a:pt x="1479" y="3986"/>
                </a:lnTo>
                <a:lnTo>
                  <a:pt x="1437" y="3952"/>
                </a:lnTo>
                <a:lnTo>
                  <a:pt x="1396" y="3919"/>
                </a:lnTo>
                <a:lnTo>
                  <a:pt x="1354" y="3885"/>
                </a:lnTo>
                <a:lnTo>
                  <a:pt x="1312" y="3852"/>
                </a:lnTo>
                <a:lnTo>
                  <a:pt x="1270" y="3819"/>
                </a:lnTo>
                <a:lnTo>
                  <a:pt x="1229" y="3785"/>
                </a:lnTo>
                <a:lnTo>
                  <a:pt x="1187" y="3752"/>
                </a:lnTo>
                <a:lnTo>
                  <a:pt x="1145" y="3718"/>
                </a:lnTo>
                <a:lnTo>
                  <a:pt x="1112" y="3677"/>
                </a:lnTo>
                <a:lnTo>
                  <a:pt x="1070" y="3643"/>
                </a:lnTo>
                <a:lnTo>
                  <a:pt x="1028" y="3610"/>
                </a:lnTo>
                <a:lnTo>
                  <a:pt x="995" y="3576"/>
                </a:lnTo>
                <a:lnTo>
                  <a:pt x="953" y="3535"/>
                </a:lnTo>
                <a:lnTo>
                  <a:pt x="919" y="3501"/>
                </a:lnTo>
                <a:lnTo>
                  <a:pt x="886" y="3459"/>
                </a:lnTo>
                <a:lnTo>
                  <a:pt x="886" y="3459"/>
                </a:lnTo>
                <a:lnTo>
                  <a:pt x="844" y="3426"/>
                </a:lnTo>
                <a:lnTo>
                  <a:pt x="811" y="3384"/>
                </a:lnTo>
                <a:lnTo>
                  <a:pt x="777" y="3351"/>
                </a:lnTo>
                <a:lnTo>
                  <a:pt x="744" y="3309"/>
                </a:lnTo>
                <a:lnTo>
                  <a:pt x="711" y="3267"/>
                </a:lnTo>
                <a:lnTo>
                  <a:pt x="677" y="3226"/>
                </a:lnTo>
                <a:lnTo>
                  <a:pt x="644" y="3192"/>
                </a:lnTo>
                <a:lnTo>
                  <a:pt x="610" y="3150"/>
                </a:lnTo>
                <a:lnTo>
                  <a:pt x="577" y="3109"/>
                </a:lnTo>
                <a:lnTo>
                  <a:pt x="552" y="3067"/>
                </a:lnTo>
                <a:lnTo>
                  <a:pt x="518" y="3025"/>
                </a:lnTo>
                <a:lnTo>
                  <a:pt x="493" y="2975"/>
                </a:lnTo>
                <a:lnTo>
                  <a:pt x="460" y="2933"/>
                </a:lnTo>
                <a:lnTo>
                  <a:pt x="435" y="2891"/>
                </a:lnTo>
                <a:lnTo>
                  <a:pt x="410" y="2850"/>
                </a:lnTo>
                <a:lnTo>
                  <a:pt x="376" y="2799"/>
                </a:lnTo>
                <a:lnTo>
                  <a:pt x="351" y="2758"/>
                </a:lnTo>
                <a:lnTo>
                  <a:pt x="326" y="2708"/>
                </a:lnTo>
                <a:lnTo>
                  <a:pt x="326" y="2708"/>
                </a:lnTo>
                <a:lnTo>
                  <a:pt x="310" y="2666"/>
                </a:lnTo>
                <a:lnTo>
                  <a:pt x="285" y="2616"/>
                </a:lnTo>
                <a:lnTo>
                  <a:pt x="259" y="2574"/>
                </a:lnTo>
                <a:lnTo>
                  <a:pt x="243" y="2524"/>
                </a:lnTo>
                <a:lnTo>
                  <a:pt x="218" y="2474"/>
                </a:lnTo>
                <a:lnTo>
                  <a:pt x="201" y="2424"/>
                </a:lnTo>
                <a:lnTo>
                  <a:pt x="176" y="2373"/>
                </a:lnTo>
                <a:lnTo>
                  <a:pt x="159" y="2323"/>
                </a:lnTo>
                <a:lnTo>
                  <a:pt x="143" y="2273"/>
                </a:lnTo>
                <a:lnTo>
                  <a:pt x="126" y="2223"/>
                </a:lnTo>
                <a:lnTo>
                  <a:pt x="109" y="2173"/>
                </a:lnTo>
                <a:lnTo>
                  <a:pt x="92" y="2123"/>
                </a:lnTo>
                <a:lnTo>
                  <a:pt x="76" y="2073"/>
                </a:lnTo>
                <a:lnTo>
                  <a:pt x="67" y="2014"/>
                </a:lnTo>
                <a:lnTo>
                  <a:pt x="51" y="1964"/>
                </a:lnTo>
                <a:lnTo>
                  <a:pt x="51" y="1964"/>
                </a:lnTo>
                <a:lnTo>
                  <a:pt x="42" y="1914"/>
                </a:lnTo>
                <a:lnTo>
                  <a:pt x="34" y="1855"/>
                </a:lnTo>
                <a:lnTo>
                  <a:pt x="26" y="1805"/>
                </a:lnTo>
                <a:lnTo>
                  <a:pt x="17" y="1747"/>
                </a:lnTo>
                <a:lnTo>
                  <a:pt x="9" y="1688"/>
                </a:lnTo>
                <a:lnTo>
                  <a:pt x="1" y="1638"/>
                </a:lnTo>
                <a:lnTo>
                  <a:pt x="1" y="1580"/>
                </a:lnTo>
                <a:lnTo>
                  <a:pt x="1" y="1521"/>
                </a:lnTo>
                <a:lnTo>
                  <a:pt x="1" y="1463"/>
                </a:lnTo>
                <a:lnTo>
                  <a:pt x="1" y="1404"/>
                </a:lnTo>
                <a:lnTo>
                  <a:pt x="1" y="1212"/>
                </a:lnTo>
                <a:lnTo>
                  <a:pt x="1" y="1179"/>
                </a:lnTo>
                <a:lnTo>
                  <a:pt x="1" y="1145"/>
                </a:lnTo>
                <a:lnTo>
                  <a:pt x="1" y="1120"/>
                </a:lnTo>
                <a:lnTo>
                  <a:pt x="1" y="1087"/>
                </a:lnTo>
                <a:lnTo>
                  <a:pt x="1" y="1053"/>
                </a:lnTo>
                <a:lnTo>
                  <a:pt x="1" y="1028"/>
                </a:lnTo>
                <a:lnTo>
                  <a:pt x="1" y="995"/>
                </a:lnTo>
                <a:lnTo>
                  <a:pt x="9" y="970"/>
                </a:lnTo>
                <a:lnTo>
                  <a:pt x="17" y="945"/>
                </a:lnTo>
                <a:lnTo>
                  <a:pt x="17" y="911"/>
                </a:lnTo>
                <a:lnTo>
                  <a:pt x="26" y="886"/>
                </a:lnTo>
                <a:lnTo>
                  <a:pt x="34" y="861"/>
                </a:lnTo>
                <a:lnTo>
                  <a:pt x="42" y="828"/>
                </a:lnTo>
                <a:lnTo>
                  <a:pt x="51" y="803"/>
                </a:lnTo>
                <a:lnTo>
                  <a:pt x="59" y="778"/>
                </a:lnTo>
                <a:lnTo>
                  <a:pt x="67" y="753"/>
                </a:lnTo>
                <a:lnTo>
                  <a:pt x="76" y="728"/>
                </a:lnTo>
                <a:lnTo>
                  <a:pt x="84" y="703"/>
                </a:lnTo>
                <a:lnTo>
                  <a:pt x="92" y="678"/>
                </a:lnTo>
                <a:lnTo>
                  <a:pt x="101" y="652"/>
                </a:lnTo>
                <a:lnTo>
                  <a:pt x="109" y="627"/>
                </a:lnTo>
                <a:lnTo>
                  <a:pt x="126" y="602"/>
                </a:lnTo>
                <a:lnTo>
                  <a:pt x="134" y="577"/>
                </a:lnTo>
                <a:lnTo>
                  <a:pt x="143" y="552"/>
                </a:lnTo>
                <a:lnTo>
                  <a:pt x="159" y="536"/>
                </a:lnTo>
                <a:lnTo>
                  <a:pt x="168" y="510"/>
                </a:lnTo>
                <a:lnTo>
                  <a:pt x="184" y="485"/>
                </a:lnTo>
                <a:lnTo>
                  <a:pt x="193" y="469"/>
                </a:lnTo>
                <a:lnTo>
                  <a:pt x="209" y="444"/>
                </a:lnTo>
                <a:lnTo>
                  <a:pt x="226" y="427"/>
                </a:lnTo>
                <a:lnTo>
                  <a:pt x="234" y="402"/>
                </a:lnTo>
                <a:lnTo>
                  <a:pt x="251" y="385"/>
                </a:lnTo>
                <a:lnTo>
                  <a:pt x="268" y="360"/>
                </a:lnTo>
                <a:lnTo>
                  <a:pt x="276" y="343"/>
                </a:lnTo>
                <a:lnTo>
                  <a:pt x="293" y="327"/>
                </a:lnTo>
                <a:lnTo>
                  <a:pt x="310" y="310"/>
                </a:lnTo>
                <a:lnTo>
                  <a:pt x="326" y="293"/>
                </a:lnTo>
                <a:lnTo>
                  <a:pt x="343" y="268"/>
                </a:lnTo>
                <a:lnTo>
                  <a:pt x="351" y="268"/>
                </a:lnTo>
                <a:lnTo>
                  <a:pt x="360" y="251"/>
                </a:lnTo>
                <a:lnTo>
                  <a:pt x="376" y="235"/>
                </a:lnTo>
                <a:lnTo>
                  <a:pt x="393" y="226"/>
                </a:lnTo>
                <a:lnTo>
                  <a:pt x="410" y="210"/>
                </a:lnTo>
                <a:lnTo>
                  <a:pt x="435" y="193"/>
                </a:lnTo>
                <a:lnTo>
                  <a:pt x="452" y="176"/>
                </a:lnTo>
                <a:lnTo>
                  <a:pt x="468" y="160"/>
                </a:lnTo>
                <a:lnTo>
                  <a:pt x="485" y="151"/>
                </a:lnTo>
                <a:lnTo>
                  <a:pt x="502" y="135"/>
                </a:lnTo>
                <a:lnTo>
                  <a:pt x="527" y="126"/>
                </a:lnTo>
                <a:lnTo>
                  <a:pt x="544" y="109"/>
                </a:lnTo>
                <a:lnTo>
                  <a:pt x="569" y="101"/>
                </a:lnTo>
                <a:lnTo>
                  <a:pt x="585" y="84"/>
                </a:lnTo>
                <a:lnTo>
                  <a:pt x="602" y="76"/>
                </a:lnTo>
                <a:lnTo>
                  <a:pt x="627" y="68"/>
                </a:lnTo>
                <a:lnTo>
                  <a:pt x="644" y="59"/>
                </a:lnTo>
                <a:lnTo>
                  <a:pt x="669" y="51"/>
                </a:lnTo>
                <a:lnTo>
                  <a:pt x="686" y="43"/>
                </a:lnTo>
                <a:lnTo>
                  <a:pt x="711" y="34"/>
                </a:lnTo>
                <a:lnTo>
                  <a:pt x="727" y="26"/>
                </a:lnTo>
                <a:lnTo>
                  <a:pt x="752" y="18"/>
                </a:lnTo>
                <a:lnTo>
                  <a:pt x="777" y="9"/>
                </a:lnTo>
                <a:lnTo>
                  <a:pt x="794" y="1"/>
                </a:lnTo>
                <a:lnTo>
                  <a:pt x="819" y="1"/>
                </a:lnTo>
                <a:lnTo>
                  <a:pt x="844" y="1"/>
                </a:lnTo>
                <a:lnTo>
                  <a:pt x="861" y="1"/>
                </a:lnTo>
                <a:lnTo>
                  <a:pt x="886" y="1"/>
                </a:lnTo>
                <a:lnTo>
                  <a:pt x="911" y="1"/>
                </a:lnTo>
                <a:lnTo>
                  <a:pt x="928" y="1"/>
                </a:lnTo>
                <a:lnTo>
                  <a:pt x="953" y="1"/>
                </a:lnTo>
                <a:lnTo>
                  <a:pt x="978" y="1"/>
                </a:lnTo>
                <a:lnTo>
                  <a:pt x="1120" y="1"/>
                </a:lnTo>
                <a:lnTo>
                  <a:pt x="1145" y="1"/>
                </a:lnTo>
                <a:lnTo>
                  <a:pt x="1162" y="1"/>
                </a:lnTo>
                <a:lnTo>
                  <a:pt x="1187" y="1"/>
                </a:lnTo>
                <a:lnTo>
                  <a:pt x="1212" y="1"/>
                </a:lnTo>
                <a:lnTo>
                  <a:pt x="1237" y="1"/>
                </a:lnTo>
                <a:lnTo>
                  <a:pt x="1262" y="1"/>
                </a:lnTo>
                <a:lnTo>
                  <a:pt x="1287" y="1"/>
                </a:lnTo>
                <a:lnTo>
                  <a:pt x="1312" y="1"/>
                </a:lnTo>
                <a:lnTo>
                  <a:pt x="1337" y="9"/>
                </a:lnTo>
                <a:lnTo>
                  <a:pt x="1354" y="18"/>
                </a:lnTo>
                <a:lnTo>
                  <a:pt x="1379" y="26"/>
                </a:lnTo>
                <a:lnTo>
                  <a:pt x="1404" y="34"/>
                </a:lnTo>
                <a:lnTo>
                  <a:pt x="1429" y="43"/>
                </a:lnTo>
                <a:lnTo>
                  <a:pt x="1454" y="51"/>
                </a:lnTo>
                <a:lnTo>
                  <a:pt x="1479" y="59"/>
                </a:lnTo>
                <a:lnTo>
                  <a:pt x="1504" y="68"/>
                </a:lnTo>
                <a:lnTo>
                  <a:pt x="1529" y="76"/>
                </a:lnTo>
                <a:lnTo>
                  <a:pt x="1546" y="84"/>
                </a:lnTo>
                <a:lnTo>
                  <a:pt x="1571" y="93"/>
                </a:lnTo>
                <a:lnTo>
                  <a:pt x="1596" y="109"/>
                </a:lnTo>
                <a:lnTo>
                  <a:pt x="1621" y="118"/>
                </a:lnTo>
                <a:lnTo>
                  <a:pt x="1646" y="135"/>
                </a:lnTo>
                <a:lnTo>
                  <a:pt x="1671" y="143"/>
                </a:lnTo>
                <a:lnTo>
                  <a:pt x="1696" y="160"/>
                </a:lnTo>
                <a:lnTo>
                  <a:pt x="1721" y="168"/>
                </a:lnTo>
                <a:lnTo>
                  <a:pt x="1738" y="185"/>
                </a:lnTo>
                <a:lnTo>
                  <a:pt x="1763" y="201"/>
                </a:lnTo>
                <a:lnTo>
                  <a:pt x="1788" y="218"/>
                </a:lnTo>
                <a:lnTo>
                  <a:pt x="1813" y="235"/>
                </a:lnTo>
                <a:lnTo>
                  <a:pt x="1838" y="251"/>
                </a:lnTo>
                <a:lnTo>
                  <a:pt x="1863" y="268"/>
                </a:lnTo>
                <a:lnTo>
                  <a:pt x="1880" y="285"/>
                </a:lnTo>
                <a:lnTo>
                  <a:pt x="1905" y="302"/>
                </a:lnTo>
                <a:lnTo>
                  <a:pt x="1930" y="318"/>
                </a:lnTo>
                <a:lnTo>
                  <a:pt x="1955" y="335"/>
                </a:lnTo>
                <a:lnTo>
                  <a:pt x="1972" y="360"/>
                </a:lnTo>
                <a:lnTo>
                  <a:pt x="1997" y="377"/>
                </a:lnTo>
                <a:lnTo>
                  <a:pt x="2022" y="394"/>
                </a:lnTo>
                <a:lnTo>
                  <a:pt x="2047" y="419"/>
                </a:lnTo>
                <a:lnTo>
                  <a:pt x="2064" y="435"/>
                </a:lnTo>
                <a:lnTo>
                  <a:pt x="2089" y="460"/>
                </a:lnTo>
                <a:lnTo>
                  <a:pt x="2114" y="485"/>
                </a:lnTo>
                <a:lnTo>
                  <a:pt x="2131" y="502"/>
                </a:lnTo>
                <a:lnTo>
                  <a:pt x="2156" y="527"/>
                </a:lnTo>
                <a:lnTo>
                  <a:pt x="2173" y="552"/>
                </a:lnTo>
                <a:lnTo>
                  <a:pt x="2198" y="577"/>
                </a:lnTo>
                <a:lnTo>
                  <a:pt x="2223" y="602"/>
                </a:lnTo>
                <a:lnTo>
                  <a:pt x="2281" y="669"/>
                </a:lnTo>
                <a:lnTo>
                  <a:pt x="2331" y="728"/>
                </a:lnTo>
                <a:lnTo>
                  <a:pt x="2340" y="744"/>
                </a:lnTo>
                <a:lnTo>
                  <a:pt x="2398" y="820"/>
                </a:lnTo>
                <a:lnTo>
                  <a:pt x="2465" y="886"/>
                </a:lnTo>
                <a:lnTo>
                  <a:pt x="2523" y="962"/>
                </a:lnTo>
                <a:lnTo>
                  <a:pt x="2574" y="1037"/>
                </a:lnTo>
                <a:lnTo>
                  <a:pt x="2632" y="1112"/>
                </a:lnTo>
                <a:lnTo>
                  <a:pt x="2691" y="1187"/>
                </a:lnTo>
                <a:lnTo>
                  <a:pt x="2741" y="1254"/>
                </a:lnTo>
                <a:lnTo>
                  <a:pt x="2799" y="1329"/>
                </a:lnTo>
                <a:lnTo>
                  <a:pt x="2849" y="1413"/>
                </a:lnTo>
                <a:lnTo>
                  <a:pt x="2908" y="1488"/>
                </a:lnTo>
                <a:lnTo>
                  <a:pt x="2958" y="1563"/>
                </a:lnTo>
                <a:lnTo>
                  <a:pt x="3008" y="1638"/>
                </a:lnTo>
                <a:lnTo>
                  <a:pt x="3058" y="1722"/>
                </a:lnTo>
                <a:lnTo>
                  <a:pt x="3108" y="1797"/>
                </a:lnTo>
                <a:lnTo>
                  <a:pt x="3150" y="1872"/>
                </a:lnTo>
                <a:lnTo>
                  <a:pt x="3192" y="1947"/>
                </a:lnTo>
                <a:lnTo>
                  <a:pt x="3234" y="2014"/>
                </a:lnTo>
                <a:lnTo>
                  <a:pt x="3275" y="2089"/>
                </a:lnTo>
                <a:lnTo>
                  <a:pt x="3317" y="2156"/>
                </a:lnTo>
                <a:lnTo>
                  <a:pt x="3359" y="2231"/>
                </a:lnTo>
                <a:lnTo>
                  <a:pt x="3392" y="2307"/>
                </a:lnTo>
                <a:lnTo>
                  <a:pt x="3434" y="2382"/>
                </a:lnTo>
                <a:lnTo>
                  <a:pt x="3467" y="2449"/>
                </a:lnTo>
                <a:lnTo>
                  <a:pt x="3501" y="2524"/>
                </a:lnTo>
                <a:lnTo>
                  <a:pt x="3534" y="2599"/>
                </a:lnTo>
                <a:lnTo>
                  <a:pt x="3568" y="2674"/>
                </a:lnTo>
                <a:lnTo>
                  <a:pt x="3601" y="2749"/>
                </a:lnTo>
                <a:lnTo>
                  <a:pt x="3635" y="2816"/>
                </a:lnTo>
                <a:lnTo>
                  <a:pt x="3668" y="2891"/>
                </a:lnTo>
                <a:lnTo>
                  <a:pt x="3701" y="2967"/>
                </a:lnTo>
                <a:lnTo>
                  <a:pt x="3726" y="3042"/>
                </a:lnTo>
                <a:lnTo>
                  <a:pt x="3760" y="3117"/>
                </a:lnTo>
                <a:lnTo>
                  <a:pt x="3785" y="3192"/>
                </a:lnTo>
                <a:lnTo>
                  <a:pt x="3818" y="3267"/>
                </a:lnTo>
                <a:lnTo>
                  <a:pt x="3843" y="3342"/>
                </a:lnTo>
                <a:lnTo>
                  <a:pt x="3877" y="3418"/>
                </a:lnTo>
                <a:lnTo>
                  <a:pt x="3902" y="3493"/>
                </a:lnTo>
                <a:lnTo>
                  <a:pt x="3927" y="3568"/>
                </a:lnTo>
                <a:lnTo>
                  <a:pt x="3960" y="3652"/>
                </a:lnTo>
                <a:lnTo>
                  <a:pt x="3985" y="3727"/>
                </a:lnTo>
                <a:lnTo>
                  <a:pt x="4036" y="3877"/>
                </a:lnTo>
                <a:lnTo>
                  <a:pt x="4094" y="4036"/>
                </a:lnTo>
                <a:lnTo>
                  <a:pt x="4127" y="4136"/>
                </a:lnTo>
                <a:lnTo>
                  <a:pt x="4144" y="4186"/>
                </a:lnTo>
                <a:lnTo>
                  <a:pt x="4102" y="4270"/>
                </a:lnTo>
                <a:lnTo>
                  <a:pt x="4019" y="4228"/>
                </a:lnTo>
                <a:lnTo>
                  <a:pt x="4002" y="4186"/>
                </a:lnTo>
                <a:lnTo>
                  <a:pt x="3960" y="4078"/>
                </a:lnTo>
                <a:lnTo>
                  <a:pt x="3902" y="3927"/>
                </a:lnTo>
                <a:lnTo>
                  <a:pt x="3843" y="3777"/>
                </a:lnTo>
                <a:lnTo>
                  <a:pt x="3818" y="3702"/>
                </a:lnTo>
                <a:lnTo>
                  <a:pt x="3785" y="3627"/>
                </a:lnTo>
                <a:lnTo>
                  <a:pt x="3760" y="3551"/>
                </a:lnTo>
                <a:lnTo>
                  <a:pt x="3726" y="3476"/>
                </a:lnTo>
                <a:lnTo>
                  <a:pt x="3701" y="3401"/>
                </a:lnTo>
                <a:lnTo>
                  <a:pt x="3668" y="3326"/>
                </a:lnTo>
                <a:lnTo>
                  <a:pt x="3643" y="3251"/>
                </a:lnTo>
                <a:lnTo>
                  <a:pt x="3609" y="3184"/>
                </a:lnTo>
                <a:lnTo>
                  <a:pt x="3576" y="3109"/>
                </a:lnTo>
                <a:lnTo>
                  <a:pt x="3543" y="3033"/>
                </a:lnTo>
                <a:lnTo>
                  <a:pt x="3509" y="2967"/>
                </a:lnTo>
                <a:lnTo>
                  <a:pt x="3476" y="2891"/>
                </a:lnTo>
                <a:lnTo>
                  <a:pt x="3442" y="2816"/>
                </a:lnTo>
                <a:lnTo>
                  <a:pt x="3409" y="2749"/>
                </a:lnTo>
                <a:lnTo>
                  <a:pt x="3376" y="2674"/>
                </a:lnTo>
                <a:lnTo>
                  <a:pt x="3342" y="2607"/>
                </a:lnTo>
                <a:lnTo>
                  <a:pt x="3300" y="2532"/>
                </a:lnTo>
                <a:lnTo>
                  <a:pt x="3267" y="2465"/>
                </a:lnTo>
                <a:lnTo>
                  <a:pt x="3225" y="2390"/>
                </a:lnTo>
                <a:lnTo>
                  <a:pt x="3192" y="2323"/>
                </a:lnTo>
                <a:lnTo>
                  <a:pt x="3150" y="2256"/>
                </a:lnTo>
                <a:lnTo>
                  <a:pt x="3108" y="2190"/>
                </a:lnTo>
                <a:lnTo>
                  <a:pt x="3066" y="2114"/>
                </a:lnTo>
                <a:lnTo>
                  <a:pt x="3025" y="2048"/>
                </a:lnTo>
                <a:lnTo>
                  <a:pt x="2983" y="1981"/>
                </a:lnTo>
                <a:lnTo>
                  <a:pt x="2933" y="1914"/>
                </a:lnTo>
                <a:lnTo>
                  <a:pt x="2883" y="1839"/>
                </a:lnTo>
                <a:lnTo>
                  <a:pt x="2833" y="1764"/>
                </a:lnTo>
                <a:lnTo>
                  <a:pt x="2782" y="1688"/>
                </a:lnTo>
                <a:lnTo>
                  <a:pt x="2724" y="1613"/>
                </a:lnTo>
                <a:lnTo>
                  <a:pt x="2674" y="1538"/>
                </a:lnTo>
                <a:lnTo>
                  <a:pt x="2615" y="1471"/>
                </a:lnTo>
                <a:lnTo>
                  <a:pt x="2565" y="1396"/>
                </a:lnTo>
                <a:lnTo>
                  <a:pt x="2507" y="1329"/>
                </a:lnTo>
                <a:lnTo>
                  <a:pt x="2448" y="1254"/>
                </a:lnTo>
                <a:lnTo>
                  <a:pt x="2390" y="1187"/>
                </a:lnTo>
                <a:lnTo>
                  <a:pt x="2331" y="1112"/>
                </a:lnTo>
                <a:lnTo>
                  <a:pt x="2273" y="1045"/>
                </a:lnTo>
                <a:lnTo>
                  <a:pt x="2214" y="978"/>
                </a:lnTo>
                <a:lnTo>
                  <a:pt x="2156" y="911"/>
                </a:lnTo>
                <a:lnTo>
                  <a:pt x="2147" y="895"/>
                </a:lnTo>
                <a:lnTo>
                  <a:pt x="2097" y="845"/>
                </a:lnTo>
                <a:lnTo>
                  <a:pt x="2031" y="769"/>
                </a:lnTo>
                <a:lnTo>
                  <a:pt x="2014" y="753"/>
                </a:lnTo>
                <a:lnTo>
                  <a:pt x="1989" y="728"/>
                </a:lnTo>
                <a:lnTo>
                  <a:pt x="1972" y="711"/>
                </a:lnTo>
                <a:lnTo>
                  <a:pt x="1947" y="686"/>
                </a:lnTo>
                <a:lnTo>
                  <a:pt x="1930" y="669"/>
                </a:lnTo>
                <a:lnTo>
                  <a:pt x="1905" y="652"/>
                </a:lnTo>
                <a:lnTo>
                  <a:pt x="1889" y="636"/>
                </a:lnTo>
                <a:lnTo>
                  <a:pt x="1863" y="611"/>
                </a:lnTo>
                <a:lnTo>
                  <a:pt x="1847" y="594"/>
                </a:lnTo>
                <a:lnTo>
                  <a:pt x="1822" y="577"/>
                </a:lnTo>
                <a:lnTo>
                  <a:pt x="1805" y="561"/>
                </a:lnTo>
                <a:lnTo>
                  <a:pt x="1780" y="544"/>
                </a:lnTo>
                <a:lnTo>
                  <a:pt x="1763" y="527"/>
                </a:lnTo>
                <a:lnTo>
                  <a:pt x="1738" y="519"/>
                </a:lnTo>
                <a:lnTo>
                  <a:pt x="1721" y="502"/>
                </a:lnTo>
                <a:lnTo>
                  <a:pt x="1696" y="485"/>
                </a:lnTo>
                <a:lnTo>
                  <a:pt x="1680" y="477"/>
                </a:lnTo>
                <a:lnTo>
                  <a:pt x="1655" y="460"/>
                </a:lnTo>
                <a:lnTo>
                  <a:pt x="1638" y="444"/>
                </a:lnTo>
                <a:lnTo>
                  <a:pt x="1613" y="435"/>
                </a:lnTo>
                <a:lnTo>
                  <a:pt x="1596" y="427"/>
                </a:lnTo>
                <a:lnTo>
                  <a:pt x="1579" y="410"/>
                </a:lnTo>
                <a:lnTo>
                  <a:pt x="1554" y="402"/>
                </a:lnTo>
                <a:lnTo>
                  <a:pt x="1538" y="394"/>
                </a:lnTo>
                <a:lnTo>
                  <a:pt x="1513" y="377"/>
                </a:lnTo>
                <a:lnTo>
                  <a:pt x="1496" y="368"/>
                </a:lnTo>
                <a:lnTo>
                  <a:pt x="1479" y="360"/>
                </a:lnTo>
                <a:lnTo>
                  <a:pt x="1454" y="352"/>
                </a:lnTo>
                <a:lnTo>
                  <a:pt x="1437" y="343"/>
                </a:lnTo>
                <a:lnTo>
                  <a:pt x="1412" y="335"/>
                </a:lnTo>
                <a:lnTo>
                  <a:pt x="1412" y="335"/>
                </a:lnTo>
                <a:lnTo>
                  <a:pt x="1396" y="327"/>
                </a:lnTo>
                <a:lnTo>
                  <a:pt x="1371" y="318"/>
                </a:lnTo>
                <a:lnTo>
                  <a:pt x="1371" y="318"/>
                </a:lnTo>
                <a:lnTo>
                  <a:pt x="1354" y="318"/>
                </a:lnTo>
                <a:lnTo>
                  <a:pt x="1329" y="310"/>
                </a:lnTo>
                <a:lnTo>
                  <a:pt x="1329" y="310"/>
                </a:lnTo>
                <a:lnTo>
                  <a:pt x="1312" y="302"/>
                </a:lnTo>
                <a:lnTo>
                  <a:pt x="1295" y="293"/>
                </a:lnTo>
                <a:lnTo>
                  <a:pt x="1295" y="293"/>
                </a:lnTo>
                <a:lnTo>
                  <a:pt x="1270" y="293"/>
                </a:lnTo>
                <a:lnTo>
                  <a:pt x="1254" y="293"/>
                </a:lnTo>
                <a:lnTo>
                  <a:pt x="1254" y="293"/>
                </a:lnTo>
                <a:lnTo>
                  <a:pt x="1229" y="293"/>
                </a:lnTo>
                <a:lnTo>
                  <a:pt x="1212" y="293"/>
                </a:lnTo>
                <a:lnTo>
                  <a:pt x="1212" y="293"/>
                </a:lnTo>
                <a:lnTo>
                  <a:pt x="1195" y="293"/>
                </a:lnTo>
                <a:lnTo>
                  <a:pt x="1170" y="293"/>
                </a:lnTo>
                <a:lnTo>
                  <a:pt x="1170" y="293"/>
                </a:lnTo>
                <a:lnTo>
                  <a:pt x="1153" y="293"/>
                </a:lnTo>
                <a:lnTo>
                  <a:pt x="1137" y="293"/>
                </a:lnTo>
                <a:lnTo>
                  <a:pt x="1137" y="293"/>
                </a:lnTo>
                <a:lnTo>
                  <a:pt x="1112" y="293"/>
                </a:lnTo>
                <a:lnTo>
                  <a:pt x="978" y="293"/>
                </a:lnTo>
                <a:lnTo>
                  <a:pt x="961" y="293"/>
                </a:lnTo>
                <a:lnTo>
                  <a:pt x="961" y="293"/>
                </a:lnTo>
                <a:lnTo>
                  <a:pt x="945" y="293"/>
                </a:lnTo>
                <a:lnTo>
                  <a:pt x="919" y="293"/>
                </a:lnTo>
                <a:lnTo>
                  <a:pt x="919" y="293"/>
                </a:lnTo>
                <a:lnTo>
                  <a:pt x="903" y="293"/>
                </a:lnTo>
                <a:lnTo>
                  <a:pt x="886" y="293"/>
                </a:lnTo>
                <a:lnTo>
                  <a:pt x="886" y="293"/>
                </a:lnTo>
                <a:lnTo>
                  <a:pt x="869" y="293"/>
                </a:lnTo>
                <a:lnTo>
                  <a:pt x="853" y="293"/>
                </a:lnTo>
                <a:lnTo>
                  <a:pt x="853" y="293"/>
                </a:lnTo>
                <a:lnTo>
                  <a:pt x="836" y="293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6" name="Google Shape;896;p34"/>
          <p:cNvSpPr/>
          <p:nvPr/>
        </p:nvSpPr>
        <p:spPr>
          <a:xfrm>
            <a:off x="10424864" y="5889366"/>
            <a:ext cx="401197" cy="335756"/>
          </a:xfrm>
          <a:custGeom>
            <a:avLst/>
            <a:gdLst/>
            <a:ahLst/>
            <a:cxnLst/>
            <a:rect l="l" t="t" r="r" b="b"/>
            <a:pathLst>
              <a:path w="6100" h="5105" extrusionOk="0">
                <a:moveTo>
                  <a:pt x="3626" y="4829"/>
                </a:moveTo>
                <a:lnTo>
                  <a:pt x="3610" y="4829"/>
                </a:lnTo>
                <a:lnTo>
                  <a:pt x="3568" y="4846"/>
                </a:lnTo>
                <a:lnTo>
                  <a:pt x="3468" y="4888"/>
                </a:lnTo>
                <a:lnTo>
                  <a:pt x="3401" y="4913"/>
                </a:lnTo>
                <a:lnTo>
                  <a:pt x="3326" y="4938"/>
                </a:lnTo>
                <a:lnTo>
                  <a:pt x="3242" y="4963"/>
                </a:lnTo>
                <a:lnTo>
                  <a:pt x="3167" y="4988"/>
                </a:lnTo>
                <a:lnTo>
                  <a:pt x="3125" y="5005"/>
                </a:lnTo>
                <a:lnTo>
                  <a:pt x="3083" y="5021"/>
                </a:lnTo>
                <a:lnTo>
                  <a:pt x="3041" y="5030"/>
                </a:lnTo>
                <a:lnTo>
                  <a:pt x="3000" y="5038"/>
                </a:lnTo>
                <a:lnTo>
                  <a:pt x="2958" y="5055"/>
                </a:lnTo>
                <a:lnTo>
                  <a:pt x="2916" y="5063"/>
                </a:lnTo>
                <a:lnTo>
                  <a:pt x="2883" y="5080"/>
                </a:lnTo>
                <a:lnTo>
                  <a:pt x="2841" y="5088"/>
                </a:lnTo>
                <a:lnTo>
                  <a:pt x="2808" y="5096"/>
                </a:lnTo>
                <a:lnTo>
                  <a:pt x="2774" y="5105"/>
                </a:lnTo>
                <a:lnTo>
                  <a:pt x="2741" y="5105"/>
                </a:lnTo>
                <a:lnTo>
                  <a:pt x="2724" y="5105"/>
                </a:lnTo>
                <a:lnTo>
                  <a:pt x="2716" y="5105"/>
                </a:lnTo>
                <a:lnTo>
                  <a:pt x="2699" y="5105"/>
                </a:lnTo>
                <a:lnTo>
                  <a:pt x="2682" y="5105"/>
                </a:lnTo>
                <a:lnTo>
                  <a:pt x="2666" y="5105"/>
                </a:lnTo>
                <a:lnTo>
                  <a:pt x="2657" y="5105"/>
                </a:lnTo>
                <a:lnTo>
                  <a:pt x="2615" y="5105"/>
                </a:lnTo>
                <a:lnTo>
                  <a:pt x="2599" y="5105"/>
                </a:lnTo>
                <a:lnTo>
                  <a:pt x="2582" y="5105"/>
                </a:lnTo>
                <a:lnTo>
                  <a:pt x="2565" y="5105"/>
                </a:lnTo>
                <a:lnTo>
                  <a:pt x="2549" y="5105"/>
                </a:lnTo>
                <a:lnTo>
                  <a:pt x="2532" y="5096"/>
                </a:lnTo>
                <a:lnTo>
                  <a:pt x="2515" y="5088"/>
                </a:lnTo>
                <a:lnTo>
                  <a:pt x="2498" y="5080"/>
                </a:lnTo>
                <a:lnTo>
                  <a:pt x="2482" y="5063"/>
                </a:lnTo>
                <a:lnTo>
                  <a:pt x="2465" y="5038"/>
                </a:lnTo>
                <a:lnTo>
                  <a:pt x="2448" y="5005"/>
                </a:lnTo>
                <a:lnTo>
                  <a:pt x="2448" y="4979"/>
                </a:lnTo>
                <a:lnTo>
                  <a:pt x="2448" y="4946"/>
                </a:lnTo>
                <a:lnTo>
                  <a:pt x="2448" y="4929"/>
                </a:lnTo>
                <a:lnTo>
                  <a:pt x="2448" y="4921"/>
                </a:lnTo>
                <a:lnTo>
                  <a:pt x="2457" y="4896"/>
                </a:lnTo>
                <a:lnTo>
                  <a:pt x="2465" y="4871"/>
                </a:lnTo>
                <a:lnTo>
                  <a:pt x="2482" y="4863"/>
                </a:lnTo>
                <a:lnTo>
                  <a:pt x="2490" y="4846"/>
                </a:lnTo>
                <a:lnTo>
                  <a:pt x="2507" y="4837"/>
                </a:lnTo>
                <a:lnTo>
                  <a:pt x="2515" y="4829"/>
                </a:lnTo>
                <a:lnTo>
                  <a:pt x="2532" y="4821"/>
                </a:lnTo>
                <a:lnTo>
                  <a:pt x="2540" y="4812"/>
                </a:lnTo>
                <a:lnTo>
                  <a:pt x="2549" y="4804"/>
                </a:lnTo>
                <a:lnTo>
                  <a:pt x="2574" y="4787"/>
                </a:lnTo>
                <a:lnTo>
                  <a:pt x="2599" y="4779"/>
                </a:lnTo>
                <a:lnTo>
                  <a:pt x="2624" y="4762"/>
                </a:lnTo>
                <a:lnTo>
                  <a:pt x="2649" y="4754"/>
                </a:lnTo>
                <a:lnTo>
                  <a:pt x="2674" y="4737"/>
                </a:lnTo>
                <a:lnTo>
                  <a:pt x="2707" y="4729"/>
                </a:lnTo>
                <a:lnTo>
                  <a:pt x="2732" y="4721"/>
                </a:lnTo>
                <a:lnTo>
                  <a:pt x="2766" y="4712"/>
                </a:lnTo>
                <a:lnTo>
                  <a:pt x="2824" y="4687"/>
                </a:lnTo>
                <a:lnTo>
                  <a:pt x="2941" y="4654"/>
                </a:lnTo>
                <a:lnTo>
                  <a:pt x="3000" y="4629"/>
                </a:lnTo>
                <a:lnTo>
                  <a:pt x="3025" y="4620"/>
                </a:lnTo>
                <a:lnTo>
                  <a:pt x="3050" y="4612"/>
                </a:lnTo>
                <a:lnTo>
                  <a:pt x="3075" y="4604"/>
                </a:lnTo>
                <a:lnTo>
                  <a:pt x="3092" y="4595"/>
                </a:lnTo>
                <a:lnTo>
                  <a:pt x="3108" y="4587"/>
                </a:lnTo>
                <a:lnTo>
                  <a:pt x="3125" y="4578"/>
                </a:lnTo>
                <a:lnTo>
                  <a:pt x="3309" y="4487"/>
                </a:lnTo>
                <a:lnTo>
                  <a:pt x="3484" y="4386"/>
                </a:lnTo>
                <a:lnTo>
                  <a:pt x="3576" y="4336"/>
                </a:lnTo>
                <a:lnTo>
                  <a:pt x="3668" y="4294"/>
                </a:lnTo>
                <a:lnTo>
                  <a:pt x="3760" y="4244"/>
                </a:lnTo>
                <a:lnTo>
                  <a:pt x="3852" y="4194"/>
                </a:lnTo>
                <a:lnTo>
                  <a:pt x="3919" y="4152"/>
                </a:lnTo>
                <a:lnTo>
                  <a:pt x="3994" y="4111"/>
                </a:lnTo>
                <a:lnTo>
                  <a:pt x="4069" y="4069"/>
                </a:lnTo>
                <a:lnTo>
                  <a:pt x="4153" y="4019"/>
                </a:lnTo>
                <a:lnTo>
                  <a:pt x="4244" y="3969"/>
                </a:lnTo>
                <a:lnTo>
                  <a:pt x="4286" y="3944"/>
                </a:lnTo>
                <a:lnTo>
                  <a:pt x="4328" y="3919"/>
                </a:lnTo>
                <a:lnTo>
                  <a:pt x="4361" y="3893"/>
                </a:lnTo>
                <a:lnTo>
                  <a:pt x="4370" y="3885"/>
                </a:lnTo>
                <a:lnTo>
                  <a:pt x="4420" y="3860"/>
                </a:lnTo>
                <a:lnTo>
                  <a:pt x="4462" y="3827"/>
                </a:lnTo>
                <a:lnTo>
                  <a:pt x="4512" y="3802"/>
                </a:lnTo>
                <a:lnTo>
                  <a:pt x="4562" y="3768"/>
                </a:lnTo>
                <a:lnTo>
                  <a:pt x="4604" y="3735"/>
                </a:lnTo>
                <a:lnTo>
                  <a:pt x="4654" y="3710"/>
                </a:lnTo>
                <a:lnTo>
                  <a:pt x="4696" y="3676"/>
                </a:lnTo>
                <a:lnTo>
                  <a:pt x="4746" y="3643"/>
                </a:lnTo>
                <a:lnTo>
                  <a:pt x="4796" y="3609"/>
                </a:lnTo>
                <a:lnTo>
                  <a:pt x="4838" y="3576"/>
                </a:lnTo>
                <a:lnTo>
                  <a:pt x="4888" y="3534"/>
                </a:lnTo>
                <a:lnTo>
                  <a:pt x="4930" y="3501"/>
                </a:lnTo>
                <a:lnTo>
                  <a:pt x="4980" y="3467"/>
                </a:lnTo>
                <a:lnTo>
                  <a:pt x="5021" y="3434"/>
                </a:lnTo>
                <a:lnTo>
                  <a:pt x="5072" y="3392"/>
                </a:lnTo>
                <a:lnTo>
                  <a:pt x="5113" y="3359"/>
                </a:lnTo>
                <a:lnTo>
                  <a:pt x="5155" y="3317"/>
                </a:lnTo>
                <a:lnTo>
                  <a:pt x="5205" y="3284"/>
                </a:lnTo>
                <a:lnTo>
                  <a:pt x="5247" y="3242"/>
                </a:lnTo>
                <a:lnTo>
                  <a:pt x="5289" y="3200"/>
                </a:lnTo>
                <a:lnTo>
                  <a:pt x="5330" y="3167"/>
                </a:lnTo>
                <a:lnTo>
                  <a:pt x="5364" y="3125"/>
                </a:lnTo>
                <a:lnTo>
                  <a:pt x="5406" y="3083"/>
                </a:lnTo>
                <a:lnTo>
                  <a:pt x="5439" y="3050"/>
                </a:lnTo>
                <a:lnTo>
                  <a:pt x="5447" y="3041"/>
                </a:lnTo>
                <a:lnTo>
                  <a:pt x="5481" y="3000"/>
                </a:lnTo>
                <a:lnTo>
                  <a:pt x="5498" y="2983"/>
                </a:lnTo>
                <a:lnTo>
                  <a:pt x="5514" y="2958"/>
                </a:lnTo>
                <a:lnTo>
                  <a:pt x="5539" y="2941"/>
                </a:lnTo>
                <a:lnTo>
                  <a:pt x="5556" y="2916"/>
                </a:lnTo>
                <a:lnTo>
                  <a:pt x="5573" y="2899"/>
                </a:lnTo>
                <a:lnTo>
                  <a:pt x="5589" y="2874"/>
                </a:lnTo>
                <a:lnTo>
                  <a:pt x="5598" y="2858"/>
                </a:lnTo>
                <a:lnTo>
                  <a:pt x="5615" y="2832"/>
                </a:lnTo>
                <a:lnTo>
                  <a:pt x="5631" y="2816"/>
                </a:lnTo>
                <a:lnTo>
                  <a:pt x="5648" y="2791"/>
                </a:lnTo>
                <a:lnTo>
                  <a:pt x="5665" y="2774"/>
                </a:lnTo>
                <a:lnTo>
                  <a:pt x="5681" y="2749"/>
                </a:lnTo>
                <a:lnTo>
                  <a:pt x="5690" y="2732"/>
                </a:lnTo>
                <a:lnTo>
                  <a:pt x="5706" y="2707"/>
                </a:lnTo>
                <a:lnTo>
                  <a:pt x="5715" y="2690"/>
                </a:lnTo>
                <a:lnTo>
                  <a:pt x="5731" y="2665"/>
                </a:lnTo>
                <a:lnTo>
                  <a:pt x="5740" y="2649"/>
                </a:lnTo>
                <a:lnTo>
                  <a:pt x="5757" y="2624"/>
                </a:lnTo>
                <a:lnTo>
                  <a:pt x="5765" y="2607"/>
                </a:lnTo>
                <a:lnTo>
                  <a:pt x="5773" y="2582"/>
                </a:lnTo>
                <a:lnTo>
                  <a:pt x="5790" y="2565"/>
                </a:lnTo>
                <a:lnTo>
                  <a:pt x="5798" y="2540"/>
                </a:lnTo>
                <a:lnTo>
                  <a:pt x="5807" y="2523"/>
                </a:lnTo>
                <a:lnTo>
                  <a:pt x="5815" y="2498"/>
                </a:lnTo>
                <a:lnTo>
                  <a:pt x="5823" y="2473"/>
                </a:lnTo>
                <a:lnTo>
                  <a:pt x="5832" y="2457"/>
                </a:lnTo>
                <a:lnTo>
                  <a:pt x="5840" y="2431"/>
                </a:lnTo>
                <a:lnTo>
                  <a:pt x="5848" y="2423"/>
                </a:lnTo>
                <a:lnTo>
                  <a:pt x="5857" y="2398"/>
                </a:lnTo>
                <a:lnTo>
                  <a:pt x="5865" y="2373"/>
                </a:lnTo>
                <a:lnTo>
                  <a:pt x="5865" y="2356"/>
                </a:lnTo>
                <a:lnTo>
                  <a:pt x="5874" y="2331"/>
                </a:lnTo>
                <a:lnTo>
                  <a:pt x="5874" y="2315"/>
                </a:lnTo>
                <a:lnTo>
                  <a:pt x="5874" y="2289"/>
                </a:lnTo>
                <a:lnTo>
                  <a:pt x="5874" y="2273"/>
                </a:lnTo>
                <a:lnTo>
                  <a:pt x="5874" y="2248"/>
                </a:lnTo>
                <a:lnTo>
                  <a:pt x="5874" y="2223"/>
                </a:lnTo>
                <a:lnTo>
                  <a:pt x="5874" y="2081"/>
                </a:lnTo>
                <a:lnTo>
                  <a:pt x="5874" y="2056"/>
                </a:lnTo>
                <a:lnTo>
                  <a:pt x="5874" y="2039"/>
                </a:lnTo>
                <a:lnTo>
                  <a:pt x="5874" y="2014"/>
                </a:lnTo>
                <a:lnTo>
                  <a:pt x="5874" y="1997"/>
                </a:lnTo>
                <a:lnTo>
                  <a:pt x="5874" y="1972"/>
                </a:lnTo>
                <a:lnTo>
                  <a:pt x="5874" y="1955"/>
                </a:lnTo>
                <a:lnTo>
                  <a:pt x="5865" y="1930"/>
                </a:lnTo>
                <a:lnTo>
                  <a:pt x="5865" y="1914"/>
                </a:lnTo>
                <a:lnTo>
                  <a:pt x="5865" y="1914"/>
                </a:lnTo>
                <a:lnTo>
                  <a:pt x="5848" y="1914"/>
                </a:lnTo>
                <a:lnTo>
                  <a:pt x="5840" y="1914"/>
                </a:lnTo>
                <a:lnTo>
                  <a:pt x="5832" y="1914"/>
                </a:lnTo>
                <a:lnTo>
                  <a:pt x="5823" y="1914"/>
                </a:lnTo>
                <a:lnTo>
                  <a:pt x="5815" y="1914"/>
                </a:lnTo>
                <a:lnTo>
                  <a:pt x="5807" y="1914"/>
                </a:lnTo>
                <a:lnTo>
                  <a:pt x="5798" y="1914"/>
                </a:lnTo>
                <a:lnTo>
                  <a:pt x="5782" y="1914"/>
                </a:lnTo>
                <a:lnTo>
                  <a:pt x="5773" y="1914"/>
                </a:lnTo>
                <a:lnTo>
                  <a:pt x="5640" y="1914"/>
                </a:lnTo>
                <a:lnTo>
                  <a:pt x="5623" y="1914"/>
                </a:lnTo>
                <a:lnTo>
                  <a:pt x="5623" y="1914"/>
                </a:lnTo>
                <a:lnTo>
                  <a:pt x="5598" y="1914"/>
                </a:lnTo>
                <a:lnTo>
                  <a:pt x="5581" y="1914"/>
                </a:lnTo>
                <a:lnTo>
                  <a:pt x="5556" y="1914"/>
                </a:lnTo>
                <a:lnTo>
                  <a:pt x="5539" y="1914"/>
                </a:lnTo>
                <a:lnTo>
                  <a:pt x="5514" y="1914"/>
                </a:lnTo>
                <a:lnTo>
                  <a:pt x="5489" y="1914"/>
                </a:lnTo>
                <a:lnTo>
                  <a:pt x="5447" y="1922"/>
                </a:lnTo>
                <a:lnTo>
                  <a:pt x="5406" y="1930"/>
                </a:lnTo>
                <a:lnTo>
                  <a:pt x="5364" y="1947"/>
                </a:lnTo>
                <a:lnTo>
                  <a:pt x="5314" y="1955"/>
                </a:lnTo>
                <a:lnTo>
                  <a:pt x="5272" y="1964"/>
                </a:lnTo>
                <a:lnTo>
                  <a:pt x="5230" y="1980"/>
                </a:lnTo>
                <a:lnTo>
                  <a:pt x="5205" y="1989"/>
                </a:lnTo>
                <a:lnTo>
                  <a:pt x="5188" y="1989"/>
                </a:lnTo>
                <a:lnTo>
                  <a:pt x="5147" y="1997"/>
                </a:lnTo>
                <a:lnTo>
                  <a:pt x="5113" y="2014"/>
                </a:lnTo>
                <a:lnTo>
                  <a:pt x="5072" y="2031"/>
                </a:lnTo>
                <a:lnTo>
                  <a:pt x="5038" y="2039"/>
                </a:lnTo>
                <a:lnTo>
                  <a:pt x="4980" y="2064"/>
                </a:lnTo>
                <a:lnTo>
                  <a:pt x="4938" y="2081"/>
                </a:lnTo>
                <a:lnTo>
                  <a:pt x="4904" y="2089"/>
                </a:lnTo>
                <a:lnTo>
                  <a:pt x="4863" y="2106"/>
                </a:lnTo>
                <a:lnTo>
                  <a:pt x="4821" y="2131"/>
                </a:lnTo>
                <a:lnTo>
                  <a:pt x="4779" y="2147"/>
                </a:lnTo>
                <a:lnTo>
                  <a:pt x="4737" y="2164"/>
                </a:lnTo>
                <a:lnTo>
                  <a:pt x="4696" y="2181"/>
                </a:lnTo>
                <a:lnTo>
                  <a:pt x="4654" y="2206"/>
                </a:lnTo>
                <a:lnTo>
                  <a:pt x="4612" y="2223"/>
                </a:lnTo>
                <a:lnTo>
                  <a:pt x="4579" y="2248"/>
                </a:lnTo>
                <a:lnTo>
                  <a:pt x="4537" y="2264"/>
                </a:lnTo>
                <a:lnTo>
                  <a:pt x="4495" y="2289"/>
                </a:lnTo>
                <a:lnTo>
                  <a:pt x="4462" y="2306"/>
                </a:lnTo>
                <a:lnTo>
                  <a:pt x="4420" y="2331"/>
                </a:lnTo>
                <a:lnTo>
                  <a:pt x="4378" y="2348"/>
                </a:lnTo>
                <a:lnTo>
                  <a:pt x="4345" y="2373"/>
                </a:lnTo>
                <a:lnTo>
                  <a:pt x="4303" y="2398"/>
                </a:lnTo>
                <a:lnTo>
                  <a:pt x="4270" y="2423"/>
                </a:lnTo>
                <a:lnTo>
                  <a:pt x="4228" y="2448"/>
                </a:lnTo>
                <a:lnTo>
                  <a:pt x="4194" y="2465"/>
                </a:lnTo>
                <a:lnTo>
                  <a:pt x="4153" y="2490"/>
                </a:lnTo>
                <a:lnTo>
                  <a:pt x="4119" y="2515"/>
                </a:lnTo>
                <a:lnTo>
                  <a:pt x="4077" y="2540"/>
                </a:lnTo>
                <a:lnTo>
                  <a:pt x="4044" y="2565"/>
                </a:lnTo>
                <a:lnTo>
                  <a:pt x="4011" y="2590"/>
                </a:lnTo>
                <a:lnTo>
                  <a:pt x="3969" y="2624"/>
                </a:lnTo>
                <a:lnTo>
                  <a:pt x="3935" y="2649"/>
                </a:lnTo>
                <a:lnTo>
                  <a:pt x="3910" y="2665"/>
                </a:lnTo>
                <a:lnTo>
                  <a:pt x="3902" y="2674"/>
                </a:lnTo>
                <a:lnTo>
                  <a:pt x="3860" y="2699"/>
                </a:lnTo>
                <a:lnTo>
                  <a:pt x="3827" y="2724"/>
                </a:lnTo>
                <a:lnTo>
                  <a:pt x="3793" y="2757"/>
                </a:lnTo>
                <a:lnTo>
                  <a:pt x="3760" y="2782"/>
                </a:lnTo>
                <a:lnTo>
                  <a:pt x="3685" y="2841"/>
                </a:lnTo>
                <a:lnTo>
                  <a:pt x="3618" y="2891"/>
                </a:lnTo>
                <a:lnTo>
                  <a:pt x="3551" y="2949"/>
                </a:lnTo>
                <a:lnTo>
                  <a:pt x="3476" y="3008"/>
                </a:lnTo>
                <a:lnTo>
                  <a:pt x="3409" y="3066"/>
                </a:lnTo>
                <a:lnTo>
                  <a:pt x="3342" y="3125"/>
                </a:lnTo>
                <a:lnTo>
                  <a:pt x="3275" y="3183"/>
                </a:lnTo>
                <a:lnTo>
                  <a:pt x="3209" y="3250"/>
                </a:lnTo>
                <a:lnTo>
                  <a:pt x="3142" y="3309"/>
                </a:lnTo>
                <a:lnTo>
                  <a:pt x="3075" y="3376"/>
                </a:lnTo>
                <a:lnTo>
                  <a:pt x="3008" y="3434"/>
                </a:lnTo>
                <a:lnTo>
                  <a:pt x="2941" y="3501"/>
                </a:lnTo>
                <a:lnTo>
                  <a:pt x="2874" y="3559"/>
                </a:lnTo>
                <a:lnTo>
                  <a:pt x="2749" y="3676"/>
                </a:lnTo>
                <a:lnTo>
                  <a:pt x="2741" y="3685"/>
                </a:lnTo>
                <a:lnTo>
                  <a:pt x="2615" y="3785"/>
                </a:lnTo>
                <a:lnTo>
                  <a:pt x="2590" y="3810"/>
                </a:lnTo>
                <a:lnTo>
                  <a:pt x="2557" y="3843"/>
                </a:lnTo>
                <a:lnTo>
                  <a:pt x="2465" y="3935"/>
                </a:lnTo>
                <a:lnTo>
                  <a:pt x="2407" y="3994"/>
                </a:lnTo>
                <a:lnTo>
                  <a:pt x="2348" y="4052"/>
                </a:lnTo>
                <a:lnTo>
                  <a:pt x="2281" y="4119"/>
                </a:lnTo>
                <a:lnTo>
                  <a:pt x="2248" y="4144"/>
                </a:lnTo>
                <a:lnTo>
                  <a:pt x="2214" y="4177"/>
                </a:lnTo>
                <a:lnTo>
                  <a:pt x="2181" y="4211"/>
                </a:lnTo>
                <a:lnTo>
                  <a:pt x="2148" y="4244"/>
                </a:lnTo>
                <a:lnTo>
                  <a:pt x="2114" y="4269"/>
                </a:lnTo>
                <a:lnTo>
                  <a:pt x="2081" y="4303"/>
                </a:lnTo>
                <a:lnTo>
                  <a:pt x="2047" y="4328"/>
                </a:lnTo>
                <a:lnTo>
                  <a:pt x="2014" y="4361"/>
                </a:lnTo>
                <a:lnTo>
                  <a:pt x="1981" y="4386"/>
                </a:lnTo>
                <a:lnTo>
                  <a:pt x="1947" y="4411"/>
                </a:lnTo>
                <a:lnTo>
                  <a:pt x="1914" y="4436"/>
                </a:lnTo>
                <a:lnTo>
                  <a:pt x="1880" y="4453"/>
                </a:lnTo>
                <a:lnTo>
                  <a:pt x="1864" y="4470"/>
                </a:lnTo>
                <a:lnTo>
                  <a:pt x="1847" y="4478"/>
                </a:lnTo>
                <a:lnTo>
                  <a:pt x="1830" y="4487"/>
                </a:lnTo>
                <a:lnTo>
                  <a:pt x="1813" y="4495"/>
                </a:lnTo>
                <a:lnTo>
                  <a:pt x="1797" y="4503"/>
                </a:lnTo>
                <a:lnTo>
                  <a:pt x="1780" y="4512"/>
                </a:lnTo>
                <a:lnTo>
                  <a:pt x="1763" y="4520"/>
                </a:lnTo>
                <a:lnTo>
                  <a:pt x="1738" y="4528"/>
                </a:lnTo>
                <a:lnTo>
                  <a:pt x="1722" y="4537"/>
                </a:lnTo>
                <a:lnTo>
                  <a:pt x="1696" y="4545"/>
                </a:lnTo>
                <a:lnTo>
                  <a:pt x="1671" y="4545"/>
                </a:lnTo>
                <a:lnTo>
                  <a:pt x="1646" y="4545"/>
                </a:lnTo>
                <a:lnTo>
                  <a:pt x="1621" y="4545"/>
                </a:lnTo>
                <a:lnTo>
                  <a:pt x="1596" y="4545"/>
                </a:lnTo>
                <a:lnTo>
                  <a:pt x="1580" y="4537"/>
                </a:lnTo>
                <a:lnTo>
                  <a:pt x="1554" y="4528"/>
                </a:lnTo>
                <a:lnTo>
                  <a:pt x="1529" y="4512"/>
                </a:lnTo>
                <a:lnTo>
                  <a:pt x="1496" y="4495"/>
                </a:lnTo>
                <a:lnTo>
                  <a:pt x="1471" y="4470"/>
                </a:lnTo>
                <a:lnTo>
                  <a:pt x="1454" y="4436"/>
                </a:lnTo>
                <a:lnTo>
                  <a:pt x="1438" y="4403"/>
                </a:lnTo>
                <a:lnTo>
                  <a:pt x="1438" y="4370"/>
                </a:lnTo>
                <a:lnTo>
                  <a:pt x="1438" y="4336"/>
                </a:lnTo>
                <a:lnTo>
                  <a:pt x="1438" y="4294"/>
                </a:lnTo>
                <a:lnTo>
                  <a:pt x="1446" y="4261"/>
                </a:lnTo>
                <a:lnTo>
                  <a:pt x="1446" y="4261"/>
                </a:lnTo>
                <a:lnTo>
                  <a:pt x="1454" y="4244"/>
                </a:lnTo>
                <a:lnTo>
                  <a:pt x="1463" y="4219"/>
                </a:lnTo>
                <a:lnTo>
                  <a:pt x="1479" y="4203"/>
                </a:lnTo>
                <a:lnTo>
                  <a:pt x="1488" y="4194"/>
                </a:lnTo>
                <a:lnTo>
                  <a:pt x="1496" y="4177"/>
                </a:lnTo>
                <a:lnTo>
                  <a:pt x="1504" y="4169"/>
                </a:lnTo>
                <a:lnTo>
                  <a:pt x="1529" y="4144"/>
                </a:lnTo>
                <a:lnTo>
                  <a:pt x="1546" y="4127"/>
                </a:lnTo>
                <a:lnTo>
                  <a:pt x="1563" y="4102"/>
                </a:lnTo>
                <a:lnTo>
                  <a:pt x="1605" y="4069"/>
                </a:lnTo>
                <a:lnTo>
                  <a:pt x="1621" y="4052"/>
                </a:lnTo>
                <a:lnTo>
                  <a:pt x="1630" y="4035"/>
                </a:lnTo>
                <a:lnTo>
                  <a:pt x="1638" y="4027"/>
                </a:lnTo>
                <a:lnTo>
                  <a:pt x="1638" y="4027"/>
                </a:lnTo>
                <a:lnTo>
                  <a:pt x="1638" y="4027"/>
                </a:lnTo>
                <a:lnTo>
                  <a:pt x="1705" y="3935"/>
                </a:lnTo>
                <a:lnTo>
                  <a:pt x="1763" y="3843"/>
                </a:lnTo>
                <a:lnTo>
                  <a:pt x="1830" y="3751"/>
                </a:lnTo>
                <a:lnTo>
                  <a:pt x="1864" y="3710"/>
                </a:lnTo>
                <a:lnTo>
                  <a:pt x="1889" y="3660"/>
                </a:lnTo>
                <a:lnTo>
                  <a:pt x="1922" y="3618"/>
                </a:lnTo>
                <a:lnTo>
                  <a:pt x="1947" y="3568"/>
                </a:lnTo>
                <a:lnTo>
                  <a:pt x="1981" y="3526"/>
                </a:lnTo>
                <a:lnTo>
                  <a:pt x="2006" y="3476"/>
                </a:lnTo>
                <a:lnTo>
                  <a:pt x="2039" y="3434"/>
                </a:lnTo>
                <a:lnTo>
                  <a:pt x="2064" y="3384"/>
                </a:lnTo>
                <a:lnTo>
                  <a:pt x="2097" y="3334"/>
                </a:lnTo>
                <a:lnTo>
                  <a:pt x="2123" y="3292"/>
                </a:lnTo>
                <a:lnTo>
                  <a:pt x="2164" y="3217"/>
                </a:lnTo>
                <a:lnTo>
                  <a:pt x="2206" y="3142"/>
                </a:lnTo>
                <a:lnTo>
                  <a:pt x="2298" y="2991"/>
                </a:lnTo>
                <a:lnTo>
                  <a:pt x="2340" y="2916"/>
                </a:lnTo>
                <a:lnTo>
                  <a:pt x="2382" y="2841"/>
                </a:lnTo>
                <a:lnTo>
                  <a:pt x="2398" y="2807"/>
                </a:lnTo>
                <a:lnTo>
                  <a:pt x="2423" y="2774"/>
                </a:lnTo>
                <a:lnTo>
                  <a:pt x="2440" y="2732"/>
                </a:lnTo>
                <a:lnTo>
                  <a:pt x="2465" y="2699"/>
                </a:lnTo>
                <a:lnTo>
                  <a:pt x="2482" y="2657"/>
                </a:lnTo>
                <a:lnTo>
                  <a:pt x="2507" y="2607"/>
                </a:lnTo>
                <a:lnTo>
                  <a:pt x="2532" y="2548"/>
                </a:lnTo>
                <a:lnTo>
                  <a:pt x="2565" y="2490"/>
                </a:lnTo>
                <a:lnTo>
                  <a:pt x="2599" y="2423"/>
                </a:lnTo>
                <a:lnTo>
                  <a:pt x="2632" y="2348"/>
                </a:lnTo>
                <a:lnTo>
                  <a:pt x="2666" y="2273"/>
                </a:lnTo>
                <a:lnTo>
                  <a:pt x="2682" y="2248"/>
                </a:lnTo>
                <a:lnTo>
                  <a:pt x="2707" y="2189"/>
                </a:lnTo>
                <a:lnTo>
                  <a:pt x="2724" y="2147"/>
                </a:lnTo>
                <a:lnTo>
                  <a:pt x="2741" y="2106"/>
                </a:lnTo>
                <a:lnTo>
                  <a:pt x="2757" y="2056"/>
                </a:lnTo>
                <a:lnTo>
                  <a:pt x="2783" y="2014"/>
                </a:lnTo>
                <a:lnTo>
                  <a:pt x="2799" y="1972"/>
                </a:lnTo>
                <a:lnTo>
                  <a:pt x="2816" y="1922"/>
                </a:lnTo>
                <a:lnTo>
                  <a:pt x="2833" y="1872"/>
                </a:lnTo>
                <a:lnTo>
                  <a:pt x="2858" y="1830"/>
                </a:lnTo>
                <a:lnTo>
                  <a:pt x="2874" y="1780"/>
                </a:lnTo>
                <a:lnTo>
                  <a:pt x="2891" y="1730"/>
                </a:lnTo>
                <a:lnTo>
                  <a:pt x="2908" y="1688"/>
                </a:lnTo>
                <a:lnTo>
                  <a:pt x="2925" y="1638"/>
                </a:lnTo>
                <a:lnTo>
                  <a:pt x="2941" y="1588"/>
                </a:lnTo>
                <a:lnTo>
                  <a:pt x="2958" y="1538"/>
                </a:lnTo>
                <a:lnTo>
                  <a:pt x="2975" y="1487"/>
                </a:lnTo>
                <a:lnTo>
                  <a:pt x="2991" y="1437"/>
                </a:lnTo>
                <a:lnTo>
                  <a:pt x="3000" y="1387"/>
                </a:lnTo>
                <a:lnTo>
                  <a:pt x="3016" y="1345"/>
                </a:lnTo>
                <a:lnTo>
                  <a:pt x="3025" y="1295"/>
                </a:lnTo>
                <a:lnTo>
                  <a:pt x="3041" y="1245"/>
                </a:lnTo>
                <a:lnTo>
                  <a:pt x="3050" y="1195"/>
                </a:lnTo>
                <a:lnTo>
                  <a:pt x="3058" y="1153"/>
                </a:lnTo>
                <a:lnTo>
                  <a:pt x="3067" y="1103"/>
                </a:lnTo>
                <a:lnTo>
                  <a:pt x="3075" y="1061"/>
                </a:lnTo>
                <a:lnTo>
                  <a:pt x="3083" y="1011"/>
                </a:lnTo>
                <a:lnTo>
                  <a:pt x="3083" y="970"/>
                </a:lnTo>
                <a:lnTo>
                  <a:pt x="3083" y="944"/>
                </a:lnTo>
                <a:lnTo>
                  <a:pt x="3083" y="928"/>
                </a:lnTo>
                <a:lnTo>
                  <a:pt x="3083" y="686"/>
                </a:lnTo>
                <a:lnTo>
                  <a:pt x="3083" y="669"/>
                </a:lnTo>
                <a:lnTo>
                  <a:pt x="3083" y="652"/>
                </a:lnTo>
                <a:lnTo>
                  <a:pt x="3083" y="635"/>
                </a:lnTo>
                <a:lnTo>
                  <a:pt x="3083" y="619"/>
                </a:lnTo>
                <a:lnTo>
                  <a:pt x="3083" y="602"/>
                </a:lnTo>
                <a:lnTo>
                  <a:pt x="3083" y="585"/>
                </a:lnTo>
                <a:lnTo>
                  <a:pt x="3083" y="577"/>
                </a:lnTo>
                <a:lnTo>
                  <a:pt x="3083" y="560"/>
                </a:lnTo>
                <a:lnTo>
                  <a:pt x="3083" y="543"/>
                </a:lnTo>
                <a:lnTo>
                  <a:pt x="3083" y="535"/>
                </a:lnTo>
                <a:lnTo>
                  <a:pt x="3083" y="518"/>
                </a:lnTo>
                <a:lnTo>
                  <a:pt x="3075" y="502"/>
                </a:lnTo>
                <a:lnTo>
                  <a:pt x="3075" y="493"/>
                </a:lnTo>
                <a:lnTo>
                  <a:pt x="3067" y="477"/>
                </a:lnTo>
                <a:lnTo>
                  <a:pt x="3058" y="468"/>
                </a:lnTo>
                <a:lnTo>
                  <a:pt x="3050" y="460"/>
                </a:lnTo>
                <a:lnTo>
                  <a:pt x="3033" y="435"/>
                </a:lnTo>
                <a:lnTo>
                  <a:pt x="3025" y="427"/>
                </a:lnTo>
                <a:lnTo>
                  <a:pt x="3016" y="418"/>
                </a:lnTo>
                <a:lnTo>
                  <a:pt x="3008" y="401"/>
                </a:lnTo>
                <a:lnTo>
                  <a:pt x="3000" y="393"/>
                </a:lnTo>
                <a:lnTo>
                  <a:pt x="2991" y="385"/>
                </a:lnTo>
                <a:lnTo>
                  <a:pt x="2983" y="376"/>
                </a:lnTo>
                <a:lnTo>
                  <a:pt x="2975" y="368"/>
                </a:lnTo>
                <a:lnTo>
                  <a:pt x="2966" y="360"/>
                </a:lnTo>
                <a:lnTo>
                  <a:pt x="2958" y="351"/>
                </a:lnTo>
                <a:lnTo>
                  <a:pt x="2950" y="343"/>
                </a:lnTo>
                <a:lnTo>
                  <a:pt x="2933" y="335"/>
                </a:lnTo>
                <a:lnTo>
                  <a:pt x="2925" y="335"/>
                </a:lnTo>
                <a:lnTo>
                  <a:pt x="2916" y="326"/>
                </a:lnTo>
                <a:lnTo>
                  <a:pt x="2908" y="326"/>
                </a:lnTo>
                <a:lnTo>
                  <a:pt x="2899" y="326"/>
                </a:lnTo>
                <a:lnTo>
                  <a:pt x="2899" y="326"/>
                </a:lnTo>
                <a:lnTo>
                  <a:pt x="2891" y="326"/>
                </a:lnTo>
                <a:lnTo>
                  <a:pt x="2883" y="326"/>
                </a:lnTo>
                <a:lnTo>
                  <a:pt x="2874" y="326"/>
                </a:lnTo>
                <a:lnTo>
                  <a:pt x="2874" y="326"/>
                </a:lnTo>
                <a:lnTo>
                  <a:pt x="2866" y="326"/>
                </a:lnTo>
                <a:lnTo>
                  <a:pt x="2732" y="326"/>
                </a:lnTo>
                <a:lnTo>
                  <a:pt x="2724" y="326"/>
                </a:lnTo>
                <a:lnTo>
                  <a:pt x="2716" y="326"/>
                </a:lnTo>
                <a:lnTo>
                  <a:pt x="2699" y="326"/>
                </a:lnTo>
                <a:lnTo>
                  <a:pt x="2682" y="326"/>
                </a:lnTo>
                <a:lnTo>
                  <a:pt x="2657" y="335"/>
                </a:lnTo>
                <a:lnTo>
                  <a:pt x="2632" y="343"/>
                </a:lnTo>
                <a:lnTo>
                  <a:pt x="2607" y="351"/>
                </a:lnTo>
                <a:lnTo>
                  <a:pt x="2582" y="360"/>
                </a:lnTo>
                <a:lnTo>
                  <a:pt x="2557" y="376"/>
                </a:lnTo>
                <a:lnTo>
                  <a:pt x="2549" y="376"/>
                </a:lnTo>
                <a:lnTo>
                  <a:pt x="2532" y="376"/>
                </a:lnTo>
                <a:lnTo>
                  <a:pt x="2507" y="393"/>
                </a:lnTo>
                <a:lnTo>
                  <a:pt x="2482" y="410"/>
                </a:lnTo>
                <a:lnTo>
                  <a:pt x="2448" y="418"/>
                </a:lnTo>
                <a:lnTo>
                  <a:pt x="2423" y="435"/>
                </a:lnTo>
                <a:lnTo>
                  <a:pt x="2398" y="452"/>
                </a:lnTo>
                <a:lnTo>
                  <a:pt x="2365" y="468"/>
                </a:lnTo>
                <a:lnTo>
                  <a:pt x="2340" y="485"/>
                </a:lnTo>
                <a:lnTo>
                  <a:pt x="2315" y="502"/>
                </a:lnTo>
                <a:lnTo>
                  <a:pt x="2281" y="518"/>
                </a:lnTo>
                <a:lnTo>
                  <a:pt x="2256" y="543"/>
                </a:lnTo>
                <a:lnTo>
                  <a:pt x="2223" y="560"/>
                </a:lnTo>
                <a:lnTo>
                  <a:pt x="2198" y="585"/>
                </a:lnTo>
                <a:lnTo>
                  <a:pt x="2173" y="602"/>
                </a:lnTo>
                <a:lnTo>
                  <a:pt x="2139" y="627"/>
                </a:lnTo>
                <a:lnTo>
                  <a:pt x="2114" y="644"/>
                </a:lnTo>
                <a:lnTo>
                  <a:pt x="2089" y="669"/>
                </a:lnTo>
                <a:lnTo>
                  <a:pt x="2056" y="686"/>
                </a:lnTo>
                <a:lnTo>
                  <a:pt x="2031" y="711"/>
                </a:lnTo>
                <a:lnTo>
                  <a:pt x="2006" y="736"/>
                </a:lnTo>
                <a:lnTo>
                  <a:pt x="1981" y="752"/>
                </a:lnTo>
                <a:lnTo>
                  <a:pt x="1930" y="802"/>
                </a:lnTo>
                <a:lnTo>
                  <a:pt x="1872" y="844"/>
                </a:lnTo>
                <a:lnTo>
                  <a:pt x="1822" y="886"/>
                </a:lnTo>
                <a:lnTo>
                  <a:pt x="1780" y="936"/>
                </a:lnTo>
                <a:lnTo>
                  <a:pt x="1730" y="978"/>
                </a:lnTo>
                <a:lnTo>
                  <a:pt x="1688" y="1020"/>
                </a:lnTo>
                <a:lnTo>
                  <a:pt x="1646" y="1053"/>
                </a:lnTo>
                <a:lnTo>
                  <a:pt x="1613" y="1095"/>
                </a:lnTo>
                <a:lnTo>
                  <a:pt x="1546" y="1162"/>
                </a:lnTo>
                <a:lnTo>
                  <a:pt x="1488" y="1220"/>
                </a:lnTo>
                <a:lnTo>
                  <a:pt x="1446" y="1262"/>
                </a:lnTo>
                <a:lnTo>
                  <a:pt x="1412" y="1304"/>
                </a:lnTo>
                <a:lnTo>
                  <a:pt x="1371" y="1345"/>
                </a:lnTo>
                <a:lnTo>
                  <a:pt x="1329" y="1387"/>
                </a:lnTo>
                <a:lnTo>
                  <a:pt x="1287" y="1429"/>
                </a:lnTo>
                <a:lnTo>
                  <a:pt x="1254" y="1479"/>
                </a:lnTo>
                <a:lnTo>
                  <a:pt x="1212" y="1529"/>
                </a:lnTo>
                <a:lnTo>
                  <a:pt x="1179" y="1571"/>
                </a:lnTo>
                <a:lnTo>
                  <a:pt x="1137" y="1621"/>
                </a:lnTo>
                <a:lnTo>
                  <a:pt x="1103" y="1671"/>
                </a:lnTo>
                <a:lnTo>
                  <a:pt x="1070" y="1721"/>
                </a:lnTo>
                <a:lnTo>
                  <a:pt x="1028" y="1772"/>
                </a:lnTo>
                <a:lnTo>
                  <a:pt x="995" y="1822"/>
                </a:lnTo>
                <a:lnTo>
                  <a:pt x="961" y="1872"/>
                </a:lnTo>
                <a:lnTo>
                  <a:pt x="928" y="1922"/>
                </a:lnTo>
                <a:lnTo>
                  <a:pt x="894" y="1972"/>
                </a:lnTo>
                <a:lnTo>
                  <a:pt x="861" y="2031"/>
                </a:lnTo>
                <a:lnTo>
                  <a:pt x="828" y="2081"/>
                </a:lnTo>
                <a:lnTo>
                  <a:pt x="803" y="2139"/>
                </a:lnTo>
                <a:lnTo>
                  <a:pt x="769" y="2189"/>
                </a:lnTo>
                <a:lnTo>
                  <a:pt x="736" y="2248"/>
                </a:lnTo>
                <a:lnTo>
                  <a:pt x="711" y="2298"/>
                </a:lnTo>
                <a:lnTo>
                  <a:pt x="677" y="2356"/>
                </a:lnTo>
                <a:lnTo>
                  <a:pt x="652" y="2415"/>
                </a:lnTo>
                <a:lnTo>
                  <a:pt x="627" y="2473"/>
                </a:lnTo>
                <a:lnTo>
                  <a:pt x="602" y="2532"/>
                </a:lnTo>
                <a:lnTo>
                  <a:pt x="569" y="2582"/>
                </a:lnTo>
                <a:lnTo>
                  <a:pt x="544" y="2640"/>
                </a:lnTo>
                <a:lnTo>
                  <a:pt x="527" y="2699"/>
                </a:lnTo>
                <a:lnTo>
                  <a:pt x="502" y="2757"/>
                </a:lnTo>
                <a:lnTo>
                  <a:pt x="477" y="2816"/>
                </a:lnTo>
                <a:lnTo>
                  <a:pt x="452" y="2874"/>
                </a:lnTo>
                <a:lnTo>
                  <a:pt x="435" y="2941"/>
                </a:lnTo>
                <a:lnTo>
                  <a:pt x="418" y="3000"/>
                </a:lnTo>
                <a:lnTo>
                  <a:pt x="393" y="3058"/>
                </a:lnTo>
                <a:lnTo>
                  <a:pt x="377" y="3117"/>
                </a:lnTo>
                <a:lnTo>
                  <a:pt x="360" y="3175"/>
                </a:lnTo>
                <a:lnTo>
                  <a:pt x="343" y="3233"/>
                </a:lnTo>
                <a:lnTo>
                  <a:pt x="326" y="3300"/>
                </a:lnTo>
                <a:lnTo>
                  <a:pt x="310" y="3359"/>
                </a:lnTo>
                <a:lnTo>
                  <a:pt x="301" y="3417"/>
                </a:lnTo>
                <a:lnTo>
                  <a:pt x="285" y="3476"/>
                </a:lnTo>
                <a:lnTo>
                  <a:pt x="276" y="3543"/>
                </a:lnTo>
                <a:lnTo>
                  <a:pt x="260" y="3601"/>
                </a:lnTo>
                <a:lnTo>
                  <a:pt x="251" y="3660"/>
                </a:lnTo>
                <a:lnTo>
                  <a:pt x="243" y="3718"/>
                </a:lnTo>
                <a:lnTo>
                  <a:pt x="235" y="3785"/>
                </a:lnTo>
                <a:lnTo>
                  <a:pt x="226" y="3843"/>
                </a:lnTo>
                <a:lnTo>
                  <a:pt x="226" y="3902"/>
                </a:lnTo>
                <a:lnTo>
                  <a:pt x="226" y="3960"/>
                </a:lnTo>
                <a:lnTo>
                  <a:pt x="226" y="3969"/>
                </a:lnTo>
                <a:lnTo>
                  <a:pt x="218" y="4027"/>
                </a:lnTo>
                <a:lnTo>
                  <a:pt x="218" y="4052"/>
                </a:lnTo>
                <a:lnTo>
                  <a:pt x="218" y="4086"/>
                </a:lnTo>
                <a:lnTo>
                  <a:pt x="218" y="4111"/>
                </a:lnTo>
                <a:lnTo>
                  <a:pt x="218" y="4144"/>
                </a:lnTo>
                <a:lnTo>
                  <a:pt x="218" y="4177"/>
                </a:lnTo>
                <a:lnTo>
                  <a:pt x="218" y="4203"/>
                </a:lnTo>
                <a:lnTo>
                  <a:pt x="218" y="4503"/>
                </a:lnTo>
                <a:lnTo>
                  <a:pt x="218" y="4537"/>
                </a:lnTo>
                <a:lnTo>
                  <a:pt x="218" y="4562"/>
                </a:lnTo>
                <a:lnTo>
                  <a:pt x="218" y="4595"/>
                </a:lnTo>
                <a:lnTo>
                  <a:pt x="218" y="4620"/>
                </a:lnTo>
                <a:lnTo>
                  <a:pt x="218" y="4654"/>
                </a:lnTo>
                <a:lnTo>
                  <a:pt x="218" y="4679"/>
                </a:lnTo>
                <a:lnTo>
                  <a:pt x="218" y="4712"/>
                </a:lnTo>
                <a:lnTo>
                  <a:pt x="218" y="4737"/>
                </a:lnTo>
                <a:lnTo>
                  <a:pt x="218" y="4771"/>
                </a:lnTo>
                <a:lnTo>
                  <a:pt x="218" y="4796"/>
                </a:lnTo>
                <a:lnTo>
                  <a:pt x="168" y="4879"/>
                </a:lnTo>
                <a:lnTo>
                  <a:pt x="84" y="4829"/>
                </a:lnTo>
                <a:lnTo>
                  <a:pt x="76" y="4796"/>
                </a:lnTo>
                <a:lnTo>
                  <a:pt x="67" y="4771"/>
                </a:lnTo>
                <a:lnTo>
                  <a:pt x="59" y="4737"/>
                </a:lnTo>
                <a:lnTo>
                  <a:pt x="51" y="4712"/>
                </a:lnTo>
                <a:lnTo>
                  <a:pt x="42" y="4679"/>
                </a:lnTo>
                <a:lnTo>
                  <a:pt x="34" y="4645"/>
                </a:lnTo>
                <a:lnTo>
                  <a:pt x="26" y="4620"/>
                </a:lnTo>
                <a:lnTo>
                  <a:pt x="17" y="4587"/>
                </a:lnTo>
                <a:lnTo>
                  <a:pt x="17" y="4553"/>
                </a:lnTo>
                <a:lnTo>
                  <a:pt x="9" y="4520"/>
                </a:lnTo>
                <a:lnTo>
                  <a:pt x="1" y="4495"/>
                </a:lnTo>
                <a:lnTo>
                  <a:pt x="1" y="4462"/>
                </a:lnTo>
                <a:lnTo>
                  <a:pt x="1" y="4428"/>
                </a:lnTo>
                <a:lnTo>
                  <a:pt x="1" y="4395"/>
                </a:lnTo>
                <a:lnTo>
                  <a:pt x="1" y="4370"/>
                </a:lnTo>
                <a:lnTo>
                  <a:pt x="1" y="4336"/>
                </a:lnTo>
                <a:lnTo>
                  <a:pt x="1" y="4303"/>
                </a:lnTo>
                <a:lnTo>
                  <a:pt x="1" y="4269"/>
                </a:lnTo>
                <a:lnTo>
                  <a:pt x="1" y="4244"/>
                </a:lnTo>
                <a:lnTo>
                  <a:pt x="1" y="4211"/>
                </a:lnTo>
                <a:lnTo>
                  <a:pt x="1" y="4177"/>
                </a:lnTo>
                <a:lnTo>
                  <a:pt x="1" y="4144"/>
                </a:lnTo>
                <a:lnTo>
                  <a:pt x="1" y="4111"/>
                </a:lnTo>
                <a:lnTo>
                  <a:pt x="1" y="4086"/>
                </a:lnTo>
                <a:lnTo>
                  <a:pt x="1" y="3952"/>
                </a:lnTo>
                <a:lnTo>
                  <a:pt x="1" y="3885"/>
                </a:lnTo>
                <a:lnTo>
                  <a:pt x="1" y="3827"/>
                </a:lnTo>
                <a:lnTo>
                  <a:pt x="9" y="3760"/>
                </a:lnTo>
                <a:lnTo>
                  <a:pt x="17" y="3693"/>
                </a:lnTo>
                <a:lnTo>
                  <a:pt x="26" y="3626"/>
                </a:lnTo>
                <a:lnTo>
                  <a:pt x="34" y="3568"/>
                </a:lnTo>
                <a:lnTo>
                  <a:pt x="42" y="3501"/>
                </a:lnTo>
                <a:lnTo>
                  <a:pt x="59" y="3434"/>
                </a:lnTo>
                <a:lnTo>
                  <a:pt x="67" y="3367"/>
                </a:lnTo>
                <a:lnTo>
                  <a:pt x="84" y="3309"/>
                </a:lnTo>
                <a:lnTo>
                  <a:pt x="101" y="3242"/>
                </a:lnTo>
                <a:lnTo>
                  <a:pt x="118" y="3175"/>
                </a:lnTo>
                <a:lnTo>
                  <a:pt x="126" y="3108"/>
                </a:lnTo>
                <a:lnTo>
                  <a:pt x="151" y="3050"/>
                </a:lnTo>
                <a:lnTo>
                  <a:pt x="168" y="2983"/>
                </a:lnTo>
                <a:lnTo>
                  <a:pt x="184" y="2924"/>
                </a:lnTo>
                <a:lnTo>
                  <a:pt x="209" y="2858"/>
                </a:lnTo>
                <a:lnTo>
                  <a:pt x="226" y="2791"/>
                </a:lnTo>
                <a:lnTo>
                  <a:pt x="251" y="2732"/>
                </a:lnTo>
                <a:lnTo>
                  <a:pt x="276" y="2665"/>
                </a:lnTo>
                <a:lnTo>
                  <a:pt x="301" y="2607"/>
                </a:lnTo>
                <a:lnTo>
                  <a:pt x="326" y="2540"/>
                </a:lnTo>
                <a:lnTo>
                  <a:pt x="351" y="2482"/>
                </a:lnTo>
                <a:lnTo>
                  <a:pt x="377" y="2423"/>
                </a:lnTo>
                <a:lnTo>
                  <a:pt x="402" y="2356"/>
                </a:lnTo>
                <a:lnTo>
                  <a:pt x="427" y="2298"/>
                </a:lnTo>
                <a:lnTo>
                  <a:pt x="460" y="2239"/>
                </a:lnTo>
                <a:lnTo>
                  <a:pt x="485" y="2181"/>
                </a:lnTo>
                <a:lnTo>
                  <a:pt x="519" y="2122"/>
                </a:lnTo>
                <a:lnTo>
                  <a:pt x="552" y="2064"/>
                </a:lnTo>
                <a:lnTo>
                  <a:pt x="577" y="2005"/>
                </a:lnTo>
                <a:lnTo>
                  <a:pt x="610" y="1947"/>
                </a:lnTo>
                <a:lnTo>
                  <a:pt x="644" y="1888"/>
                </a:lnTo>
                <a:lnTo>
                  <a:pt x="677" y="1830"/>
                </a:lnTo>
                <a:lnTo>
                  <a:pt x="711" y="1772"/>
                </a:lnTo>
                <a:lnTo>
                  <a:pt x="752" y="1721"/>
                </a:lnTo>
                <a:lnTo>
                  <a:pt x="786" y="1663"/>
                </a:lnTo>
                <a:lnTo>
                  <a:pt x="819" y="1613"/>
                </a:lnTo>
                <a:lnTo>
                  <a:pt x="861" y="1554"/>
                </a:lnTo>
                <a:lnTo>
                  <a:pt x="894" y="1504"/>
                </a:lnTo>
                <a:lnTo>
                  <a:pt x="936" y="1446"/>
                </a:lnTo>
                <a:lnTo>
                  <a:pt x="970" y="1396"/>
                </a:lnTo>
                <a:lnTo>
                  <a:pt x="1011" y="1345"/>
                </a:lnTo>
                <a:lnTo>
                  <a:pt x="1053" y="1295"/>
                </a:lnTo>
                <a:lnTo>
                  <a:pt x="1087" y="1245"/>
                </a:lnTo>
                <a:lnTo>
                  <a:pt x="1128" y="1195"/>
                </a:lnTo>
                <a:lnTo>
                  <a:pt x="1170" y="1145"/>
                </a:lnTo>
                <a:lnTo>
                  <a:pt x="1212" y="1103"/>
                </a:lnTo>
                <a:lnTo>
                  <a:pt x="1254" y="1053"/>
                </a:lnTo>
                <a:lnTo>
                  <a:pt x="1295" y="1011"/>
                </a:lnTo>
                <a:lnTo>
                  <a:pt x="1354" y="953"/>
                </a:lnTo>
                <a:lnTo>
                  <a:pt x="1421" y="886"/>
                </a:lnTo>
                <a:lnTo>
                  <a:pt x="1463" y="844"/>
                </a:lnTo>
                <a:lnTo>
                  <a:pt x="1504" y="802"/>
                </a:lnTo>
                <a:lnTo>
                  <a:pt x="1546" y="761"/>
                </a:lnTo>
                <a:lnTo>
                  <a:pt x="1588" y="711"/>
                </a:lnTo>
                <a:lnTo>
                  <a:pt x="1638" y="660"/>
                </a:lnTo>
                <a:lnTo>
                  <a:pt x="1688" y="619"/>
                </a:lnTo>
                <a:lnTo>
                  <a:pt x="1747" y="569"/>
                </a:lnTo>
                <a:lnTo>
                  <a:pt x="1797" y="518"/>
                </a:lnTo>
                <a:lnTo>
                  <a:pt x="1830" y="493"/>
                </a:lnTo>
                <a:lnTo>
                  <a:pt x="1855" y="468"/>
                </a:lnTo>
                <a:lnTo>
                  <a:pt x="1889" y="443"/>
                </a:lnTo>
                <a:lnTo>
                  <a:pt x="1914" y="418"/>
                </a:lnTo>
                <a:lnTo>
                  <a:pt x="1947" y="393"/>
                </a:lnTo>
                <a:lnTo>
                  <a:pt x="1972" y="376"/>
                </a:lnTo>
                <a:lnTo>
                  <a:pt x="2006" y="351"/>
                </a:lnTo>
                <a:lnTo>
                  <a:pt x="2039" y="326"/>
                </a:lnTo>
                <a:lnTo>
                  <a:pt x="2064" y="301"/>
                </a:lnTo>
                <a:lnTo>
                  <a:pt x="2097" y="276"/>
                </a:lnTo>
                <a:lnTo>
                  <a:pt x="2131" y="259"/>
                </a:lnTo>
                <a:lnTo>
                  <a:pt x="2164" y="234"/>
                </a:lnTo>
                <a:lnTo>
                  <a:pt x="2189" y="218"/>
                </a:lnTo>
                <a:lnTo>
                  <a:pt x="2223" y="193"/>
                </a:lnTo>
                <a:lnTo>
                  <a:pt x="2256" y="176"/>
                </a:lnTo>
                <a:lnTo>
                  <a:pt x="2290" y="151"/>
                </a:lnTo>
                <a:lnTo>
                  <a:pt x="2323" y="134"/>
                </a:lnTo>
                <a:lnTo>
                  <a:pt x="2356" y="117"/>
                </a:lnTo>
                <a:lnTo>
                  <a:pt x="2390" y="101"/>
                </a:lnTo>
                <a:lnTo>
                  <a:pt x="2423" y="84"/>
                </a:lnTo>
                <a:lnTo>
                  <a:pt x="2448" y="76"/>
                </a:lnTo>
                <a:lnTo>
                  <a:pt x="2457" y="76"/>
                </a:lnTo>
                <a:lnTo>
                  <a:pt x="2490" y="59"/>
                </a:lnTo>
                <a:lnTo>
                  <a:pt x="2524" y="42"/>
                </a:lnTo>
                <a:lnTo>
                  <a:pt x="2557" y="34"/>
                </a:lnTo>
                <a:lnTo>
                  <a:pt x="2590" y="17"/>
                </a:lnTo>
                <a:lnTo>
                  <a:pt x="2624" y="9"/>
                </a:lnTo>
                <a:lnTo>
                  <a:pt x="2657" y="0"/>
                </a:lnTo>
                <a:lnTo>
                  <a:pt x="2674" y="0"/>
                </a:lnTo>
                <a:lnTo>
                  <a:pt x="2699" y="0"/>
                </a:lnTo>
                <a:lnTo>
                  <a:pt x="2716" y="0"/>
                </a:lnTo>
                <a:lnTo>
                  <a:pt x="2732" y="0"/>
                </a:lnTo>
                <a:lnTo>
                  <a:pt x="2749" y="0"/>
                </a:lnTo>
                <a:lnTo>
                  <a:pt x="2766" y="0"/>
                </a:lnTo>
                <a:lnTo>
                  <a:pt x="2891" y="0"/>
                </a:lnTo>
                <a:lnTo>
                  <a:pt x="2908" y="0"/>
                </a:lnTo>
                <a:lnTo>
                  <a:pt x="2925" y="0"/>
                </a:lnTo>
                <a:lnTo>
                  <a:pt x="2941" y="0"/>
                </a:lnTo>
                <a:lnTo>
                  <a:pt x="2958" y="0"/>
                </a:lnTo>
                <a:lnTo>
                  <a:pt x="2983" y="0"/>
                </a:lnTo>
                <a:lnTo>
                  <a:pt x="3000" y="0"/>
                </a:lnTo>
                <a:lnTo>
                  <a:pt x="3016" y="9"/>
                </a:lnTo>
                <a:lnTo>
                  <a:pt x="3033" y="17"/>
                </a:lnTo>
                <a:lnTo>
                  <a:pt x="3050" y="17"/>
                </a:lnTo>
                <a:lnTo>
                  <a:pt x="3067" y="26"/>
                </a:lnTo>
                <a:lnTo>
                  <a:pt x="3083" y="34"/>
                </a:lnTo>
                <a:lnTo>
                  <a:pt x="3100" y="42"/>
                </a:lnTo>
                <a:lnTo>
                  <a:pt x="3117" y="51"/>
                </a:lnTo>
                <a:lnTo>
                  <a:pt x="3142" y="67"/>
                </a:lnTo>
                <a:lnTo>
                  <a:pt x="3158" y="84"/>
                </a:lnTo>
                <a:lnTo>
                  <a:pt x="3184" y="92"/>
                </a:lnTo>
                <a:lnTo>
                  <a:pt x="3200" y="109"/>
                </a:lnTo>
                <a:lnTo>
                  <a:pt x="3225" y="126"/>
                </a:lnTo>
                <a:lnTo>
                  <a:pt x="3242" y="142"/>
                </a:lnTo>
                <a:lnTo>
                  <a:pt x="3259" y="159"/>
                </a:lnTo>
                <a:lnTo>
                  <a:pt x="3275" y="176"/>
                </a:lnTo>
                <a:lnTo>
                  <a:pt x="3292" y="193"/>
                </a:lnTo>
                <a:lnTo>
                  <a:pt x="3309" y="218"/>
                </a:lnTo>
                <a:lnTo>
                  <a:pt x="3326" y="234"/>
                </a:lnTo>
                <a:lnTo>
                  <a:pt x="3342" y="251"/>
                </a:lnTo>
                <a:lnTo>
                  <a:pt x="3351" y="276"/>
                </a:lnTo>
                <a:lnTo>
                  <a:pt x="3367" y="293"/>
                </a:lnTo>
                <a:lnTo>
                  <a:pt x="3376" y="318"/>
                </a:lnTo>
                <a:lnTo>
                  <a:pt x="3392" y="335"/>
                </a:lnTo>
                <a:lnTo>
                  <a:pt x="3401" y="360"/>
                </a:lnTo>
                <a:lnTo>
                  <a:pt x="3409" y="385"/>
                </a:lnTo>
                <a:lnTo>
                  <a:pt x="3417" y="401"/>
                </a:lnTo>
                <a:lnTo>
                  <a:pt x="3426" y="427"/>
                </a:lnTo>
                <a:lnTo>
                  <a:pt x="3434" y="452"/>
                </a:lnTo>
                <a:lnTo>
                  <a:pt x="3442" y="477"/>
                </a:lnTo>
                <a:lnTo>
                  <a:pt x="3451" y="493"/>
                </a:lnTo>
                <a:lnTo>
                  <a:pt x="3459" y="518"/>
                </a:lnTo>
                <a:lnTo>
                  <a:pt x="3459" y="543"/>
                </a:lnTo>
                <a:lnTo>
                  <a:pt x="3459" y="569"/>
                </a:lnTo>
                <a:lnTo>
                  <a:pt x="3459" y="594"/>
                </a:lnTo>
                <a:lnTo>
                  <a:pt x="3459" y="619"/>
                </a:lnTo>
                <a:lnTo>
                  <a:pt x="3459" y="644"/>
                </a:lnTo>
                <a:lnTo>
                  <a:pt x="3459" y="669"/>
                </a:lnTo>
                <a:lnTo>
                  <a:pt x="3459" y="694"/>
                </a:lnTo>
                <a:lnTo>
                  <a:pt x="3459" y="719"/>
                </a:lnTo>
                <a:lnTo>
                  <a:pt x="3459" y="744"/>
                </a:lnTo>
                <a:lnTo>
                  <a:pt x="3459" y="970"/>
                </a:lnTo>
                <a:lnTo>
                  <a:pt x="3459" y="995"/>
                </a:lnTo>
                <a:lnTo>
                  <a:pt x="3459" y="1020"/>
                </a:lnTo>
                <a:lnTo>
                  <a:pt x="3459" y="1078"/>
                </a:lnTo>
                <a:lnTo>
                  <a:pt x="3451" y="1128"/>
                </a:lnTo>
                <a:lnTo>
                  <a:pt x="3442" y="1178"/>
                </a:lnTo>
                <a:lnTo>
                  <a:pt x="3434" y="1229"/>
                </a:lnTo>
                <a:lnTo>
                  <a:pt x="3426" y="1287"/>
                </a:lnTo>
                <a:lnTo>
                  <a:pt x="3409" y="1337"/>
                </a:lnTo>
                <a:lnTo>
                  <a:pt x="3401" y="1396"/>
                </a:lnTo>
                <a:lnTo>
                  <a:pt x="3384" y="1446"/>
                </a:lnTo>
                <a:lnTo>
                  <a:pt x="3376" y="1496"/>
                </a:lnTo>
                <a:lnTo>
                  <a:pt x="3359" y="1554"/>
                </a:lnTo>
                <a:lnTo>
                  <a:pt x="3342" y="1604"/>
                </a:lnTo>
                <a:lnTo>
                  <a:pt x="3326" y="1663"/>
                </a:lnTo>
                <a:lnTo>
                  <a:pt x="3309" y="1713"/>
                </a:lnTo>
                <a:lnTo>
                  <a:pt x="3292" y="1763"/>
                </a:lnTo>
                <a:lnTo>
                  <a:pt x="3275" y="1813"/>
                </a:lnTo>
                <a:lnTo>
                  <a:pt x="3259" y="1872"/>
                </a:lnTo>
                <a:lnTo>
                  <a:pt x="3242" y="1922"/>
                </a:lnTo>
                <a:lnTo>
                  <a:pt x="3217" y="1972"/>
                </a:lnTo>
                <a:lnTo>
                  <a:pt x="3200" y="2022"/>
                </a:lnTo>
                <a:lnTo>
                  <a:pt x="3184" y="2072"/>
                </a:lnTo>
                <a:lnTo>
                  <a:pt x="3167" y="2122"/>
                </a:lnTo>
                <a:lnTo>
                  <a:pt x="3142" y="2164"/>
                </a:lnTo>
                <a:lnTo>
                  <a:pt x="3125" y="2214"/>
                </a:lnTo>
                <a:lnTo>
                  <a:pt x="3100" y="2264"/>
                </a:lnTo>
                <a:lnTo>
                  <a:pt x="3083" y="2306"/>
                </a:lnTo>
                <a:lnTo>
                  <a:pt x="3067" y="2356"/>
                </a:lnTo>
                <a:lnTo>
                  <a:pt x="3041" y="2415"/>
                </a:lnTo>
                <a:lnTo>
                  <a:pt x="3025" y="2440"/>
                </a:lnTo>
                <a:lnTo>
                  <a:pt x="2991" y="2523"/>
                </a:lnTo>
                <a:lnTo>
                  <a:pt x="2950" y="2599"/>
                </a:lnTo>
                <a:lnTo>
                  <a:pt x="2916" y="2665"/>
                </a:lnTo>
                <a:lnTo>
                  <a:pt x="2891" y="2732"/>
                </a:lnTo>
                <a:lnTo>
                  <a:pt x="2858" y="2791"/>
                </a:lnTo>
                <a:lnTo>
                  <a:pt x="2833" y="2841"/>
                </a:lnTo>
                <a:lnTo>
                  <a:pt x="2808" y="2883"/>
                </a:lnTo>
                <a:lnTo>
                  <a:pt x="2791" y="2924"/>
                </a:lnTo>
                <a:lnTo>
                  <a:pt x="2766" y="2966"/>
                </a:lnTo>
                <a:lnTo>
                  <a:pt x="2749" y="3000"/>
                </a:lnTo>
                <a:lnTo>
                  <a:pt x="2724" y="3041"/>
                </a:lnTo>
                <a:lnTo>
                  <a:pt x="2682" y="3117"/>
                </a:lnTo>
                <a:lnTo>
                  <a:pt x="2640" y="3192"/>
                </a:lnTo>
                <a:lnTo>
                  <a:pt x="2549" y="3342"/>
                </a:lnTo>
                <a:lnTo>
                  <a:pt x="2507" y="3417"/>
                </a:lnTo>
                <a:lnTo>
                  <a:pt x="2482" y="3467"/>
                </a:lnTo>
                <a:lnTo>
                  <a:pt x="2524" y="3426"/>
                </a:lnTo>
                <a:lnTo>
                  <a:pt x="2532" y="3417"/>
                </a:lnTo>
                <a:lnTo>
                  <a:pt x="2657" y="3309"/>
                </a:lnTo>
                <a:lnTo>
                  <a:pt x="2732" y="3242"/>
                </a:lnTo>
                <a:lnTo>
                  <a:pt x="2799" y="3183"/>
                </a:lnTo>
                <a:lnTo>
                  <a:pt x="2866" y="3125"/>
                </a:lnTo>
                <a:lnTo>
                  <a:pt x="2941" y="3066"/>
                </a:lnTo>
                <a:lnTo>
                  <a:pt x="3008" y="3000"/>
                </a:lnTo>
                <a:lnTo>
                  <a:pt x="3083" y="2941"/>
                </a:lnTo>
                <a:lnTo>
                  <a:pt x="3150" y="2883"/>
                </a:lnTo>
                <a:lnTo>
                  <a:pt x="3225" y="2824"/>
                </a:lnTo>
                <a:lnTo>
                  <a:pt x="3300" y="2766"/>
                </a:lnTo>
                <a:lnTo>
                  <a:pt x="3367" y="2707"/>
                </a:lnTo>
                <a:lnTo>
                  <a:pt x="3442" y="2657"/>
                </a:lnTo>
                <a:lnTo>
                  <a:pt x="3518" y="2599"/>
                </a:lnTo>
                <a:lnTo>
                  <a:pt x="3593" y="2540"/>
                </a:lnTo>
                <a:lnTo>
                  <a:pt x="3635" y="2515"/>
                </a:lnTo>
                <a:lnTo>
                  <a:pt x="3668" y="2490"/>
                </a:lnTo>
                <a:lnTo>
                  <a:pt x="3710" y="2465"/>
                </a:lnTo>
                <a:lnTo>
                  <a:pt x="3743" y="2431"/>
                </a:lnTo>
                <a:lnTo>
                  <a:pt x="3752" y="2431"/>
                </a:lnTo>
                <a:lnTo>
                  <a:pt x="3785" y="2406"/>
                </a:lnTo>
                <a:lnTo>
                  <a:pt x="3827" y="2381"/>
                </a:lnTo>
                <a:lnTo>
                  <a:pt x="3860" y="2356"/>
                </a:lnTo>
                <a:lnTo>
                  <a:pt x="3902" y="2331"/>
                </a:lnTo>
                <a:lnTo>
                  <a:pt x="3944" y="2306"/>
                </a:lnTo>
                <a:lnTo>
                  <a:pt x="3977" y="2281"/>
                </a:lnTo>
                <a:lnTo>
                  <a:pt x="4019" y="2256"/>
                </a:lnTo>
                <a:lnTo>
                  <a:pt x="4061" y="2231"/>
                </a:lnTo>
                <a:lnTo>
                  <a:pt x="4102" y="2206"/>
                </a:lnTo>
                <a:lnTo>
                  <a:pt x="4144" y="2181"/>
                </a:lnTo>
                <a:lnTo>
                  <a:pt x="4178" y="2164"/>
                </a:lnTo>
                <a:lnTo>
                  <a:pt x="4219" y="2139"/>
                </a:lnTo>
                <a:lnTo>
                  <a:pt x="4261" y="2114"/>
                </a:lnTo>
                <a:lnTo>
                  <a:pt x="4303" y="2097"/>
                </a:lnTo>
                <a:lnTo>
                  <a:pt x="4345" y="2072"/>
                </a:lnTo>
                <a:lnTo>
                  <a:pt x="4386" y="2047"/>
                </a:lnTo>
                <a:lnTo>
                  <a:pt x="4428" y="2031"/>
                </a:lnTo>
                <a:lnTo>
                  <a:pt x="4478" y="2005"/>
                </a:lnTo>
                <a:lnTo>
                  <a:pt x="4520" y="1989"/>
                </a:lnTo>
                <a:lnTo>
                  <a:pt x="4562" y="1972"/>
                </a:lnTo>
                <a:lnTo>
                  <a:pt x="4604" y="1947"/>
                </a:lnTo>
                <a:lnTo>
                  <a:pt x="4645" y="1930"/>
                </a:lnTo>
                <a:lnTo>
                  <a:pt x="4696" y="1914"/>
                </a:lnTo>
                <a:lnTo>
                  <a:pt x="4737" y="1897"/>
                </a:lnTo>
                <a:lnTo>
                  <a:pt x="4779" y="1880"/>
                </a:lnTo>
                <a:lnTo>
                  <a:pt x="4829" y="1863"/>
                </a:lnTo>
                <a:lnTo>
                  <a:pt x="4863" y="1847"/>
                </a:lnTo>
                <a:lnTo>
                  <a:pt x="4913" y="1830"/>
                </a:lnTo>
                <a:lnTo>
                  <a:pt x="4971" y="1805"/>
                </a:lnTo>
                <a:lnTo>
                  <a:pt x="5013" y="1797"/>
                </a:lnTo>
                <a:lnTo>
                  <a:pt x="5046" y="1788"/>
                </a:lnTo>
                <a:lnTo>
                  <a:pt x="5088" y="1772"/>
                </a:lnTo>
                <a:lnTo>
                  <a:pt x="5130" y="1763"/>
                </a:lnTo>
                <a:lnTo>
                  <a:pt x="5147" y="1763"/>
                </a:lnTo>
                <a:lnTo>
                  <a:pt x="5180" y="1755"/>
                </a:lnTo>
                <a:lnTo>
                  <a:pt x="5222" y="1738"/>
                </a:lnTo>
                <a:lnTo>
                  <a:pt x="5272" y="1730"/>
                </a:lnTo>
                <a:lnTo>
                  <a:pt x="5322" y="1713"/>
                </a:lnTo>
                <a:lnTo>
                  <a:pt x="5364" y="1705"/>
                </a:lnTo>
                <a:lnTo>
                  <a:pt x="5414" y="1696"/>
                </a:lnTo>
                <a:lnTo>
                  <a:pt x="5464" y="1688"/>
                </a:lnTo>
                <a:lnTo>
                  <a:pt x="5489" y="1688"/>
                </a:lnTo>
                <a:lnTo>
                  <a:pt x="5514" y="1688"/>
                </a:lnTo>
                <a:lnTo>
                  <a:pt x="5539" y="1688"/>
                </a:lnTo>
                <a:lnTo>
                  <a:pt x="5564" y="1688"/>
                </a:lnTo>
                <a:lnTo>
                  <a:pt x="5589" y="1688"/>
                </a:lnTo>
                <a:lnTo>
                  <a:pt x="5615" y="1688"/>
                </a:lnTo>
                <a:lnTo>
                  <a:pt x="5640" y="1688"/>
                </a:lnTo>
                <a:lnTo>
                  <a:pt x="5782" y="1688"/>
                </a:lnTo>
                <a:lnTo>
                  <a:pt x="5798" y="1688"/>
                </a:lnTo>
                <a:lnTo>
                  <a:pt x="5823" y="1688"/>
                </a:lnTo>
                <a:lnTo>
                  <a:pt x="5848" y="1688"/>
                </a:lnTo>
                <a:lnTo>
                  <a:pt x="5865" y="1688"/>
                </a:lnTo>
                <a:lnTo>
                  <a:pt x="5890" y="1688"/>
                </a:lnTo>
                <a:lnTo>
                  <a:pt x="5907" y="1696"/>
                </a:lnTo>
                <a:lnTo>
                  <a:pt x="5932" y="1705"/>
                </a:lnTo>
                <a:lnTo>
                  <a:pt x="5949" y="1713"/>
                </a:lnTo>
                <a:lnTo>
                  <a:pt x="5974" y="1730"/>
                </a:lnTo>
                <a:lnTo>
                  <a:pt x="5982" y="1738"/>
                </a:lnTo>
                <a:lnTo>
                  <a:pt x="5990" y="1746"/>
                </a:lnTo>
                <a:lnTo>
                  <a:pt x="5999" y="1746"/>
                </a:lnTo>
                <a:lnTo>
                  <a:pt x="6007" y="1755"/>
                </a:lnTo>
                <a:lnTo>
                  <a:pt x="6016" y="1763"/>
                </a:lnTo>
                <a:lnTo>
                  <a:pt x="6024" y="1772"/>
                </a:lnTo>
                <a:lnTo>
                  <a:pt x="6032" y="1780"/>
                </a:lnTo>
                <a:lnTo>
                  <a:pt x="6041" y="1797"/>
                </a:lnTo>
                <a:lnTo>
                  <a:pt x="6049" y="1805"/>
                </a:lnTo>
                <a:lnTo>
                  <a:pt x="6057" y="1813"/>
                </a:lnTo>
                <a:lnTo>
                  <a:pt x="6066" y="1822"/>
                </a:lnTo>
                <a:lnTo>
                  <a:pt x="6066" y="1838"/>
                </a:lnTo>
                <a:lnTo>
                  <a:pt x="6074" y="1847"/>
                </a:lnTo>
                <a:lnTo>
                  <a:pt x="6074" y="1855"/>
                </a:lnTo>
                <a:lnTo>
                  <a:pt x="6074" y="1872"/>
                </a:lnTo>
                <a:lnTo>
                  <a:pt x="6074" y="1880"/>
                </a:lnTo>
                <a:lnTo>
                  <a:pt x="6082" y="1905"/>
                </a:lnTo>
                <a:lnTo>
                  <a:pt x="6091" y="1939"/>
                </a:lnTo>
                <a:lnTo>
                  <a:pt x="6091" y="1964"/>
                </a:lnTo>
                <a:lnTo>
                  <a:pt x="6099" y="1989"/>
                </a:lnTo>
                <a:lnTo>
                  <a:pt x="6099" y="2014"/>
                </a:lnTo>
                <a:lnTo>
                  <a:pt x="6099" y="2047"/>
                </a:lnTo>
                <a:lnTo>
                  <a:pt x="6099" y="2072"/>
                </a:lnTo>
                <a:lnTo>
                  <a:pt x="6099" y="2097"/>
                </a:lnTo>
                <a:lnTo>
                  <a:pt x="6099" y="2231"/>
                </a:lnTo>
                <a:lnTo>
                  <a:pt x="6099" y="2256"/>
                </a:lnTo>
                <a:lnTo>
                  <a:pt x="6099" y="2281"/>
                </a:lnTo>
                <a:lnTo>
                  <a:pt x="6099" y="2315"/>
                </a:lnTo>
                <a:lnTo>
                  <a:pt x="6099" y="2340"/>
                </a:lnTo>
                <a:lnTo>
                  <a:pt x="6099" y="2365"/>
                </a:lnTo>
                <a:lnTo>
                  <a:pt x="6099" y="2390"/>
                </a:lnTo>
                <a:lnTo>
                  <a:pt x="6091" y="2415"/>
                </a:lnTo>
                <a:lnTo>
                  <a:pt x="6091" y="2440"/>
                </a:lnTo>
                <a:lnTo>
                  <a:pt x="6082" y="2465"/>
                </a:lnTo>
                <a:lnTo>
                  <a:pt x="6074" y="2490"/>
                </a:lnTo>
                <a:lnTo>
                  <a:pt x="6066" y="2523"/>
                </a:lnTo>
                <a:lnTo>
                  <a:pt x="6057" y="2548"/>
                </a:lnTo>
                <a:lnTo>
                  <a:pt x="6049" y="2574"/>
                </a:lnTo>
                <a:lnTo>
                  <a:pt x="6041" y="2599"/>
                </a:lnTo>
                <a:lnTo>
                  <a:pt x="6032" y="2624"/>
                </a:lnTo>
                <a:lnTo>
                  <a:pt x="6016" y="2649"/>
                </a:lnTo>
                <a:lnTo>
                  <a:pt x="6007" y="2674"/>
                </a:lnTo>
                <a:lnTo>
                  <a:pt x="5999" y="2699"/>
                </a:lnTo>
                <a:lnTo>
                  <a:pt x="5982" y="2724"/>
                </a:lnTo>
                <a:lnTo>
                  <a:pt x="5974" y="2749"/>
                </a:lnTo>
                <a:lnTo>
                  <a:pt x="5957" y="2732"/>
                </a:lnTo>
                <a:lnTo>
                  <a:pt x="5940" y="2757"/>
                </a:lnTo>
                <a:lnTo>
                  <a:pt x="5932" y="2782"/>
                </a:lnTo>
                <a:lnTo>
                  <a:pt x="5915" y="2807"/>
                </a:lnTo>
                <a:lnTo>
                  <a:pt x="5899" y="2832"/>
                </a:lnTo>
                <a:lnTo>
                  <a:pt x="5882" y="2849"/>
                </a:lnTo>
                <a:lnTo>
                  <a:pt x="5874" y="2874"/>
                </a:lnTo>
                <a:lnTo>
                  <a:pt x="5857" y="2899"/>
                </a:lnTo>
                <a:lnTo>
                  <a:pt x="5840" y="2924"/>
                </a:lnTo>
                <a:lnTo>
                  <a:pt x="5823" y="2949"/>
                </a:lnTo>
                <a:lnTo>
                  <a:pt x="5807" y="2975"/>
                </a:lnTo>
                <a:lnTo>
                  <a:pt x="5790" y="2991"/>
                </a:lnTo>
                <a:lnTo>
                  <a:pt x="5773" y="3016"/>
                </a:lnTo>
                <a:lnTo>
                  <a:pt x="5748" y="3050"/>
                </a:lnTo>
                <a:lnTo>
                  <a:pt x="5731" y="3066"/>
                </a:lnTo>
                <a:lnTo>
                  <a:pt x="5706" y="3091"/>
                </a:lnTo>
                <a:lnTo>
                  <a:pt x="5690" y="3117"/>
                </a:lnTo>
                <a:lnTo>
                  <a:pt x="5673" y="3133"/>
                </a:lnTo>
                <a:lnTo>
                  <a:pt x="5656" y="3158"/>
                </a:lnTo>
                <a:lnTo>
                  <a:pt x="5615" y="3200"/>
                </a:lnTo>
                <a:lnTo>
                  <a:pt x="5606" y="3208"/>
                </a:lnTo>
                <a:lnTo>
                  <a:pt x="5573" y="3250"/>
                </a:lnTo>
                <a:lnTo>
                  <a:pt x="5531" y="3292"/>
                </a:lnTo>
                <a:lnTo>
                  <a:pt x="5489" y="3334"/>
                </a:lnTo>
                <a:lnTo>
                  <a:pt x="5447" y="3376"/>
                </a:lnTo>
                <a:lnTo>
                  <a:pt x="5406" y="3417"/>
                </a:lnTo>
                <a:lnTo>
                  <a:pt x="5364" y="3459"/>
                </a:lnTo>
                <a:lnTo>
                  <a:pt x="5314" y="3501"/>
                </a:lnTo>
                <a:lnTo>
                  <a:pt x="5272" y="3543"/>
                </a:lnTo>
                <a:lnTo>
                  <a:pt x="5222" y="3576"/>
                </a:lnTo>
                <a:lnTo>
                  <a:pt x="5180" y="3618"/>
                </a:lnTo>
                <a:lnTo>
                  <a:pt x="5130" y="3660"/>
                </a:lnTo>
                <a:lnTo>
                  <a:pt x="5080" y="3693"/>
                </a:lnTo>
                <a:lnTo>
                  <a:pt x="5038" y="3735"/>
                </a:lnTo>
                <a:lnTo>
                  <a:pt x="4988" y="3768"/>
                </a:lnTo>
                <a:lnTo>
                  <a:pt x="4938" y="3810"/>
                </a:lnTo>
                <a:lnTo>
                  <a:pt x="4888" y="3843"/>
                </a:lnTo>
                <a:lnTo>
                  <a:pt x="4846" y="3877"/>
                </a:lnTo>
                <a:lnTo>
                  <a:pt x="4796" y="3910"/>
                </a:lnTo>
                <a:lnTo>
                  <a:pt x="4746" y="3944"/>
                </a:lnTo>
                <a:lnTo>
                  <a:pt x="4696" y="3977"/>
                </a:lnTo>
                <a:lnTo>
                  <a:pt x="4654" y="4010"/>
                </a:lnTo>
                <a:lnTo>
                  <a:pt x="4604" y="4044"/>
                </a:lnTo>
                <a:lnTo>
                  <a:pt x="4554" y="4069"/>
                </a:lnTo>
                <a:lnTo>
                  <a:pt x="4512" y="4102"/>
                </a:lnTo>
                <a:lnTo>
                  <a:pt x="4495" y="4111"/>
                </a:lnTo>
                <a:lnTo>
                  <a:pt x="4462" y="4136"/>
                </a:lnTo>
                <a:lnTo>
                  <a:pt x="4420" y="4161"/>
                </a:lnTo>
                <a:lnTo>
                  <a:pt x="4378" y="4186"/>
                </a:lnTo>
                <a:lnTo>
                  <a:pt x="4286" y="4244"/>
                </a:lnTo>
                <a:lnTo>
                  <a:pt x="4203" y="4294"/>
                </a:lnTo>
                <a:lnTo>
                  <a:pt x="4128" y="4336"/>
                </a:lnTo>
                <a:lnTo>
                  <a:pt x="4052" y="4386"/>
                </a:lnTo>
                <a:lnTo>
                  <a:pt x="3977" y="4420"/>
                </a:lnTo>
                <a:lnTo>
                  <a:pt x="3894" y="4478"/>
                </a:lnTo>
                <a:lnTo>
                  <a:pt x="3802" y="4528"/>
                </a:lnTo>
                <a:lnTo>
                  <a:pt x="3710" y="4578"/>
                </a:lnTo>
                <a:lnTo>
                  <a:pt x="3618" y="4629"/>
                </a:lnTo>
                <a:lnTo>
                  <a:pt x="3434" y="4729"/>
                </a:lnTo>
                <a:lnTo>
                  <a:pt x="3334" y="4787"/>
                </a:lnTo>
                <a:lnTo>
                  <a:pt x="3351" y="4779"/>
                </a:lnTo>
                <a:lnTo>
                  <a:pt x="3417" y="4762"/>
                </a:lnTo>
                <a:lnTo>
                  <a:pt x="3526" y="4729"/>
                </a:lnTo>
                <a:lnTo>
                  <a:pt x="3568" y="4721"/>
                </a:lnTo>
                <a:lnTo>
                  <a:pt x="3593" y="4712"/>
                </a:lnTo>
                <a:lnTo>
                  <a:pt x="3668" y="4754"/>
                </a:lnTo>
                <a:close/>
                <a:moveTo>
                  <a:pt x="2674" y="4904"/>
                </a:moveTo>
                <a:lnTo>
                  <a:pt x="2666" y="4904"/>
                </a:lnTo>
                <a:lnTo>
                  <a:pt x="2674" y="4913"/>
                </a:lnTo>
                <a:lnTo>
                  <a:pt x="2666" y="4913"/>
                </a:lnTo>
                <a:lnTo>
                  <a:pt x="2674" y="4913"/>
                </a:lnTo>
                <a:lnTo>
                  <a:pt x="2666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66" y="4913"/>
                </a:lnTo>
                <a:lnTo>
                  <a:pt x="2682" y="4913"/>
                </a:lnTo>
                <a:lnTo>
                  <a:pt x="2682" y="4913"/>
                </a:lnTo>
                <a:lnTo>
                  <a:pt x="2691" y="4913"/>
                </a:lnTo>
                <a:lnTo>
                  <a:pt x="2691" y="4913"/>
                </a:lnTo>
                <a:lnTo>
                  <a:pt x="2707" y="4913"/>
                </a:lnTo>
                <a:lnTo>
                  <a:pt x="2716" y="4913"/>
                </a:lnTo>
                <a:lnTo>
                  <a:pt x="2716" y="4904"/>
                </a:lnTo>
                <a:lnTo>
                  <a:pt x="2716" y="4929"/>
                </a:lnTo>
                <a:lnTo>
                  <a:pt x="2699" y="4913"/>
                </a:lnTo>
                <a:lnTo>
                  <a:pt x="2699" y="4913"/>
                </a:lnTo>
                <a:lnTo>
                  <a:pt x="2691" y="4904"/>
                </a:lnTo>
                <a:lnTo>
                  <a:pt x="2691" y="4904"/>
                </a:lnTo>
                <a:lnTo>
                  <a:pt x="2674" y="4896"/>
                </a:lnTo>
                <a:lnTo>
                  <a:pt x="2674" y="4904"/>
                </a:lnTo>
                <a:lnTo>
                  <a:pt x="2666" y="4896"/>
                </a:lnTo>
                <a:close/>
                <a:moveTo>
                  <a:pt x="2707" y="4929"/>
                </a:move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7" name="Google Shape;897;p34"/>
          <p:cNvSpPr/>
          <p:nvPr/>
        </p:nvSpPr>
        <p:spPr>
          <a:xfrm>
            <a:off x="10665516" y="6237685"/>
            <a:ext cx="529712" cy="414351"/>
          </a:xfrm>
          <a:custGeom>
            <a:avLst/>
            <a:gdLst/>
            <a:ahLst/>
            <a:cxnLst/>
            <a:rect l="l" t="t" r="r" b="b"/>
            <a:pathLst>
              <a:path w="8054" h="6300" extrusionOk="0">
                <a:moveTo>
                  <a:pt x="6575" y="3251"/>
                </a:moveTo>
                <a:lnTo>
                  <a:pt x="6651" y="3251"/>
                </a:lnTo>
                <a:lnTo>
                  <a:pt x="6717" y="3251"/>
                </a:lnTo>
                <a:lnTo>
                  <a:pt x="6793" y="3251"/>
                </a:lnTo>
                <a:lnTo>
                  <a:pt x="6859" y="3251"/>
                </a:lnTo>
                <a:lnTo>
                  <a:pt x="6935" y="3259"/>
                </a:lnTo>
                <a:lnTo>
                  <a:pt x="6976" y="3259"/>
                </a:lnTo>
                <a:lnTo>
                  <a:pt x="7010" y="3259"/>
                </a:lnTo>
                <a:lnTo>
                  <a:pt x="7051" y="3259"/>
                </a:lnTo>
                <a:lnTo>
                  <a:pt x="7077" y="3259"/>
                </a:lnTo>
                <a:lnTo>
                  <a:pt x="7085" y="3259"/>
                </a:lnTo>
                <a:lnTo>
                  <a:pt x="7127" y="3259"/>
                </a:lnTo>
                <a:lnTo>
                  <a:pt x="7160" y="3259"/>
                </a:lnTo>
                <a:lnTo>
                  <a:pt x="7202" y="3267"/>
                </a:lnTo>
                <a:lnTo>
                  <a:pt x="7235" y="3276"/>
                </a:lnTo>
                <a:lnTo>
                  <a:pt x="7269" y="3276"/>
                </a:lnTo>
                <a:lnTo>
                  <a:pt x="7310" y="3284"/>
                </a:lnTo>
                <a:lnTo>
                  <a:pt x="7344" y="3292"/>
                </a:lnTo>
                <a:lnTo>
                  <a:pt x="7386" y="3301"/>
                </a:lnTo>
                <a:lnTo>
                  <a:pt x="7419" y="3309"/>
                </a:lnTo>
                <a:lnTo>
                  <a:pt x="7452" y="3317"/>
                </a:lnTo>
                <a:lnTo>
                  <a:pt x="7486" y="3326"/>
                </a:lnTo>
                <a:lnTo>
                  <a:pt x="7519" y="3334"/>
                </a:lnTo>
                <a:lnTo>
                  <a:pt x="7553" y="3351"/>
                </a:lnTo>
                <a:lnTo>
                  <a:pt x="7586" y="3359"/>
                </a:lnTo>
                <a:lnTo>
                  <a:pt x="7620" y="3376"/>
                </a:lnTo>
                <a:lnTo>
                  <a:pt x="7653" y="3384"/>
                </a:lnTo>
                <a:lnTo>
                  <a:pt x="7686" y="3401"/>
                </a:lnTo>
                <a:lnTo>
                  <a:pt x="7720" y="3409"/>
                </a:lnTo>
                <a:lnTo>
                  <a:pt x="7753" y="3426"/>
                </a:lnTo>
                <a:lnTo>
                  <a:pt x="7778" y="3443"/>
                </a:lnTo>
                <a:lnTo>
                  <a:pt x="7812" y="3460"/>
                </a:lnTo>
                <a:lnTo>
                  <a:pt x="7828" y="3476"/>
                </a:lnTo>
                <a:lnTo>
                  <a:pt x="7845" y="3485"/>
                </a:lnTo>
                <a:lnTo>
                  <a:pt x="7853" y="3493"/>
                </a:lnTo>
                <a:lnTo>
                  <a:pt x="7870" y="3501"/>
                </a:lnTo>
                <a:lnTo>
                  <a:pt x="7887" y="3518"/>
                </a:lnTo>
                <a:lnTo>
                  <a:pt x="7895" y="3526"/>
                </a:lnTo>
                <a:lnTo>
                  <a:pt x="7912" y="3543"/>
                </a:lnTo>
                <a:lnTo>
                  <a:pt x="7920" y="3551"/>
                </a:lnTo>
                <a:lnTo>
                  <a:pt x="7937" y="3568"/>
                </a:lnTo>
                <a:lnTo>
                  <a:pt x="7945" y="3576"/>
                </a:lnTo>
                <a:lnTo>
                  <a:pt x="7962" y="3593"/>
                </a:lnTo>
                <a:lnTo>
                  <a:pt x="7970" y="3610"/>
                </a:lnTo>
                <a:lnTo>
                  <a:pt x="7979" y="3618"/>
                </a:lnTo>
                <a:lnTo>
                  <a:pt x="7996" y="3635"/>
                </a:lnTo>
                <a:lnTo>
                  <a:pt x="8004" y="3652"/>
                </a:lnTo>
                <a:lnTo>
                  <a:pt x="8012" y="3668"/>
                </a:lnTo>
                <a:lnTo>
                  <a:pt x="8021" y="3685"/>
                </a:lnTo>
                <a:lnTo>
                  <a:pt x="8029" y="3702"/>
                </a:lnTo>
                <a:lnTo>
                  <a:pt x="8037" y="3718"/>
                </a:lnTo>
                <a:lnTo>
                  <a:pt x="8046" y="3735"/>
                </a:lnTo>
                <a:lnTo>
                  <a:pt x="8054" y="3760"/>
                </a:lnTo>
                <a:lnTo>
                  <a:pt x="8054" y="3777"/>
                </a:lnTo>
                <a:lnTo>
                  <a:pt x="8054" y="3794"/>
                </a:lnTo>
                <a:lnTo>
                  <a:pt x="8054" y="3819"/>
                </a:lnTo>
                <a:lnTo>
                  <a:pt x="8054" y="3835"/>
                </a:lnTo>
                <a:lnTo>
                  <a:pt x="8054" y="3852"/>
                </a:lnTo>
                <a:lnTo>
                  <a:pt x="8054" y="3961"/>
                </a:lnTo>
                <a:lnTo>
                  <a:pt x="8054" y="3977"/>
                </a:lnTo>
                <a:lnTo>
                  <a:pt x="8054" y="4003"/>
                </a:lnTo>
                <a:lnTo>
                  <a:pt x="8054" y="4019"/>
                </a:lnTo>
                <a:lnTo>
                  <a:pt x="8054" y="4036"/>
                </a:lnTo>
                <a:lnTo>
                  <a:pt x="8054" y="4061"/>
                </a:lnTo>
                <a:lnTo>
                  <a:pt x="8046" y="4078"/>
                </a:lnTo>
                <a:lnTo>
                  <a:pt x="8037" y="4103"/>
                </a:lnTo>
                <a:lnTo>
                  <a:pt x="8029" y="4119"/>
                </a:lnTo>
                <a:lnTo>
                  <a:pt x="8029" y="4136"/>
                </a:lnTo>
                <a:lnTo>
                  <a:pt x="8021" y="4161"/>
                </a:lnTo>
                <a:lnTo>
                  <a:pt x="8004" y="4178"/>
                </a:lnTo>
                <a:lnTo>
                  <a:pt x="7996" y="4195"/>
                </a:lnTo>
                <a:lnTo>
                  <a:pt x="7987" y="4211"/>
                </a:lnTo>
                <a:lnTo>
                  <a:pt x="7979" y="4236"/>
                </a:lnTo>
                <a:lnTo>
                  <a:pt x="7962" y="4253"/>
                </a:lnTo>
                <a:lnTo>
                  <a:pt x="7954" y="4270"/>
                </a:lnTo>
                <a:lnTo>
                  <a:pt x="7937" y="4295"/>
                </a:lnTo>
                <a:lnTo>
                  <a:pt x="7929" y="4312"/>
                </a:lnTo>
                <a:lnTo>
                  <a:pt x="7912" y="4328"/>
                </a:lnTo>
                <a:lnTo>
                  <a:pt x="7904" y="4345"/>
                </a:lnTo>
                <a:lnTo>
                  <a:pt x="7887" y="4370"/>
                </a:lnTo>
                <a:lnTo>
                  <a:pt x="7870" y="4387"/>
                </a:lnTo>
                <a:lnTo>
                  <a:pt x="7853" y="4404"/>
                </a:lnTo>
                <a:lnTo>
                  <a:pt x="7837" y="4429"/>
                </a:lnTo>
                <a:lnTo>
                  <a:pt x="7820" y="4445"/>
                </a:lnTo>
                <a:lnTo>
                  <a:pt x="7803" y="4470"/>
                </a:lnTo>
                <a:lnTo>
                  <a:pt x="7787" y="4487"/>
                </a:lnTo>
                <a:lnTo>
                  <a:pt x="7762" y="4504"/>
                </a:lnTo>
                <a:lnTo>
                  <a:pt x="7745" y="4529"/>
                </a:lnTo>
                <a:lnTo>
                  <a:pt x="7720" y="4546"/>
                </a:lnTo>
                <a:lnTo>
                  <a:pt x="7703" y="4571"/>
                </a:lnTo>
                <a:lnTo>
                  <a:pt x="7670" y="4596"/>
                </a:lnTo>
                <a:lnTo>
                  <a:pt x="7620" y="4646"/>
                </a:lnTo>
                <a:lnTo>
                  <a:pt x="7561" y="4696"/>
                </a:lnTo>
                <a:lnTo>
                  <a:pt x="7494" y="4754"/>
                </a:lnTo>
                <a:lnTo>
                  <a:pt x="7461" y="4779"/>
                </a:lnTo>
                <a:lnTo>
                  <a:pt x="7427" y="4813"/>
                </a:lnTo>
                <a:lnTo>
                  <a:pt x="7394" y="4838"/>
                </a:lnTo>
                <a:lnTo>
                  <a:pt x="7361" y="4871"/>
                </a:lnTo>
                <a:lnTo>
                  <a:pt x="7327" y="4896"/>
                </a:lnTo>
                <a:lnTo>
                  <a:pt x="7302" y="4913"/>
                </a:lnTo>
                <a:lnTo>
                  <a:pt x="7269" y="4938"/>
                </a:lnTo>
                <a:lnTo>
                  <a:pt x="7252" y="4947"/>
                </a:lnTo>
                <a:lnTo>
                  <a:pt x="7244" y="4955"/>
                </a:lnTo>
                <a:lnTo>
                  <a:pt x="7152" y="5013"/>
                </a:lnTo>
                <a:lnTo>
                  <a:pt x="7060" y="5055"/>
                </a:lnTo>
                <a:lnTo>
                  <a:pt x="6985" y="5105"/>
                </a:lnTo>
                <a:lnTo>
                  <a:pt x="6909" y="5147"/>
                </a:lnTo>
                <a:lnTo>
                  <a:pt x="6834" y="5189"/>
                </a:lnTo>
                <a:lnTo>
                  <a:pt x="6759" y="5222"/>
                </a:lnTo>
                <a:lnTo>
                  <a:pt x="6692" y="5264"/>
                </a:lnTo>
                <a:lnTo>
                  <a:pt x="6625" y="5297"/>
                </a:lnTo>
                <a:lnTo>
                  <a:pt x="6559" y="5331"/>
                </a:lnTo>
                <a:lnTo>
                  <a:pt x="6492" y="5364"/>
                </a:lnTo>
                <a:lnTo>
                  <a:pt x="6425" y="5398"/>
                </a:lnTo>
                <a:lnTo>
                  <a:pt x="6350" y="5431"/>
                </a:lnTo>
                <a:lnTo>
                  <a:pt x="6199" y="5498"/>
                </a:lnTo>
                <a:lnTo>
                  <a:pt x="6032" y="5581"/>
                </a:lnTo>
                <a:lnTo>
                  <a:pt x="5840" y="5673"/>
                </a:lnTo>
                <a:lnTo>
                  <a:pt x="5656" y="5765"/>
                </a:lnTo>
                <a:lnTo>
                  <a:pt x="5556" y="5807"/>
                </a:lnTo>
                <a:lnTo>
                  <a:pt x="5464" y="5857"/>
                </a:lnTo>
                <a:lnTo>
                  <a:pt x="5372" y="5899"/>
                </a:lnTo>
                <a:lnTo>
                  <a:pt x="5280" y="5949"/>
                </a:lnTo>
                <a:lnTo>
                  <a:pt x="5189" y="5991"/>
                </a:lnTo>
                <a:lnTo>
                  <a:pt x="5088" y="6041"/>
                </a:lnTo>
                <a:lnTo>
                  <a:pt x="4996" y="6091"/>
                </a:lnTo>
                <a:lnTo>
                  <a:pt x="4905" y="6133"/>
                </a:lnTo>
                <a:lnTo>
                  <a:pt x="4896" y="6133"/>
                </a:lnTo>
                <a:lnTo>
                  <a:pt x="4813" y="6175"/>
                </a:lnTo>
                <a:lnTo>
                  <a:pt x="4712" y="6216"/>
                </a:lnTo>
                <a:lnTo>
                  <a:pt x="4620" y="6258"/>
                </a:lnTo>
                <a:lnTo>
                  <a:pt x="4520" y="6300"/>
                </a:lnTo>
                <a:lnTo>
                  <a:pt x="4345" y="6258"/>
                </a:lnTo>
                <a:lnTo>
                  <a:pt x="4395" y="6083"/>
                </a:lnTo>
                <a:lnTo>
                  <a:pt x="4487" y="6016"/>
                </a:lnTo>
                <a:lnTo>
                  <a:pt x="4570" y="5957"/>
                </a:lnTo>
                <a:lnTo>
                  <a:pt x="4662" y="5899"/>
                </a:lnTo>
                <a:lnTo>
                  <a:pt x="4737" y="5840"/>
                </a:lnTo>
                <a:lnTo>
                  <a:pt x="4746" y="5840"/>
                </a:lnTo>
                <a:lnTo>
                  <a:pt x="4838" y="5782"/>
                </a:lnTo>
                <a:lnTo>
                  <a:pt x="4930" y="5732"/>
                </a:lnTo>
                <a:lnTo>
                  <a:pt x="5030" y="5682"/>
                </a:lnTo>
                <a:lnTo>
                  <a:pt x="5122" y="5640"/>
                </a:lnTo>
                <a:lnTo>
                  <a:pt x="5214" y="5590"/>
                </a:lnTo>
                <a:lnTo>
                  <a:pt x="5306" y="5540"/>
                </a:lnTo>
                <a:lnTo>
                  <a:pt x="5397" y="5490"/>
                </a:lnTo>
                <a:lnTo>
                  <a:pt x="5498" y="5439"/>
                </a:lnTo>
                <a:lnTo>
                  <a:pt x="5681" y="5348"/>
                </a:lnTo>
                <a:lnTo>
                  <a:pt x="5874" y="5256"/>
                </a:lnTo>
                <a:lnTo>
                  <a:pt x="6041" y="5172"/>
                </a:lnTo>
                <a:lnTo>
                  <a:pt x="6183" y="5097"/>
                </a:lnTo>
                <a:lnTo>
                  <a:pt x="6258" y="5063"/>
                </a:lnTo>
                <a:lnTo>
                  <a:pt x="6325" y="5030"/>
                </a:lnTo>
                <a:lnTo>
                  <a:pt x="6383" y="4997"/>
                </a:lnTo>
                <a:lnTo>
                  <a:pt x="6450" y="4963"/>
                </a:lnTo>
                <a:lnTo>
                  <a:pt x="6517" y="4930"/>
                </a:lnTo>
                <a:lnTo>
                  <a:pt x="6584" y="4888"/>
                </a:lnTo>
                <a:lnTo>
                  <a:pt x="6651" y="4855"/>
                </a:lnTo>
                <a:lnTo>
                  <a:pt x="6717" y="4813"/>
                </a:lnTo>
                <a:lnTo>
                  <a:pt x="6793" y="4771"/>
                </a:lnTo>
                <a:lnTo>
                  <a:pt x="6868" y="4729"/>
                </a:lnTo>
                <a:lnTo>
                  <a:pt x="6951" y="4679"/>
                </a:lnTo>
                <a:lnTo>
                  <a:pt x="7035" y="4621"/>
                </a:lnTo>
                <a:lnTo>
                  <a:pt x="7043" y="4621"/>
                </a:lnTo>
                <a:lnTo>
                  <a:pt x="7043" y="4621"/>
                </a:lnTo>
                <a:lnTo>
                  <a:pt x="7060" y="4612"/>
                </a:lnTo>
                <a:lnTo>
                  <a:pt x="7085" y="4587"/>
                </a:lnTo>
                <a:lnTo>
                  <a:pt x="7110" y="4571"/>
                </a:lnTo>
                <a:lnTo>
                  <a:pt x="7143" y="4546"/>
                </a:lnTo>
                <a:lnTo>
                  <a:pt x="7168" y="4520"/>
                </a:lnTo>
                <a:lnTo>
                  <a:pt x="7202" y="4495"/>
                </a:lnTo>
                <a:lnTo>
                  <a:pt x="7227" y="4462"/>
                </a:lnTo>
                <a:lnTo>
                  <a:pt x="7294" y="4412"/>
                </a:lnTo>
                <a:lnTo>
                  <a:pt x="7344" y="4362"/>
                </a:lnTo>
                <a:lnTo>
                  <a:pt x="7386" y="4320"/>
                </a:lnTo>
                <a:lnTo>
                  <a:pt x="7419" y="4287"/>
                </a:lnTo>
                <a:lnTo>
                  <a:pt x="7436" y="4270"/>
                </a:lnTo>
                <a:lnTo>
                  <a:pt x="7452" y="4253"/>
                </a:lnTo>
                <a:lnTo>
                  <a:pt x="7469" y="4236"/>
                </a:lnTo>
                <a:lnTo>
                  <a:pt x="7478" y="4220"/>
                </a:lnTo>
                <a:lnTo>
                  <a:pt x="7494" y="4203"/>
                </a:lnTo>
                <a:lnTo>
                  <a:pt x="7511" y="4186"/>
                </a:lnTo>
                <a:lnTo>
                  <a:pt x="7519" y="4170"/>
                </a:lnTo>
                <a:lnTo>
                  <a:pt x="7536" y="4161"/>
                </a:lnTo>
                <a:lnTo>
                  <a:pt x="7544" y="4145"/>
                </a:lnTo>
                <a:lnTo>
                  <a:pt x="7544" y="4145"/>
                </a:lnTo>
                <a:lnTo>
                  <a:pt x="7561" y="4128"/>
                </a:lnTo>
                <a:lnTo>
                  <a:pt x="7569" y="4111"/>
                </a:lnTo>
                <a:lnTo>
                  <a:pt x="7569" y="4111"/>
                </a:lnTo>
                <a:lnTo>
                  <a:pt x="7578" y="4094"/>
                </a:lnTo>
                <a:lnTo>
                  <a:pt x="7595" y="4078"/>
                </a:lnTo>
                <a:lnTo>
                  <a:pt x="7595" y="4078"/>
                </a:lnTo>
                <a:lnTo>
                  <a:pt x="7603" y="4069"/>
                </a:lnTo>
                <a:lnTo>
                  <a:pt x="7611" y="4053"/>
                </a:lnTo>
                <a:lnTo>
                  <a:pt x="7611" y="4053"/>
                </a:lnTo>
                <a:lnTo>
                  <a:pt x="7620" y="4044"/>
                </a:lnTo>
                <a:lnTo>
                  <a:pt x="7628" y="4028"/>
                </a:lnTo>
                <a:lnTo>
                  <a:pt x="7628" y="4028"/>
                </a:lnTo>
                <a:lnTo>
                  <a:pt x="7636" y="4011"/>
                </a:lnTo>
                <a:lnTo>
                  <a:pt x="7636" y="4003"/>
                </a:lnTo>
                <a:lnTo>
                  <a:pt x="7636" y="4003"/>
                </a:lnTo>
                <a:lnTo>
                  <a:pt x="7636" y="3994"/>
                </a:lnTo>
                <a:lnTo>
                  <a:pt x="7636" y="3986"/>
                </a:lnTo>
                <a:lnTo>
                  <a:pt x="7636" y="3977"/>
                </a:lnTo>
                <a:lnTo>
                  <a:pt x="7636" y="3969"/>
                </a:lnTo>
                <a:lnTo>
                  <a:pt x="7636" y="3961"/>
                </a:lnTo>
                <a:lnTo>
                  <a:pt x="7636" y="3952"/>
                </a:lnTo>
                <a:lnTo>
                  <a:pt x="7636" y="3944"/>
                </a:lnTo>
                <a:lnTo>
                  <a:pt x="7636" y="3936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28" y="3911"/>
                </a:lnTo>
                <a:lnTo>
                  <a:pt x="7620" y="3911"/>
                </a:lnTo>
                <a:lnTo>
                  <a:pt x="7620" y="3911"/>
                </a:lnTo>
                <a:lnTo>
                  <a:pt x="7611" y="3911"/>
                </a:lnTo>
                <a:lnTo>
                  <a:pt x="7595" y="3902"/>
                </a:lnTo>
                <a:lnTo>
                  <a:pt x="7578" y="3894"/>
                </a:lnTo>
                <a:lnTo>
                  <a:pt x="7561" y="3886"/>
                </a:lnTo>
                <a:lnTo>
                  <a:pt x="7536" y="3877"/>
                </a:lnTo>
                <a:lnTo>
                  <a:pt x="7519" y="3869"/>
                </a:lnTo>
                <a:lnTo>
                  <a:pt x="7494" y="3860"/>
                </a:lnTo>
                <a:lnTo>
                  <a:pt x="7469" y="3852"/>
                </a:lnTo>
                <a:lnTo>
                  <a:pt x="7469" y="3852"/>
                </a:lnTo>
                <a:lnTo>
                  <a:pt x="7444" y="3844"/>
                </a:lnTo>
                <a:lnTo>
                  <a:pt x="7419" y="3835"/>
                </a:lnTo>
                <a:lnTo>
                  <a:pt x="7394" y="3827"/>
                </a:lnTo>
                <a:lnTo>
                  <a:pt x="7361" y="3819"/>
                </a:lnTo>
                <a:lnTo>
                  <a:pt x="7336" y="3810"/>
                </a:lnTo>
                <a:lnTo>
                  <a:pt x="7302" y="3810"/>
                </a:lnTo>
                <a:lnTo>
                  <a:pt x="7277" y="3802"/>
                </a:lnTo>
                <a:lnTo>
                  <a:pt x="7244" y="3794"/>
                </a:lnTo>
                <a:lnTo>
                  <a:pt x="7219" y="3794"/>
                </a:lnTo>
                <a:lnTo>
                  <a:pt x="7185" y="3794"/>
                </a:lnTo>
                <a:lnTo>
                  <a:pt x="7152" y="3794"/>
                </a:lnTo>
                <a:lnTo>
                  <a:pt x="7118" y="3794"/>
                </a:lnTo>
                <a:lnTo>
                  <a:pt x="7085" y="3794"/>
                </a:lnTo>
                <a:lnTo>
                  <a:pt x="7051" y="3794"/>
                </a:lnTo>
                <a:lnTo>
                  <a:pt x="7043" y="3794"/>
                </a:lnTo>
                <a:lnTo>
                  <a:pt x="7018" y="3794"/>
                </a:lnTo>
                <a:lnTo>
                  <a:pt x="6985" y="3794"/>
                </a:lnTo>
                <a:lnTo>
                  <a:pt x="6951" y="3794"/>
                </a:lnTo>
                <a:lnTo>
                  <a:pt x="6918" y="3794"/>
                </a:lnTo>
                <a:lnTo>
                  <a:pt x="6851" y="3794"/>
                </a:lnTo>
                <a:lnTo>
                  <a:pt x="6784" y="3794"/>
                </a:lnTo>
                <a:lnTo>
                  <a:pt x="6717" y="3794"/>
                </a:lnTo>
                <a:lnTo>
                  <a:pt x="6366" y="3794"/>
                </a:lnTo>
                <a:lnTo>
                  <a:pt x="6300" y="3794"/>
                </a:lnTo>
                <a:lnTo>
                  <a:pt x="6241" y="3794"/>
                </a:lnTo>
                <a:lnTo>
                  <a:pt x="6174" y="3794"/>
                </a:lnTo>
                <a:lnTo>
                  <a:pt x="6107" y="3794"/>
                </a:lnTo>
                <a:lnTo>
                  <a:pt x="6041" y="3794"/>
                </a:lnTo>
                <a:lnTo>
                  <a:pt x="5982" y="3802"/>
                </a:lnTo>
                <a:lnTo>
                  <a:pt x="5915" y="3810"/>
                </a:lnTo>
                <a:lnTo>
                  <a:pt x="5857" y="3819"/>
                </a:lnTo>
                <a:lnTo>
                  <a:pt x="5790" y="3819"/>
                </a:lnTo>
                <a:lnTo>
                  <a:pt x="5723" y="3827"/>
                </a:lnTo>
                <a:lnTo>
                  <a:pt x="5665" y="3835"/>
                </a:lnTo>
                <a:lnTo>
                  <a:pt x="5598" y="3844"/>
                </a:lnTo>
                <a:lnTo>
                  <a:pt x="5539" y="3860"/>
                </a:lnTo>
                <a:lnTo>
                  <a:pt x="5473" y="3869"/>
                </a:lnTo>
                <a:lnTo>
                  <a:pt x="5414" y="3877"/>
                </a:lnTo>
                <a:lnTo>
                  <a:pt x="5347" y="3886"/>
                </a:lnTo>
                <a:lnTo>
                  <a:pt x="5289" y="3902"/>
                </a:lnTo>
                <a:lnTo>
                  <a:pt x="5230" y="3911"/>
                </a:lnTo>
                <a:lnTo>
                  <a:pt x="5163" y="3927"/>
                </a:lnTo>
                <a:lnTo>
                  <a:pt x="5105" y="3936"/>
                </a:lnTo>
                <a:lnTo>
                  <a:pt x="5047" y="3952"/>
                </a:lnTo>
                <a:lnTo>
                  <a:pt x="4980" y="3969"/>
                </a:lnTo>
                <a:lnTo>
                  <a:pt x="4921" y="3977"/>
                </a:lnTo>
                <a:lnTo>
                  <a:pt x="4863" y="3994"/>
                </a:lnTo>
                <a:lnTo>
                  <a:pt x="4796" y="4011"/>
                </a:lnTo>
                <a:lnTo>
                  <a:pt x="4737" y="4028"/>
                </a:lnTo>
                <a:lnTo>
                  <a:pt x="4679" y="4044"/>
                </a:lnTo>
                <a:lnTo>
                  <a:pt x="4620" y="4053"/>
                </a:lnTo>
                <a:lnTo>
                  <a:pt x="4554" y="4078"/>
                </a:lnTo>
                <a:lnTo>
                  <a:pt x="4495" y="4086"/>
                </a:lnTo>
                <a:lnTo>
                  <a:pt x="4370" y="4128"/>
                </a:lnTo>
                <a:lnTo>
                  <a:pt x="4253" y="4161"/>
                </a:lnTo>
                <a:lnTo>
                  <a:pt x="4128" y="4195"/>
                </a:lnTo>
                <a:lnTo>
                  <a:pt x="4002" y="4236"/>
                </a:lnTo>
                <a:lnTo>
                  <a:pt x="3885" y="4270"/>
                </a:lnTo>
                <a:lnTo>
                  <a:pt x="3635" y="4345"/>
                </a:lnTo>
                <a:lnTo>
                  <a:pt x="3384" y="4420"/>
                </a:lnTo>
                <a:lnTo>
                  <a:pt x="3259" y="4462"/>
                </a:lnTo>
                <a:lnTo>
                  <a:pt x="3125" y="4504"/>
                </a:lnTo>
                <a:lnTo>
                  <a:pt x="3000" y="4537"/>
                </a:lnTo>
                <a:lnTo>
                  <a:pt x="2866" y="4579"/>
                </a:lnTo>
                <a:lnTo>
                  <a:pt x="2741" y="4612"/>
                </a:lnTo>
                <a:lnTo>
                  <a:pt x="2607" y="4654"/>
                </a:lnTo>
                <a:lnTo>
                  <a:pt x="2582" y="4654"/>
                </a:lnTo>
                <a:lnTo>
                  <a:pt x="2549" y="4662"/>
                </a:lnTo>
                <a:lnTo>
                  <a:pt x="2524" y="4662"/>
                </a:lnTo>
                <a:lnTo>
                  <a:pt x="2473" y="4662"/>
                </a:lnTo>
                <a:lnTo>
                  <a:pt x="2432" y="4646"/>
                </a:lnTo>
                <a:lnTo>
                  <a:pt x="2398" y="4537"/>
                </a:lnTo>
                <a:lnTo>
                  <a:pt x="2365" y="4512"/>
                </a:lnTo>
                <a:lnTo>
                  <a:pt x="2365" y="4512"/>
                </a:lnTo>
                <a:lnTo>
                  <a:pt x="2331" y="4479"/>
                </a:lnTo>
                <a:lnTo>
                  <a:pt x="2306" y="4445"/>
                </a:lnTo>
                <a:lnTo>
                  <a:pt x="2290" y="4404"/>
                </a:lnTo>
                <a:lnTo>
                  <a:pt x="2281" y="4362"/>
                </a:lnTo>
                <a:lnTo>
                  <a:pt x="2281" y="4320"/>
                </a:lnTo>
                <a:lnTo>
                  <a:pt x="2281" y="4270"/>
                </a:lnTo>
                <a:lnTo>
                  <a:pt x="2290" y="4228"/>
                </a:lnTo>
                <a:lnTo>
                  <a:pt x="2290" y="4228"/>
                </a:lnTo>
                <a:lnTo>
                  <a:pt x="2306" y="4195"/>
                </a:lnTo>
                <a:lnTo>
                  <a:pt x="2323" y="4161"/>
                </a:lnTo>
                <a:lnTo>
                  <a:pt x="2348" y="4136"/>
                </a:lnTo>
                <a:lnTo>
                  <a:pt x="2373" y="4111"/>
                </a:lnTo>
                <a:lnTo>
                  <a:pt x="2390" y="4094"/>
                </a:lnTo>
                <a:lnTo>
                  <a:pt x="2432" y="4078"/>
                </a:lnTo>
                <a:lnTo>
                  <a:pt x="2448" y="4069"/>
                </a:lnTo>
                <a:lnTo>
                  <a:pt x="2465" y="4061"/>
                </a:lnTo>
                <a:lnTo>
                  <a:pt x="2499" y="4044"/>
                </a:lnTo>
                <a:lnTo>
                  <a:pt x="2582" y="4011"/>
                </a:lnTo>
                <a:lnTo>
                  <a:pt x="2616" y="3994"/>
                </a:lnTo>
                <a:lnTo>
                  <a:pt x="2624" y="3994"/>
                </a:lnTo>
                <a:lnTo>
                  <a:pt x="2624" y="3994"/>
                </a:lnTo>
                <a:lnTo>
                  <a:pt x="2624" y="3994"/>
                </a:lnTo>
                <a:lnTo>
                  <a:pt x="2632" y="3994"/>
                </a:lnTo>
                <a:lnTo>
                  <a:pt x="2824" y="3919"/>
                </a:lnTo>
                <a:lnTo>
                  <a:pt x="2925" y="3877"/>
                </a:lnTo>
                <a:lnTo>
                  <a:pt x="2966" y="3860"/>
                </a:lnTo>
                <a:lnTo>
                  <a:pt x="3016" y="3835"/>
                </a:lnTo>
                <a:lnTo>
                  <a:pt x="3092" y="3802"/>
                </a:lnTo>
                <a:lnTo>
                  <a:pt x="3167" y="3769"/>
                </a:lnTo>
                <a:lnTo>
                  <a:pt x="3242" y="3735"/>
                </a:lnTo>
                <a:lnTo>
                  <a:pt x="3317" y="3693"/>
                </a:lnTo>
                <a:lnTo>
                  <a:pt x="3392" y="3660"/>
                </a:lnTo>
                <a:lnTo>
                  <a:pt x="3451" y="3627"/>
                </a:lnTo>
                <a:lnTo>
                  <a:pt x="3459" y="3618"/>
                </a:lnTo>
                <a:lnTo>
                  <a:pt x="3534" y="3576"/>
                </a:lnTo>
                <a:lnTo>
                  <a:pt x="3601" y="3535"/>
                </a:lnTo>
                <a:lnTo>
                  <a:pt x="3668" y="3493"/>
                </a:lnTo>
                <a:lnTo>
                  <a:pt x="3735" y="3451"/>
                </a:lnTo>
                <a:lnTo>
                  <a:pt x="3810" y="3401"/>
                </a:lnTo>
                <a:lnTo>
                  <a:pt x="3877" y="3359"/>
                </a:lnTo>
                <a:lnTo>
                  <a:pt x="3944" y="3309"/>
                </a:lnTo>
                <a:lnTo>
                  <a:pt x="4011" y="3267"/>
                </a:lnTo>
                <a:lnTo>
                  <a:pt x="4077" y="3217"/>
                </a:lnTo>
                <a:lnTo>
                  <a:pt x="4144" y="3167"/>
                </a:lnTo>
                <a:lnTo>
                  <a:pt x="4169" y="3150"/>
                </a:lnTo>
                <a:lnTo>
                  <a:pt x="4194" y="3125"/>
                </a:lnTo>
                <a:lnTo>
                  <a:pt x="4219" y="3109"/>
                </a:lnTo>
                <a:lnTo>
                  <a:pt x="4245" y="3084"/>
                </a:lnTo>
                <a:lnTo>
                  <a:pt x="4278" y="3059"/>
                </a:lnTo>
                <a:lnTo>
                  <a:pt x="4311" y="3025"/>
                </a:lnTo>
                <a:lnTo>
                  <a:pt x="4345" y="3000"/>
                </a:lnTo>
                <a:lnTo>
                  <a:pt x="4378" y="2967"/>
                </a:lnTo>
                <a:lnTo>
                  <a:pt x="4412" y="2933"/>
                </a:lnTo>
                <a:lnTo>
                  <a:pt x="4453" y="2891"/>
                </a:lnTo>
                <a:lnTo>
                  <a:pt x="4495" y="2858"/>
                </a:lnTo>
                <a:lnTo>
                  <a:pt x="4529" y="2816"/>
                </a:lnTo>
                <a:lnTo>
                  <a:pt x="4570" y="2774"/>
                </a:lnTo>
                <a:lnTo>
                  <a:pt x="4612" y="2733"/>
                </a:lnTo>
                <a:lnTo>
                  <a:pt x="4654" y="2691"/>
                </a:lnTo>
                <a:lnTo>
                  <a:pt x="4696" y="2649"/>
                </a:lnTo>
                <a:lnTo>
                  <a:pt x="4746" y="2599"/>
                </a:lnTo>
                <a:lnTo>
                  <a:pt x="4788" y="2557"/>
                </a:lnTo>
                <a:lnTo>
                  <a:pt x="4829" y="2507"/>
                </a:lnTo>
                <a:lnTo>
                  <a:pt x="4871" y="2457"/>
                </a:lnTo>
                <a:lnTo>
                  <a:pt x="4921" y="2407"/>
                </a:lnTo>
                <a:lnTo>
                  <a:pt x="4963" y="2357"/>
                </a:lnTo>
                <a:lnTo>
                  <a:pt x="5005" y="2298"/>
                </a:lnTo>
                <a:lnTo>
                  <a:pt x="5047" y="2248"/>
                </a:lnTo>
                <a:lnTo>
                  <a:pt x="5088" y="2198"/>
                </a:lnTo>
                <a:lnTo>
                  <a:pt x="5130" y="2140"/>
                </a:lnTo>
                <a:lnTo>
                  <a:pt x="5172" y="2089"/>
                </a:lnTo>
                <a:lnTo>
                  <a:pt x="5214" y="2031"/>
                </a:lnTo>
                <a:lnTo>
                  <a:pt x="5255" y="1972"/>
                </a:lnTo>
                <a:lnTo>
                  <a:pt x="5289" y="1922"/>
                </a:lnTo>
                <a:lnTo>
                  <a:pt x="5306" y="1889"/>
                </a:lnTo>
                <a:lnTo>
                  <a:pt x="5331" y="1864"/>
                </a:lnTo>
                <a:lnTo>
                  <a:pt x="5347" y="1839"/>
                </a:lnTo>
                <a:lnTo>
                  <a:pt x="5364" y="1805"/>
                </a:lnTo>
                <a:lnTo>
                  <a:pt x="5381" y="1780"/>
                </a:lnTo>
                <a:lnTo>
                  <a:pt x="5397" y="1755"/>
                </a:lnTo>
                <a:lnTo>
                  <a:pt x="5414" y="1722"/>
                </a:lnTo>
                <a:lnTo>
                  <a:pt x="5431" y="1697"/>
                </a:lnTo>
                <a:lnTo>
                  <a:pt x="5448" y="1672"/>
                </a:lnTo>
                <a:lnTo>
                  <a:pt x="5464" y="1638"/>
                </a:lnTo>
                <a:lnTo>
                  <a:pt x="5481" y="1613"/>
                </a:lnTo>
                <a:lnTo>
                  <a:pt x="5489" y="1588"/>
                </a:lnTo>
                <a:lnTo>
                  <a:pt x="5506" y="1563"/>
                </a:lnTo>
                <a:lnTo>
                  <a:pt x="5523" y="1530"/>
                </a:lnTo>
                <a:lnTo>
                  <a:pt x="5531" y="1505"/>
                </a:lnTo>
                <a:lnTo>
                  <a:pt x="5548" y="1480"/>
                </a:lnTo>
                <a:lnTo>
                  <a:pt x="5556" y="1455"/>
                </a:lnTo>
                <a:lnTo>
                  <a:pt x="5573" y="1421"/>
                </a:lnTo>
                <a:lnTo>
                  <a:pt x="5581" y="1396"/>
                </a:lnTo>
                <a:lnTo>
                  <a:pt x="5590" y="1371"/>
                </a:lnTo>
                <a:lnTo>
                  <a:pt x="5606" y="1346"/>
                </a:lnTo>
                <a:lnTo>
                  <a:pt x="5615" y="1321"/>
                </a:lnTo>
                <a:lnTo>
                  <a:pt x="5623" y="1296"/>
                </a:lnTo>
                <a:lnTo>
                  <a:pt x="5631" y="1271"/>
                </a:lnTo>
                <a:lnTo>
                  <a:pt x="5640" y="1246"/>
                </a:lnTo>
                <a:lnTo>
                  <a:pt x="5648" y="1221"/>
                </a:lnTo>
                <a:lnTo>
                  <a:pt x="5656" y="1196"/>
                </a:lnTo>
                <a:lnTo>
                  <a:pt x="5656" y="1170"/>
                </a:lnTo>
                <a:lnTo>
                  <a:pt x="5665" y="1145"/>
                </a:lnTo>
                <a:lnTo>
                  <a:pt x="5665" y="1120"/>
                </a:lnTo>
                <a:lnTo>
                  <a:pt x="5665" y="1095"/>
                </a:lnTo>
                <a:lnTo>
                  <a:pt x="5665" y="1079"/>
                </a:lnTo>
                <a:lnTo>
                  <a:pt x="5665" y="1054"/>
                </a:lnTo>
                <a:lnTo>
                  <a:pt x="5665" y="1028"/>
                </a:lnTo>
                <a:lnTo>
                  <a:pt x="5665" y="1012"/>
                </a:lnTo>
                <a:lnTo>
                  <a:pt x="5665" y="903"/>
                </a:lnTo>
                <a:lnTo>
                  <a:pt x="5665" y="886"/>
                </a:lnTo>
                <a:lnTo>
                  <a:pt x="5665" y="870"/>
                </a:lnTo>
                <a:lnTo>
                  <a:pt x="5665" y="845"/>
                </a:lnTo>
                <a:lnTo>
                  <a:pt x="5665" y="828"/>
                </a:lnTo>
                <a:lnTo>
                  <a:pt x="5665" y="811"/>
                </a:lnTo>
                <a:lnTo>
                  <a:pt x="5665" y="795"/>
                </a:lnTo>
                <a:lnTo>
                  <a:pt x="5656" y="778"/>
                </a:lnTo>
                <a:lnTo>
                  <a:pt x="5656" y="761"/>
                </a:lnTo>
                <a:lnTo>
                  <a:pt x="5648" y="744"/>
                </a:lnTo>
                <a:lnTo>
                  <a:pt x="5640" y="728"/>
                </a:lnTo>
                <a:lnTo>
                  <a:pt x="5631" y="711"/>
                </a:lnTo>
                <a:lnTo>
                  <a:pt x="5623" y="703"/>
                </a:lnTo>
                <a:lnTo>
                  <a:pt x="5615" y="686"/>
                </a:lnTo>
                <a:lnTo>
                  <a:pt x="5606" y="669"/>
                </a:lnTo>
                <a:lnTo>
                  <a:pt x="5598" y="653"/>
                </a:lnTo>
                <a:lnTo>
                  <a:pt x="5581" y="636"/>
                </a:lnTo>
                <a:lnTo>
                  <a:pt x="5573" y="627"/>
                </a:lnTo>
                <a:lnTo>
                  <a:pt x="5556" y="611"/>
                </a:lnTo>
                <a:lnTo>
                  <a:pt x="5548" y="594"/>
                </a:lnTo>
                <a:lnTo>
                  <a:pt x="5531" y="586"/>
                </a:lnTo>
                <a:lnTo>
                  <a:pt x="5514" y="569"/>
                </a:lnTo>
                <a:lnTo>
                  <a:pt x="5498" y="552"/>
                </a:lnTo>
                <a:lnTo>
                  <a:pt x="5481" y="544"/>
                </a:lnTo>
                <a:lnTo>
                  <a:pt x="5456" y="527"/>
                </a:lnTo>
                <a:lnTo>
                  <a:pt x="5439" y="511"/>
                </a:lnTo>
                <a:lnTo>
                  <a:pt x="5414" y="502"/>
                </a:lnTo>
                <a:lnTo>
                  <a:pt x="5397" y="485"/>
                </a:lnTo>
                <a:lnTo>
                  <a:pt x="5372" y="477"/>
                </a:lnTo>
                <a:lnTo>
                  <a:pt x="5356" y="477"/>
                </a:lnTo>
                <a:lnTo>
                  <a:pt x="5347" y="469"/>
                </a:lnTo>
                <a:lnTo>
                  <a:pt x="5339" y="469"/>
                </a:lnTo>
                <a:lnTo>
                  <a:pt x="5322" y="460"/>
                </a:lnTo>
                <a:lnTo>
                  <a:pt x="5314" y="460"/>
                </a:lnTo>
                <a:lnTo>
                  <a:pt x="5297" y="460"/>
                </a:lnTo>
                <a:lnTo>
                  <a:pt x="5289" y="460"/>
                </a:lnTo>
                <a:lnTo>
                  <a:pt x="5280" y="460"/>
                </a:lnTo>
                <a:lnTo>
                  <a:pt x="5264" y="460"/>
                </a:lnTo>
                <a:lnTo>
                  <a:pt x="5255" y="460"/>
                </a:lnTo>
                <a:lnTo>
                  <a:pt x="5239" y="460"/>
                </a:lnTo>
                <a:lnTo>
                  <a:pt x="5222" y="460"/>
                </a:lnTo>
                <a:lnTo>
                  <a:pt x="5214" y="460"/>
                </a:lnTo>
                <a:lnTo>
                  <a:pt x="5197" y="460"/>
                </a:lnTo>
                <a:lnTo>
                  <a:pt x="5172" y="460"/>
                </a:lnTo>
                <a:lnTo>
                  <a:pt x="5147" y="460"/>
                </a:lnTo>
                <a:lnTo>
                  <a:pt x="5113" y="460"/>
                </a:lnTo>
                <a:lnTo>
                  <a:pt x="5088" y="460"/>
                </a:lnTo>
                <a:lnTo>
                  <a:pt x="5055" y="460"/>
                </a:lnTo>
                <a:lnTo>
                  <a:pt x="4896" y="460"/>
                </a:lnTo>
                <a:lnTo>
                  <a:pt x="4863" y="460"/>
                </a:lnTo>
                <a:lnTo>
                  <a:pt x="4829" y="460"/>
                </a:lnTo>
                <a:lnTo>
                  <a:pt x="4796" y="460"/>
                </a:lnTo>
                <a:lnTo>
                  <a:pt x="4762" y="460"/>
                </a:lnTo>
                <a:lnTo>
                  <a:pt x="4721" y="460"/>
                </a:lnTo>
                <a:lnTo>
                  <a:pt x="4687" y="469"/>
                </a:lnTo>
                <a:lnTo>
                  <a:pt x="4654" y="477"/>
                </a:lnTo>
                <a:lnTo>
                  <a:pt x="4620" y="485"/>
                </a:lnTo>
                <a:lnTo>
                  <a:pt x="4579" y="494"/>
                </a:lnTo>
                <a:lnTo>
                  <a:pt x="4545" y="502"/>
                </a:lnTo>
                <a:lnTo>
                  <a:pt x="4504" y="511"/>
                </a:lnTo>
                <a:lnTo>
                  <a:pt x="4470" y="519"/>
                </a:lnTo>
                <a:lnTo>
                  <a:pt x="4437" y="527"/>
                </a:lnTo>
                <a:lnTo>
                  <a:pt x="4395" y="544"/>
                </a:lnTo>
                <a:lnTo>
                  <a:pt x="4361" y="552"/>
                </a:lnTo>
                <a:lnTo>
                  <a:pt x="4328" y="569"/>
                </a:lnTo>
                <a:lnTo>
                  <a:pt x="4286" y="577"/>
                </a:lnTo>
                <a:lnTo>
                  <a:pt x="4253" y="594"/>
                </a:lnTo>
                <a:lnTo>
                  <a:pt x="4211" y="602"/>
                </a:lnTo>
                <a:lnTo>
                  <a:pt x="4178" y="569"/>
                </a:lnTo>
                <a:lnTo>
                  <a:pt x="4161" y="577"/>
                </a:lnTo>
                <a:lnTo>
                  <a:pt x="4136" y="586"/>
                </a:lnTo>
                <a:lnTo>
                  <a:pt x="4103" y="594"/>
                </a:lnTo>
                <a:lnTo>
                  <a:pt x="4069" y="611"/>
                </a:lnTo>
                <a:lnTo>
                  <a:pt x="4036" y="627"/>
                </a:lnTo>
                <a:lnTo>
                  <a:pt x="3994" y="644"/>
                </a:lnTo>
                <a:lnTo>
                  <a:pt x="3961" y="661"/>
                </a:lnTo>
                <a:lnTo>
                  <a:pt x="3927" y="678"/>
                </a:lnTo>
                <a:lnTo>
                  <a:pt x="3894" y="694"/>
                </a:lnTo>
                <a:lnTo>
                  <a:pt x="3860" y="711"/>
                </a:lnTo>
                <a:lnTo>
                  <a:pt x="3827" y="728"/>
                </a:lnTo>
                <a:lnTo>
                  <a:pt x="3793" y="744"/>
                </a:lnTo>
                <a:lnTo>
                  <a:pt x="3760" y="761"/>
                </a:lnTo>
                <a:lnTo>
                  <a:pt x="3727" y="778"/>
                </a:lnTo>
                <a:lnTo>
                  <a:pt x="3693" y="795"/>
                </a:lnTo>
                <a:lnTo>
                  <a:pt x="3668" y="811"/>
                </a:lnTo>
                <a:lnTo>
                  <a:pt x="3635" y="836"/>
                </a:lnTo>
                <a:lnTo>
                  <a:pt x="3601" y="853"/>
                </a:lnTo>
                <a:lnTo>
                  <a:pt x="3576" y="870"/>
                </a:lnTo>
                <a:lnTo>
                  <a:pt x="3551" y="886"/>
                </a:lnTo>
                <a:lnTo>
                  <a:pt x="3518" y="903"/>
                </a:lnTo>
                <a:lnTo>
                  <a:pt x="3493" y="920"/>
                </a:lnTo>
                <a:lnTo>
                  <a:pt x="3468" y="937"/>
                </a:lnTo>
                <a:lnTo>
                  <a:pt x="3443" y="953"/>
                </a:lnTo>
                <a:lnTo>
                  <a:pt x="3417" y="978"/>
                </a:lnTo>
                <a:lnTo>
                  <a:pt x="3392" y="995"/>
                </a:lnTo>
                <a:lnTo>
                  <a:pt x="3367" y="1012"/>
                </a:lnTo>
                <a:lnTo>
                  <a:pt x="3351" y="1028"/>
                </a:lnTo>
                <a:lnTo>
                  <a:pt x="3292" y="1070"/>
                </a:lnTo>
                <a:lnTo>
                  <a:pt x="3242" y="1112"/>
                </a:lnTo>
                <a:lnTo>
                  <a:pt x="3184" y="1154"/>
                </a:lnTo>
                <a:lnTo>
                  <a:pt x="3133" y="1196"/>
                </a:lnTo>
                <a:lnTo>
                  <a:pt x="3083" y="1237"/>
                </a:lnTo>
                <a:lnTo>
                  <a:pt x="3025" y="1287"/>
                </a:lnTo>
                <a:lnTo>
                  <a:pt x="2975" y="1329"/>
                </a:lnTo>
                <a:lnTo>
                  <a:pt x="2925" y="1379"/>
                </a:lnTo>
                <a:lnTo>
                  <a:pt x="2874" y="1429"/>
                </a:lnTo>
                <a:lnTo>
                  <a:pt x="2824" y="1471"/>
                </a:lnTo>
                <a:lnTo>
                  <a:pt x="2774" y="1521"/>
                </a:lnTo>
                <a:lnTo>
                  <a:pt x="2724" y="1571"/>
                </a:lnTo>
                <a:lnTo>
                  <a:pt x="2674" y="1613"/>
                </a:lnTo>
                <a:lnTo>
                  <a:pt x="2624" y="1663"/>
                </a:lnTo>
                <a:lnTo>
                  <a:pt x="2574" y="1714"/>
                </a:lnTo>
                <a:lnTo>
                  <a:pt x="2532" y="1764"/>
                </a:lnTo>
                <a:lnTo>
                  <a:pt x="2482" y="1814"/>
                </a:lnTo>
                <a:lnTo>
                  <a:pt x="2432" y="1864"/>
                </a:lnTo>
                <a:lnTo>
                  <a:pt x="2390" y="1914"/>
                </a:lnTo>
                <a:lnTo>
                  <a:pt x="2340" y="1972"/>
                </a:lnTo>
                <a:lnTo>
                  <a:pt x="2298" y="2023"/>
                </a:lnTo>
                <a:lnTo>
                  <a:pt x="2248" y="2073"/>
                </a:lnTo>
                <a:lnTo>
                  <a:pt x="2206" y="2123"/>
                </a:lnTo>
                <a:lnTo>
                  <a:pt x="2164" y="2181"/>
                </a:lnTo>
                <a:lnTo>
                  <a:pt x="2123" y="2231"/>
                </a:lnTo>
                <a:lnTo>
                  <a:pt x="2072" y="2290"/>
                </a:lnTo>
                <a:lnTo>
                  <a:pt x="2031" y="2340"/>
                </a:lnTo>
                <a:lnTo>
                  <a:pt x="1989" y="2399"/>
                </a:lnTo>
                <a:lnTo>
                  <a:pt x="1947" y="2449"/>
                </a:lnTo>
                <a:lnTo>
                  <a:pt x="1905" y="2507"/>
                </a:lnTo>
                <a:lnTo>
                  <a:pt x="1864" y="2566"/>
                </a:lnTo>
                <a:lnTo>
                  <a:pt x="1822" y="2616"/>
                </a:lnTo>
                <a:lnTo>
                  <a:pt x="1780" y="2674"/>
                </a:lnTo>
                <a:lnTo>
                  <a:pt x="1738" y="2733"/>
                </a:lnTo>
                <a:lnTo>
                  <a:pt x="1705" y="2791"/>
                </a:lnTo>
                <a:lnTo>
                  <a:pt x="1663" y="2841"/>
                </a:lnTo>
                <a:lnTo>
                  <a:pt x="1621" y="2900"/>
                </a:lnTo>
                <a:lnTo>
                  <a:pt x="1580" y="2958"/>
                </a:lnTo>
                <a:lnTo>
                  <a:pt x="1546" y="3017"/>
                </a:lnTo>
                <a:lnTo>
                  <a:pt x="1504" y="3075"/>
                </a:lnTo>
                <a:lnTo>
                  <a:pt x="1471" y="3134"/>
                </a:lnTo>
                <a:lnTo>
                  <a:pt x="1429" y="3192"/>
                </a:lnTo>
                <a:lnTo>
                  <a:pt x="1396" y="3251"/>
                </a:lnTo>
                <a:lnTo>
                  <a:pt x="1362" y="3317"/>
                </a:lnTo>
                <a:lnTo>
                  <a:pt x="1321" y="3376"/>
                </a:lnTo>
                <a:lnTo>
                  <a:pt x="1287" y="3434"/>
                </a:lnTo>
                <a:lnTo>
                  <a:pt x="1254" y="3493"/>
                </a:lnTo>
                <a:lnTo>
                  <a:pt x="1212" y="3560"/>
                </a:lnTo>
                <a:lnTo>
                  <a:pt x="1179" y="3618"/>
                </a:lnTo>
                <a:lnTo>
                  <a:pt x="1145" y="3677"/>
                </a:lnTo>
                <a:lnTo>
                  <a:pt x="1112" y="3735"/>
                </a:lnTo>
                <a:lnTo>
                  <a:pt x="1078" y="3802"/>
                </a:lnTo>
                <a:lnTo>
                  <a:pt x="1045" y="3860"/>
                </a:lnTo>
                <a:lnTo>
                  <a:pt x="1012" y="3927"/>
                </a:lnTo>
                <a:lnTo>
                  <a:pt x="978" y="3986"/>
                </a:lnTo>
                <a:lnTo>
                  <a:pt x="953" y="4044"/>
                </a:lnTo>
                <a:lnTo>
                  <a:pt x="920" y="4111"/>
                </a:lnTo>
                <a:lnTo>
                  <a:pt x="886" y="4170"/>
                </a:lnTo>
                <a:lnTo>
                  <a:pt x="853" y="4236"/>
                </a:lnTo>
                <a:lnTo>
                  <a:pt x="828" y="4295"/>
                </a:lnTo>
                <a:lnTo>
                  <a:pt x="794" y="4362"/>
                </a:lnTo>
                <a:lnTo>
                  <a:pt x="769" y="4429"/>
                </a:lnTo>
                <a:lnTo>
                  <a:pt x="736" y="4487"/>
                </a:lnTo>
                <a:lnTo>
                  <a:pt x="711" y="4554"/>
                </a:lnTo>
                <a:lnTo>
                  <a:pt x="669" y="4646"/>
                </a:lnTo>
                <a:lnTo>
                  <a:pt x="619" y="4746"/>
                </a:lnTo>
                <a:lnTo>
                  <a:pt x="577" y="4846"/>
                </a:lnTo>
                <a:lnTo>
                  <a:pt x="552" y="4896"/>
                </a:lnTo>
                <a:lnTo>
                  <a:pt x="527" y="4955"/>
                </a:lnTo>
                <a:lnTo>
                  <a:pt x="510" y="5005"/>
                </a:lnTo>
                <a:lnTo>
                  <a:pt x="502" y="5022"/>
                </a:lnTo>
                <a:lnTo>
                  <a:pt x="485" y="5055"/>
                </a:lnTo>
                <a:lnTo>
                  <a:pt x="460" y="5114"/>
                </a:lnTo>
                <a:lnTo>
                  <a:pt x="435" y="5164"/>
                </a:lnTo>
                <a:lnTo>
                  <a:pt x="410" y="5214"/>
                </a:lnTo>
                <a:lnTo>
                  <a:pt x="393" y="5272"/>
                </a:lnTo>
                <a:lnTo>
                  <a:pt x="368" y="5322"/>
                </a:lnTo>
                <a:lnTo>
                  <a:pt x="352" y="5381"/>
                </a:lnTo>
                <a:lnTo>
                  <a:pt x="326" y="5431"/>
                </a:lnTo>
                <a:lnTo>
                  <a:pt x="310" y="5490"/>
                </a:lnTo>
                <a:lnTo>
                  <a:pt x="293" y="5540"/>
                </a:lnTo>
                <a:lnTo>
                  <a:pt x="276" y="5598"/>
                </a:lnTo>
                <a:lnTo>
                  <a:pt x="268" y="5623"/>
                </a:lnTo>
                <a:lnTo>
                  <a:pt x="260" y="5648"/>
                </a:lnTo>
                <a:lnTo>
                  <a:pt x="251" y="5682"/>
                </a:lnTo>
                <a:lnTo>
                  <a:pt x="243" y="5707"/>
                </a:lnTo>
                <a:lnTo>
                  <a:pt x="235" y="5732"/>
                </a:lnTo>
                <a:lnTo>
                  <a:pt x="226" y="5757"/>
                </a:lnTo>
                <a:lnTo>
                  <a:pt x="226" y="5790"/>
                </a:lnTo>
                <a:lnTo>
                  <a:pt x="218" y="5815"/>
                </a:lnTo>
                <a:lnTo>
                  <a:pt x="218" y="5832"/>
                </a:lnTo>
                <a:lnTo>
                  <a:pt x="218" y="5840"/>
                </a:lnTo>
                <a:lnTo>
                  <a:pt x="210" y="5865"/>
                </a:lnTo>
                <a:lnTo>
                  <a:pt x="201" y="5891"/>
                </a:lnTo>
                <a:lnTo>
                  <a:pt x="193" y="5916"/>
                </a:lnTo>
                <a:lnTo>
                  <a:pt x="184" y="5941"/>
                </a:lnTo>
                <a:lnTo>
                  <a:pt x="176" y="5974"/>
                </a:lnTo>
                <a:lnTo>
                  <a:pt x="168" y="5999"/>
                </a:lnTo>
                <a:lnTo>
                  <a:pt x="159" y="6024"/>
                </a:lnTo>
                <a:lnTo>
                  <a:pt x="159" y="6049"/>
                </a:lnTo>
                <a:lnTo>
                  <a:pt x="159" y="6074"/>
                </a:lnTo>
                <a:lnTo>
                  <a:pt x="159" y="6099"/>
                </a:lnTo>
                <a:lnTo>
                  <a:pt x="159" y="6124"/>
                </a:lnTo>
                <a:lnTo>
                  <a:pt x="159" y="6150"/>
                </a:lnTo>
                <a:lnTo>
                  <a:pt x="159" y="6175"/>
                </a:lnTo>
                <a:lnTo>
                  <a:pt x="159" y="6175"/>
                </a:lnTo>
                <a:lnTo>
                  <a:pt x="159" y="6208"/>
                </a:lnTo>
                <a:lnTo>
                  <a:pt x="159" y="6233"/>
                </a:lnTo>
                <a:lnTo>
                  <a:pt x="93" y="6300"/>
                </a:lnTo>
                <a:lnTo>
                  <a:pt x="26" y="6241"/>
                </a:lnTo>
                <a:lnTo>
                  <a:pt x="17" y="6216"/>
                </a:lnTo>
                <a:lnTo>
                  <a:pt x="9" y="6191"/>
                </a:lnTo>
                <a:lnTo>
                  <a:pt x="9" y="6158"/>
                </a:lnTo>
                <a:lnTo>
                  <a:pt x="1" y="6133"/>
                </a:lnTo>
                <a:lnTo>
                  <a:pt x="1" y="6099"/>
                </a:lnTo>
                <a:lnTo>
                  <a:pt x="1" y="6074"/>
                </a:lnTo>
                <a:lnTo>
                  <a:pt x="1" y="6041"/>
                </a:lnTo>
                <a:lnTo>
                  <a:pt x="1" y="6016"/>
                </a:lnTo>
                <a:lnTo>
                  <a:pt x="1" y="5982"/>
                </a:lnTo>
                <a:lnTo>
                  <a:pt x="1" y="5957"/>
                </a:lnTo>
                <a:lnTo>
                  <a:pt x="1" y="5924"/>
                </a:lnTo>
                <a:lnTo>
                  <a:pt x="1" y="5899"/>
                </a:lnTo>
                <a:lnTo>
                  <a:pt x="1" y="5865"/>
                </a:lnTo>
                <a:lnTo>
                  <a:pt x="1" y="5832"/>
                </a:lnTo>
                <a:lnTo>
                  <a:pt x="1" y="5790"/>
                </a:lnTo>
                <a:lnTo>
                  <a:pt x="1" y="5765"/>
                </a:lnTo>
                <a:lnTo>
                  <a:pt x="1" y="5740"/>
                </a:lnTo>
                <a:lnTo>
                  <a:pt x="1" y="5707"/>
                </a:lnTo>
                <a:lnTo>
                  <a:pt x="1" y="5673"/>
                </a:lnTo>
                <a:lnTo>
                  <a:pt x="1" y="5648"/>
                </a:lnTo>
                <a:lnTo>
                  <a:pt x="9" y="5615"/>
                </a:lnTo>
                <a:lnTo>
                  <a:pt x="9" y="5590"/>
                </a:lnTo>
                <a:lnTo>
                  <a:pt x="17" y="5556"/>
                </a:lnTo>
                <a:lnTo>
                  <a:pt x="26" y="5523"/>
                </a:lnTo>
                <a:lnTo>
                  <a:pt x="34" y="5464"/>
                </a:lnTo>
                <a:lnTo>
                  <a:pt x="51" y="5406"/>
                </a:lnTo>
                <a:lnTo>
                  <a:pt x="68" y="5348"/>
                </a:lnTo>
                <a:lnTo>
                  <a:pt x="84" y="5281"/>
                </a:lnTo>
                <a:lnTo>
                  <a:pt x="101" y="5222"/>
                </a:lnTo>
                <a:lnTo>
                  <a:pt x="126" y="5164"/>
                </a:lnTo>
                <a:lnTo>
                  <a:pt x="143" y="5105"/>
                </a:lnTo>
                <a:lnTo>
                  <a:pt x="159" y="5047"/>
                </a:lnTo>
                <a:lnTo>
                  <a:pt x="184" y="4988"/>
                </a:lnTo>
                <a:lnTo>
                  <a:pt x="201" y="4930"/>
                </a:lnTo>
                <a:lnTo>
                  <a:pt x="218" y="4896"/>
                </a:lnTo>
                <a:lnTo>
                  <a:pt x="226" y="4871"/>
                </a:lnTo>
                <a:lnTo>
                  <a:pt x="243" y="4813"/>
                </a:lnTo>
                <a:lnTo>
                  <a:pt x="268" y="4763"/>
                </a:lnTo>
                <a:lnTo>
                  <a:pt x="293" y="4704"/>
                </a:lnTo>
                <a:lnTo>
                  <a:pt x="335" y="4604"/>
                </a:lnTo>
                <a:lnTo>
                  <a:pt x="385" y="4495"/>
                </a:lnTo>
                <a:lnTo>
                  <a:pt x="427" y="4404"/>
                </a:lnTo>
                <a:lnTo>
                  <a:pt x="452" y="4337"/>
                </a:lnTo>
                <a:lnTo>
                  <a:pt x="485" y="4270"/>
                </a:lnTo>
                <a:lnTo>
                  <a:pt x="519" y="4211"/>
                </a:lnTo>
                <a:lnTo>
                  <a:pt x="544" y="4145"/>
                </a:lnTo>
                <a:lnTo>
                  <a:pt x="577" y="4078"/>
                </a:lnTo>
                <a:lnTo>
                  <a:pt x="611" y="4011"/>
                </a:lnTo>
                <a:lnTo>
                  <a:pt x="636" y="3952"/>
                </a:lnTo>
                <a:lnTo>
                  <a:pt x="669" y="3886"/>
                </a:lnTo>
                <a:lnTo>
                  <a:pt x="702" y="3819"/>
                </a:lnTo>
                <a:lnTo>
                  <a:pt x="736" y="3760"/>
                </a:lnTo>
                <a:lnTo>
                  <a:pt x="769" y="3693"/>
                </a:lnTo>
                <a:lnTo>
                  <a:pt x="803" y="3627"/>
                </a:lnTo>
                <a:lnTo>
                  <a:pt x="836" y="3568"/>
                </a:lnTo>
                <a:lnTo>
                  <a:pt x="870" y="3501"/>
                </a:lnTo>
                <a:lnTo>
                  <a:pt x="911" y="3434"/>
                </a:lnTo>
                <a:lnTo>
                  <a:pt x="945" y="3376"/>
                </a:lnTo>
                <a:lnTo>
                  <a:pt x="978" y="3309"/>
                </a:lnTo>
                <a:lnTo>
                  <a:pt x="1012" y="3251"/>
                </a:lnTo>
                <a:lnTo>
                  <a:pt x="1053" y="3184"/>
                </a:lnTo>
                <a:lnTo>
                  <a:pt x="1087" y="3125"/>
                </a:lnTo>
                <a:lnTo>
                  <a:pt x="1128" y="3059"/>
                </a:lnTo>
                <a:lnTo>
                  <a:pt x="1162" y="3000"/>
                </a:lnTo>
                <a:lnTo>
                  <a:pt x="1204" y="2942"/>
                </a:lnTo>
                <a:lnTo>
                  <a:pt x="1245" y="2875"/>
                </a:lnTo>
                <a:lnTo>
                  <a:pt x="1279" y="2816"/>
                </a:lnTo>
                <a:lnTo>
                  <a:pt x="1321" y="2758"/>
                </a:lnTo>
                <a:lnTo>
                  <a:pt x="1362" y="2699"/>
                </a:lnTo>
                <a:lnTo>
                  <a:pt x="1396" y="2632"/>
                </a:lnTo>
                <a:lnTo>
                  <a:pt x="1438" y="2574"/>
                </a:lnTo>
                <a:lnTo>
                  <a:pt x="1479" y="2515"/>
                </a:lnTo>
                <a:lnTo>
                  <a:pt x="1521" y="2457"/>
                </a:lnTo>
                <a:lnTo>
                  <a:pt x="1563" y="2399"/>
                </a:lnTo>
                <a:lnTo>
                  <a:pt x="1605" y="2340"/>
                </a:lnTo>
                <a:lnTo>
                  <a:pt x="1646" y="2282"/>
                </a:lnTo>
                <a:lnTo>
                  <a:pt x="1697" y="2223"/>
                </a:lnTo>
                <a:lnTo>
                  <a:pt x="1738" y="2165"/>
                </a:lnTo>
                <a:lnTo>
                  <a:pt x="1780" y="2106"/>
                </a:lnTo>
                <a:lnTo>
                  <a:pt x="1830" y="2056"/>
                </a:lnTo>
                <a:lnTo>
                  <a:pt x="1872" y="1998"/>
                </a:lnTo>
                <a:lnTo>
                  <a:pt x="1922" y="1939"/>
                </a:lnTo>
                <a:lnTo>
                  <a:pt x="1964" y="1881"/>
                </a:lnTo>
                <a:lnTo>
                  <a:pt x="2014" y="1830"/>
                </a:lnTo>
                <a:lnTo>
                  <a:pt x="2056" y="1772"/>
                </a:lnTo>
                <a:lnTo>
                  <a:pt x="2106" y="1722"/>
                </a:lnTo>
                <a:lnTo>
                  <a:pt x="2156" y="1663"/>
                </a:lnTo>
                <a:lnTo>
                  <a:pt x="2198" y="1613"/>
                </a:lnTo>
                <a:lnTo>
                  <a:pt x="2248" y="1555"/>
                </a:lnTo>
                <a:lnTo>
                  <a:pt x="2298" y="1505"/>
                </a:lnTo>
                <a:lnTo>
                  <a:pt x="2348" y="1455"/>
                </a:lnTo>
                <a:lnTo>
                  <a:pt x="2398" y="1396"/>
                </a:lnTo>
                <a:lnTo>
                  <a:pt x="2448" y="1346"/>
                </a:lnTo>
                <a:lnTo>
                  <a:pt x="2507" y="1296"/>
                </a:lnTo>
                <a:lnTo>
                  <a:pt x="2557" y="1246"/>
                </a:lnTo>
                <a:lnTo>
                  <a:pt x="2607" y="1196"/>
                </a:lnTo>
                <a:lnTo>
                  <a:pt x="2657" y="1145"/>
                </a:lnTo>
                <a:lnTo>
                  <a:pt x="2716" y="1095"/>
                </a:lnTo>
                <a:lnTo>
                  <a:pt x="2766" y="1045"/>
                </a:lnTo>
                <a:lnTo>
                  <a:pt x="2824" y="995"/>
                </a:lnTo>
                <a:lnTo>
                  <a:pt x="2874" y="945"/>
                </a:lnTo>
                <a:lnTo>
                  <a:pt x="2933" y="903"/>
                </a:lnTo>
                <a:lnTo>
                  <a:pt x="2983" y="853"/>
                </a:lnTo>
                <a:lnTo>
                  <a:pt x="3042" y="811"/>
                </a:lnTo>
                <a:lnTo>
                  <a:pt x="3100" y="761"/>
                </a:lnTo>
                <a:lnTo>
                  <a:pt x="3159" y="719"/>
                </a:lnTo>
                <a:lnTo>
                  <a:pt x="3184" y="694"/>
                </a:lnTo>
                <a:lnTo>
                  <a:pt x="3209" y="678"/>
                </a:lnTo>
                <a:lnTo>
                  <a:pt x="3234" y="661"/>
                </a:lnTo>
                <a:lnTo>
                  <a:pt x="3267" y="636"/>
                </a:lnTo>
                <a:lnTo>
                  <a:pt x="3292" y="619"/>
                </a:lnTo>
                <a:lnTo>
                  <a:pt x="3326" y="594"/>
                </a:lnTo>
                <a:lnTo>
                  <a:pt x="3351" y="577"/>
                </a:lnTo>
                <a:lnTo>
                  <a:pt x="3384" y="552"/>
                </a:lnTo>
                <a:lnTo>
                  <a:pt x="3417" y="536"/>
                </a:lnTo>
                <a:lnTo>
                  <a:pt x="3451" y="519"/>
                </a:lnTo>
                <a:lnTo>
                  <a:pt x="3484" y="494"/>
                </a:lnTo>
                <a:lnTo>
                  <a:pt x="3518" y="477"/>
                </a:lnTo>
                <a:lnTo>
                  <a:pt x="3551" y="452"/>
                </a:lnTo>
                <a:lnTo>
                  <a:pt x="3585" y="435"/>
                </a:lnTo>
                <a:lnTo>
                  <a:pt x="3618" y="419"/>
                </a:lnTo>
                <a:lnTo>
                  <a:pt x="3660" y="394"/>
                </a:lnTo>
                <a:lnTo>
                  <a:pt x="3693" y="377"/>
                </a:lnTo>
                <a:lnTo>
                  <a:pt x="3727" y="360"/>
                </a:lnTo>
                <a:lnTo>
                  <a:pt x="3768" y="335"/>
                </a:lnTo>
                <a:lnTo>
                  <a:pt x="3802" y="318"/>
                </a:lnTo>
                <a:lnTo>
                  <a:pt x="3844" y="302"/>
                </a:lnTo>
                <a:lnTo>
                  <a:pt x="3877" y="285"/>
                </a:lnTo>
                <a:lnTo>
                  <a:pt x="3919" y="268"/>
                </a:lnTo>
                <a:lnTo>
                  <a:pt x="3961" y="252"/>
                </a:lnTo>
                <a:lnTo>
                  <a:pt x="4002" y="235"/>
                </a:lnTo>
                <a:lnTo>
                  <a:pt x="4036" y="218"/>
                </a:lnTo>
                <a:lnTo>
                  <a:pt x="4061" y="201"/>
                </a:lnTo>
                <a:lnTo>
                  <a:pt x="4077" y="201"/>
                </a:lnTo>
                <a:lnTo>
                  <a:pt x="4119" y="185"/>
                </a:lnTo>
                <a:lnTo>
                  <a:pt x="4161" y="168"/>
                </a:lnTo>
                <a:lnTo>
                  <a:pt x="4203" y="151"/>
                </a:lnTo>
                <a:lnTo>
                  <a:pt x="4245" y="135"/>
                </a:lnTo>
                <a:lnTo>
                  <a:pt x="4286" y="126"/>
                </a:lnTo>
                <a:lnTo>
                  <a:pt x="4328" y="110"/>
                </a:lnTo>
                <a:lnTo>
                  <a:pt x="4370" y="101"/>
                </a:lnTo>
                <a:lnTo>
                  <a:pt x="4412" y="84"/>
                </a:lnTo>
                <a:lnTo>
                  <a:pt x="4453" y="76"/>
                </a:lnTo>
                <a:lnTo>
                  <a:pt x="4495" y="59"/>
                </a:lnTo>
                <a:lnTo>
                  <a:pt x="4537" y="51"/>
                </a:lnTo>
                <a:lnTo>
                  <a:pt x="4579" y="43"/>
                </a:lnTo>
                <a:lnTo>
                  <a:pt x="4620" y="34"/>
                </a:lnTo>
                <a:lnTo>
                  <a:pt x="4662" y="26"/>
                </a:lnTo>
                <a:lnTo>
                  <a:pt x="4704" y="18"/>
                </a:lnTo>
                <a:lnTo>
                  <a:pt x="4746" y="9"/>
                </a:lnTo>
                <a:lnTo>
                  <a:pt x="4788" y="1"/>
                </a:lnTo>
                <a:lnTo>
                  <a:pt x="4829" y="1"/>
                </a:lnTo>
                <a:lnTo>
                  <a:pt x="4871" y="1"/>
                </a:lnTo>
                <a:lnTo>
                  <a:pt x="4913" y="1"/>
                </a:lnTo>
                <a:lnTo>
                  <a:pt x="4955" y="1"/>
                </a:lnTo>
                <a:lnTo>
                  <a:pt x="4996" y="1"/>
                </a:lnTo>
                <a:lnTo>
                  <a:pt x="5122" y="1"/>
                </a:lnTo>
                <a:lnTo>
                  <a:pt x="5163" y="1"/>
                </a:lnTo>
                <a:lnTo>
                  <a:pt x="5205" y="1"/>
                </a:lnTo>
                <a:lnTo>
                  <a:pt x="5247" y="1"/>
                </a:lnTo>
                <a:lnTo>
                  <a:pt x="5289" y="9"/>
                </a:lnTo>
                <a:lnTo>
                  <a:pt x="5322" y="9"/>
                </a:lnTo>
                <a:lnTo>
                  <a:pt x="5347" y="9"/>
                </a:lnTo>
                <a:lnTo>
                  <a:pt x="5364" y="9"/>
                </a:lnTo>
                <a:lnTo>
                  <a:pt x="5389" y="9"/>
                </a:lnTo>
                <a:lnTo>
                  <a:pt x="5406" y="9"/>
                </a:lnTo>
                <a:lnTo>
                  <a:pt x="5422" y="18"/>
                </a:lnTo>
                <a:lnTo>
                  <a:pt x="5448" y="26"/>
                </a:lnTo>
                <a:lnTo>
                  <a:pt x="5464" y="34"/>
                </a:lnTo>
                <a:lnTo>
                  <a:pt x="5489" y="34"/>
                </a:lnTo>
                <a:lnTo>
                  <a:pt x="5506" y="43"/>
                </a:lnTo>
                <a:lnTo>
                  <a:pt x="5523" y="51"/>
                </a:lnTo>
                <a:lnTo>
                  <a:pt x="5548" y="59"/>
                </a:lnTo>
                <a:lnTo>
                  <a:pt x="5564" y="68"/>
                </a:lnTo>
                <a:lnTo>
                  <a:pt x="5581" y="76"/>
                </a:lnTo>
                <a:lnTo>
                  <a:pt x="5598" y="84"/>
                </a:lnTo>
                <a:lnTo>
                  <a:pt x="5631" y="101"/>
                </a:lnTo>
                <a:lnTo>
                  <a:pt x="5665" y="126"/>
                </a:lnTo>
                <a:lnTo>
                  <a:pt x="5698" y="143"/>
                </a:lnTo>
                <a:lnTo>
                  <a:pt x="5732" y="168"/>
                </a:lnTo>
                <a:lnTo>
                  <a:pt x="5765" y="185"/>
                </a:lnTo>
                <a:lnTo>
                  <a:pt x="5790" y="210"/>
                </a:lnTo>
                <a:lnTo>
                  <a:pt x="5823" y="226"/>
                </a:lnTo>
                <a:lnTo>
                  <a:pt x="5849" y="252"/>
                </a:lnTo>
                <a:lnTo>
                  <a:pt x="5874" y="277"/>
                </a:lnTo>
                <a:lnTo>
                  <a:pt x="5899" y="302"/>
                </a:lnTo>
                <a:lnTo>
                  <a:pt x="5924" y="327"/>
                </a:lnTo>
                <a:lnTo>
                  <a:pt x="5949" y="352"/>
                </a:lnTo>
                <a:lnTo>
                  <a:pt x="5965" y="385"/>
                </a:lnTo>
                <a:lnTo>
                  <a:pt x="5991" y="410"/>
                </a:lnTo>
                <a:lnTo>
                  <a:pt x="6007" y="435"/>
                </a:lnTo>
                <a:lnTo>
                  <a:pt x="6024" y="469"/>
                </a:lnTo>
                <a:lnTo>
                  <a:pt x="6041" y="494"/>
                </a:lnTo>
                <a:lnTo>
                  <a:pt x="6057" y="527"/>
                </a:lnTo>
                <a:lnTo>
                  <a:pt x="6066" y="561"/>
                </a:lnTo>
                <a:lnTo>
                  <a:pt x="6082" y="586"/>
                </a:lnTo>
                <a:lnTo>
                  <a:pt x="6091" y="619"/>
                </a:lnTo>
                <a:lnTo>
                  <a:pt x="6107" y="653"/>
                </a:lnTo>
                <a:lnTo>
                  <a:pt x="6116" y="678"/>
                </a:lnTo>
                <a:lnTo>
                  <a:pt x="6124" y="711"/>
                </a:lnTo>
                <a:lnTo>
                  <a:pt x="6124" y="744"/>
                </a:lnTo>
                <a:lnTo>
                  <a:pt x="6133" y="778"/>
                </a:lnTo>
                <a:lnTo>
                  <a:pt x="6133" y="811"/>
                </a:lnTo>
                <a:lnTo>
                  <a:pt x="6133" y="845"/>
                </a:lnTo>
                <a:lnTo>
                  <a:pt x="6133" y="870"/>
                </a:lnTo>
                <a:lnTo>
                  <a:pt x="6133" y="987"/>
                </a:lnTo>
                <a:lnTo>
                  <a:pt x="6133" y="1020"/>
                </a:lnTo>
                <a:lnTo>
                  <a:pt x="6133" y="1054"/>
                </a:lnTo>
                <a:lnTo>
                  <a:pt x="6133" y="1087"/>
                </a:lnTo>
                <a:lnTo>
                  <a:pt x="6133" y="1112"/>
                </a:lnTo>
                <a:lnTo>
                  <a:pt x="6133" y="1145"/>
                </a:lnTo>
                <a:lnTo>
                  <a:pt x="6124" y="1179"/>
                </a:lnTo>
                <a:lnTo>
                  <a:pt x="6124" y="1212"/>
                </a:lnTo>
                <a:lnTo>
                  <a:pt x="6116" y="1246"/>
                </a:lnTo>
                <a:lnTo>
                  <a:pt x="6107" y="1279"/>
                </a:lnTo>
                <a:lnTo>
                  <a:pt x="6099" y="1313"/>
                </a:lnTo>
                <a:lnTo>
                  <a:pt x="6091" y="1346"/>
                </a:lnTo>
                <a:lnTo>
                  <a:pt x="6074" y="1371"/>
                </a:lnTo>
                <a:lnTo>
                  <a:pt x="6066" y="1404"/>
                </a:lnTo>
                <a:lnTo>
                  <a:pt x="6057" y="1438"/>
                </a:lnTo>
                <a:lnTo>
                  <a:pt x="6041" y="1471"/>
                </a:lnTo>
                <a:lnTo>
                  <a:pt x="6032" y="1505"/>
                </a:lnTo>
                <a:lnTo>
                  <a:pt x="6016" y="1538"/>
                </a:lnTo>
                <a:lnTo>
                  <a:pt x="6007" y="1571"/>
                </a:lnTo>
                <a:lnTo>
                  <a:pt x="5991" y="1597"/>
                </a:lnTo>
                <a:lnTo>
                  <a:pt x="5974" y="1630"/>
                </a:lnTo>
                <a:lnTo>
                  <a:pt x="5965" y="1663"/>
                </a:lnTo>
                <a:lnTo>
                  <a:pt x="5949" y="1697"/>
                </a:lnTo>
                <a:lnTo>
                  <a:pt x="5932" y="1730"/>
                </a:lnTo>
                <a:lnTo>
                  <a:pt x="5915" y="1755"/>
                </a:lnTo>
                <a:lnTo>
                  <a:pt x="5899" y="1789"/>
                </a:lnTo>
                <a:lnTo>
                  <a:pt x="5882" y="1822"/>
                </a:lnTo>
                <a:lnTo>
                  <a:pt x="5865" y="1856"/>
                </a:lnTo>
                <a:lnTo>
                  <a:pt x="5849" y="1881"/>
                </a:lnTo>
                <a:lnTo>
                  <a:pt x="5832" y="1914"/>
                </a:lnTo>
                <a:lnTo>
                  <a:pt x="5807" y="1947"/>
                </a:lnTo>
                <a:lnTo>
                  <a:pt x="5790" y="1981"/>
                </a:lnTo>
                <a:lnTo>
                  <a:pt x="5773" y="2006"/>
                </a:lnTo>
                <a:lnTo>
                  <a:pt x="5757" y="2039"/>
                </a:lnTo>
                <a:lnTo>
                  <a:pt x="5732" y="2073"/>
                </a:lnTo>
                <a:lnTo>
                  <a:pt x="5715" y="2106"/>
                </a:lnTo>
                <a:lnTo>
                  <a:pt x="5690" y="2131"/>
                </a:lnTo>
                <a:lnTo>
                  <a:pt x="5648" y="2198"/>
                </a:lnTo>
                <a:lnTo>
                  <a:pt x="5606" y="2257"/>
                </a:lnTo>
                <a:lnTo>
                  <a:pt x="5564" y="2315"/>
                </a:lnTo>
                <a:lnTo>
                  <a:pt x="5523" y="2373"/>
                </a:lnTo>
                <a:lnTo>
                  <a:pt x="5473" y="2432"/>
                </a:lnTo>
                <a:lnTo>
                  <a:pt x="5431" y="2490"/>
                </a:lnTo>
                <a:lnTo>
                  <a:pt x="5322" y="2557"/>
                </a:lnTo>
                <a:lnTo>
                  <a:pt x="5280" y="2607"/>
                </a:lnTo>
                <a:lnTo>
                  <a:pt x="5230" y="2666"/>
                </a:lnTo>
                <a:lnTo>
                  <a:pt x="5189" y="2716"/>
                </a:lnTo>
                <a:lnTo>
                  <a:pt x="5138" y="2774"/>
                </a:lnTo>
                <a:lnTo>
                  <a:pt x="5097" y="2825"/>
                </a:lnTo>
                <a:lnTo>
                  <a:pt x="5047" y="2875"/>
                </a:lnTo>
                <a:lnTo>
                  <a:pt x="5005" y="2925"/>
                </a:lnTo>
                <a:lnTo>
                  <a:pt x="4955" y="2975"/>
                </a:lnTo>
                <a:lnTo>
                  <a:pt x="4913" y="3017"/>
                </a:lnTo>
                <a:lnTo>
                  <a:pt x="4871" y="3067"/>
                </a:lnTo>
                <a:lnTo>
                  <a:pt x="4829" y="3109"/>
                </a:lnTo>
                <a:lnTo>
                  <a:pt x="4779" y="3150"/>
                </a:lnTo>
                <a:lnTo>
                  <a:pt x="4737" y="3192"/>
                </a:lnTo>
                <a:lnTo>
                  <a:pt x="4704" y="3234"/>
                </a:lnTo>
                <a:lnTo>
                  <a:pt x="4662" y="3267"/>
                </a:lnTo>
                <a:lnTo>
                  <a:pt x="4620" y="3301"/>
                </a:lnTo>
                <a:lnTo>
                  <a:pt x="4587" y="3334"/>
                </a:lnTo>
                <a:lnTo>
                  <a:pt x="4554" y="3368"/>
                </a:lnTo>
                <a:lnTo>
                  <a:pt x="4520" y="3401"/>
                </a:lnTo>
                <a:lnTo>
                  <a:pt x="4487" y="3426"/>
                </a:lnTo>
                <a:lnTo>
                  <a:pt x="4453" y="3451"/>
                </a:lnTo>
                <a:lnTo>
                  <a:pt x="4428" y="3476"/>
                </a:lnTo>
                <a:lnTo>
                  <a:pt x="4395" y="3493"/>
                </a:lnTo>
                <a:lnTo>
                  <a:pt x="4328" y="3551"/>
                </a:lnTo>
                <a:lnTo>
                  <a:pt x="4328" y="3551"/>
                </a:lnTo>
                <a:lnTo>
                  <a:pt x="4378" y="3535"/>
                </a:lnTo>
                <a:lnTo>
                  <a:pt x="4445" y="3518"/>
                </a:lnTo>
                <a:lnTo>
                  <a:pt x="4504" y="3501"/>
                </a:lnTo>
                <a:lnTo>
                  <a:pt x="4570" y="3493"/>
                </a:lnTo>
                <a:lnTo>
                  <a:pt x="4629" y="3476"/>
                </a:lnTo>
                <a:lnTo>
                  <a:pt x="4696" y="3460"/>
                </a:lnTo>
                <a:lnTo>
                  <a:pt x="4762" y="3443"/>
                </a:lnTo>
                <a:lnTo>
                  <a:pt x="4821" y="3434"/>
                </a:lnTo>
                <a:lnTo>
                  <a:pt x="4888" y="3418"/>
                </a:lnTo>
                <a:lnTo>
                  <a:pt x="4955" y="3401"/>
                </a:lnTo>
                <a:lnTo>
                  <a:pt x="5021" y="3393"/>
                </a:lnTo>
                <a:lnTo>
                  <a:pt x="5080" y="3376"/>
                </a:lnTo>
                <a:lnTo>
                  <a:pt x="5147" y="3368"/>
                </a:lnTo>
                <a:lnTo>
                  <a:pt x="5214" y="3351"/>
                </a:lnTo>
                <a:lnTo>
                  <a:pt x="5280" y="3343"/>
                </a:lnTo>
                <a:lnTo>
                  <a:pt x="5347" y="3334"/>
                </a:lnTo>
                <a:lnTo>
                  <a:pt x="5414" y="3326"/>
                </a:lnTo>
                <a:lnTo>
                  <a:pt x="5481" y="3309"/>
                </a:lnTo>
                <a:lnTo>
                  <a:pt x="5548" y="3301"/>
                </a:lnTo>
                <a:lnTo>
                  <a:pt x="5615" y="3292"/>
                </a:lnTo>
                <a:lnTo>
                  <a:pt x="5681" y="3284"/>
                </a:lnTo>
                <a:lnTo>
                  <a:pt x="5740" y="3284"/>
                </a:lnTo>
                <a:lnTo>
                  <a:pt x="5807" y="3276"/>
                </a:lnTo>
                <a:lnTo>
                  <a:pt x="5882" y="3276"/>
                </a:lnTo>
                <a:lnTo>
                  <a:pt x="5949" y="3267"/>
                </a:lnTo>
                <a:lnTo>
                  <a:pt x="6016" y="3267"/>
                </a:lnTo>
                <a:lnTo>
                  <a:pt x="6082" y="3267"/>
                </a:lnTo>
                <a:lnTo>
                  <a:pt x="6149" y="3267"/>
                </a:lnTo>
                <a:lnTo>
                  <a:pt x="6224" y="3267"/>
                </a:lnTo>
                <a:lnTo>
                  <a:pt x="6291" y="3267"/>
                </a:lnTo>
                <a:lnTo>
                  <a:pt x="6575" y="3267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8" name="Google Shape;898;p34"/>
          <p:cNvSpPr/>
          <p:nvPr/>
        </p:nvSpPr>
        <p:spPr>
          <a:xfrm>
            <a:off x="11241334" y="6294838"/>
            <a:ext cx="172055" cy="183564"/>
          </a:xfrm>
          <a:custGeom>
            <a:avLst/>
            <a:gdLst/>
            <a:ahLst/>
            <a:cxnLst/>
            <a:rect l="l" t="t" r="r" b="b"/>
            <a:pathLst>
              <a:path w="2616" h="2791" extrusionOk="0">
                <a:moveTo>
                  <a:pt x="2365" y="661"/>
                </a:moveTo>
                <a:lnTo>
                  <a:pt x="2365" y="627"/>
                </a:lnTo>
                <a:lnTo>
                  <a:pt x="2365" y="627"/>
                </a:lnTo>
                <a:lnTo>
                  <a:pt x="2365" y="602"/>
                </a:lnTo>
                <a:lnTo>
                  <a:pt x="2365" y="577"/>
                </a:lnTo>
                <a:lnTo>
                  <a:pt x="2365" y="552"/>
                </a:lnTo>
                <a:lnTo>
                  <a:pt x="2365" y="527"/>
                </a:lnTo>
                <a:lnTo>
                  <a:pt x="2357" y="502"/>
                </a:lnTo>
                <a:lnTo>
                  <a:pt x="2348" y="477"/>
                </a:lnTo>
                <a:lnTo>
                  <a:pt x="2340" y="460"/>
                </a:lnTo>
                <a:lnTo>
                  <a:pt x="2331" y="435"/>
                </a:lnTo>
                <a:lnTo>
                  <a:pt x="2331" y="427"/>
                </a:lnTo>
                <a:lnTo>
                  <a:pt x="2331" y="427"/>
                </a:lnTo>
                <a:lnTo>
                  <a:pt x="2331" y="410"/>
                </a:lnTo>
                <a:lnTo>
                  <a:pt x="2331" y="410"/>
                </a:lnTo>
                <a:lnTo>
                  <a:pt x="2323" y="402"/>
                </a:lnTo>
                <a:lnTo>
                  <a:pt x="2323" y="402"/>
                </a:lnTo>
                <a:lnTo>
                  <a:pt x="2315" y="385"/>
                </a:lnTo>
                <a:lnTo>
                  <a:pt x="2315" y="385"/>
                </a:lnTo>
                <a:lnTo>
                  <a:pt x="2315" y="377"/>
                </a:lnTo>
                <a:lnTo>
                  <a:pt x="2315" y="377"/>
                </a:lnTo>
                <a:lnTo>
                  <a:pt x="2306" y="360"/>
                </a:lnTo>
                <a:lnTo>
                  <a:pt x="2306" y="360"/>
                </a:lnTo>
                <a:lnTo>
                  <a:pt x="2298" y="352"/>
                </a:lnTo>
                <a:lnTo>
                  <a:pt x="2298" y="352"/>
                </a:lnTo>
                <a:lnTo>
                  <a:pt x="2298" y="352"/>
                </a:lnTo>
                <a:lnTo>
                  <a:pt x="2290" y="343"/>
                </a:lnTo>
                <a:lnTo>
                  <a:pt x="2290" y="343"/>
                </a:lnTo>
                <a:lnTo>
                  <a:pt x="2281" y="327"/>
                </a:lnTo>
                <a:lnTo>
                  <a:pt x="2281" y="327"/>
                </a:lnTo>
                <a:lnTo>
                  <a:pt x="2273" y="318"/>
                </a:lnTo>
                <a:lnTo>
                  <a:pt x="2273" y="318"/>
                </a:lnTo>
                <a:lnTo>
                  <a:pt x="2273" y="310"/>
                </a:lnTo>
                <a:lnTo>
                  <a:pt x="2273" y="310"/>
                </a:lnTo>
                <a:lnTo>
                  <a:pt x="2265" y="293"/>
                </a:lnTo>
                <a:lnTo>
                  <a:pt x="2265" y="293"/>
                </a:lnTo>
                <a:lnTo>
                  <a:pt x="2256" y="285"/>
                </a:lnTo>
                <a:lnTo>
                  <a:pt x="2256" y="285"/>
                </a:lnTo>
                <a:lnTo>
                  <a:pt x="2248" y="276"/>
                </a:lnTo>
                <a:lnTo>
                  <a:pt x="2248" y="276"/>
                </a:lnTo>
                <a:lnTo>
                  <a:pt x="2231" y="268"/>
                </a:lnTo>
                <a:lnTo>
                  <a:pt x="2231" y="268"/>
                </a:lnTo>
                <a:lnTo>
                  <a:pt x="2223" y="260"/>
                </a:lnTo>
                <a:lnTo>
                  <a:pt x="2223" y="260"/>
                </a:lnTo>
                <a:lnTo>
                  <a:pt x="2215" y="251"/>
                </a:lnTo>
                <a:lnTo>
                  <a:pt x="2215" y="251"/>
                </a:lnTo>
                <a:lnTo>
                  <a:pt x="2206" y="243"/>
                </a:lnTo>
                <a:lnTo>
                  <a:pt x="2206" y="243"/>
                </a:lnTo>
                <a:lnTo>
                  <a:pt x="2198" y="235"/>
                </a:lnTo>
                <a:lnTo>
                  <a:pt x="2198" y="235"/>
                </a:lnTo>
                <a:lnTo>
                  <a:pt x="2189" y="226"/>
                </a:lnTo>
                <a:lnTo>
                  <a:pt x="2189" y="226"/>
                </a:lnTo>
                <a:lnTo>
                  <a:pt x="2181" y="218"/>
                </a:lnTo>
                <a:lnTo>
                  <a:pt x="2181" y="218"/>
                </a:lnTo>
                <a:lnTo>
                  <a:pt x="2164" y="210"/>
                </a:lnTo>
                <a:lnTo>
                  <a:pt x="2164" y="210"/>
                </a:lnTo>
                <a:lnTo>
                  <a:pt x="2156" y="201"/>
                </a:lnTo>
                <a:lnTo>
                  <a:pt x="2156" y="201"/>
                </a:lnTo>
                <a:lnTo>
                  <a:pt x="2148" y="193"/>
                </a:lnTo>
                <a:lnTo>
                  <a:pt x="2148" y="193"/>
                </a:lnTo>
                <a:lnTo>
                  <a:pt x="2131" y="185"/>
                </a:lnTo>
                <a:lnTo>
                  <a:pt x="2131" y="185"/>
                </a:lnTo>
                <a:lnTo>
                  <a:pt x="2123" y="176"/>
                </a:lnTo>
                <a:lnTo>
                  <a:pt x="2123" y="176"/>
                </a:lnTo>
                <a:lnTo>
                  <a:pt x="2106" y="176"/>
                </a:lnTo>
                <a:lnTo>
                  <a:pt x="2106" y="176"/>
                </a:lnTo>
                <a:lnTo>
                  <a:pt x="2098" y="168"/>
                </a:lnTo>
                <a:lnTo>
                  <a:pt x="2098" y="168"/>
                </a:lnTo>
                <a:lnTo>
                  <a:pt x="2081" y="159"/>
                </a:lnTo>
                <a:lnTo>
                  <a:pt x="2081" y="159"/>
                </a:lnTo>
                <a:lnTo>
                  <a:pt x="2073" y="159"/>
                </a:lnTo>
                <a:lnTo>
                  <a:pt x="2073" y="159"/>
                </a:lnTo>
                <a:lnTo>
                  <a:pt x="2056" y="159"/>
                </a:lnTo>
                <a:lnTo>
                  <a:pt x="2056" y="159"/>
                </a:lnTo>
                <a:lnTo>
                  <a:pt x="2047" y="159"/>
                </a:lnTo>
                <a:lnTo>
                  <a:pt x="2047" y="159"/>
                </a:lnTo>
                <a:lnTo>
                  <a:pt x="2031" y="159"/>
                </a:lnTo>
                <a:lnTo>
                  <a:pt x="2031" y="159"/>
                </a:lnTo>
                <a:lnTo>
                  <a:pt x="2014" y="159"/>
                </a:lnTo>
                <a:lnTo>
                  <a:pt x="2014" y="159"/>
                </a:lnTo>
                <a:lnTo>
                  <a:pt x="1997" y="159"/>
                </a:lnTo>
                <a:lnTo>
                  <a:pt x="1997" y="159"/>
                </a:lnTo>
                <a:lnTo>
                  <a:pt x="1989" y="159"/>
                </a:lnTo>
                <a:lnTo>
                  <a:pt x="1989" y="159"/>
                </a:lnTo>
                <a:lnTo>
                  <a:pt x="1972" y="159"/>
                </a:lnTo>
                <a:lnTo>
                  <a:pt x="1972" y="159"/>
                </a:lnTo>
                <a:lnTo>
                  <a:pt x="1956" y="159"/>
                </a:lnTo>
                <a:lnTo>
                  <a:pt x="1956" y="159"/>
                </a:lnTo>
                <a:lnTo>
                  <a:pt x="1939" y="159"/>
                </a:lnTo>
                <a:lnTo>
                  <a:pt x="1805" y="159"/>
                </a:lnTo>
                <a:lnTo>
                  <a:pt x="1788" y="159"/>
                </a:lnTo>
                <a:lnTo>
                  <a:pt x="1788" y="159"/>
                </a:lnTo>
                <a:lnTo>
                  <a:pt x="1772" y="159"/>
                </a:lnTo>
                <a:lnTo>
                  <a:pt x="1755" y="159"/>
                </a:lnTo>
                <a:lnTo>
                  <a:pt x="1755" y="159"/>
                </a:lnTo>
                <a:lnTo>
                  <a:pt x="1738" y="159"/>
                </a:lnTo>
                <a:lnTo>
                  <a:pt x="1788" y="226"/>
                </a:lnTo>
                <a:lnTo>
                  <a:pt x="1755" y="226"/>
                </a:lnTo>
                <a:lnTo>
                  <a:pt x="1755" y="226"/>
                </a:lnTo>
                <a:lnTo>
                  <a:pt x="1722" y="235"/>
                </a:lnTo>
                <a:lnTo>
                  <a:pt x="1688" y="251"/>
                </a:lnTo>
                <a:lnTo>
                  <a:pt x="1655" y="260"/>
                </a:lnTo>
                <a:lnTo>
                  <a:pt x="1621" y="268"/>
                </a:lnTo>
                <a:lnTo>
                  <a:pt x="1588" y="285"/>
                </a:lnTo>
                <a:lnTo>
                  <a:pt x="1555" y="293"/>
                </a:lnTo>
                <a:lnTo>
                  <a:pt x="1521" y="310"/>
                </a:lnTo>
                <a:lnTo>
                  <a:pt x="1488" y="327"/>
                </a:lnTo>
                <a:lnTo>
                  <a:pt x="1463" y="335"/>
                </a:lnTo>
                <a:lnTo>
                  <a:pt x="1454" y="335"/>
                </a:lnTo>
                <a:lnTo>
                  <a:pt x="1421" y="352"/>
                </a:lnTo>
                <a:lnTo>
                  <a:pt x="1387" y="368"/>
                </a:lnTo>
                <a:lnTo>
                  <a:pt x="1354" y="385"/>
                </a:lnTo>
                <a:lnTo>
                  <a:pt x="1321" y="410"/>
                </a:lnTo>
                <a:lnTo>
                  <a:pt x="1287" y="427"/>
                </a:lnTo>
                <a:lnTo>
                  <a:pt x="1254" y="452"/>
                </a:lnTo>
                <a:lnTo>
                  <a:pt x="1220" y="469"/>
                </a:lnTo>
                <a:lnTo>
                  <a:pt x="1187" y="494"/>
                </a:lnTo>
                <a:lnTo>
                  <a:pt x="1154" y="519"/>
                </a:lnTo>
                <a:lnTo>
                  <a:pt x="1120" y="544"/>
                </a:lnTo>
                <a:lnTo>
                  <a:pt x="1087" y="560"/>
                </a:lnTo>
                <a:lnTo>
                  <a:pt x="1053" y="586"/>
                </a:lnTo>
                <a:lnTo>
                  <a:pt x="1020" y="611"/>
                </a:lnTo>
                <a:lnTo>
                  <a:pt x="986" y="644"/>
                </a:lnTo>
                <a:lnTo>
                  <a:pt x="953" y="669"/>
                </a:lnTo>
                <a:lnTo>
                  <a:pt x="928" y="694"/>
                </a:lnTo>
                <a:lnTo>
                  <a:pt x="895" y="719"/>
                </a:lnTo>
                <a:lnTo>
                  <a:pt x="861" y="753"/>
                </a:lnTo>
                <a:lnTo>
                  <a:pt x="828" y="778"/>
                </a:lnTo>
                <a:lnTo>
                  <a:pt x="803" y="803"/>
                </a:lnTo>
                <a:lnTo>
                  <a:pt x="769" y="836"/>
                </a:lnTo>
                <a:lnTo>
                  <a:pt x="744" y="861"/>
                </a:lnTo>
                <a:lnTo>
                  <a:pt x="711" y="895"/>
                </a:lnTo>
                <a:lnTo>
                  <a:pt x="686" y="928"/>
                </a:lnTo>
                <a:lnTo>
                  <a:pt x="652" y="953"/>
                </a:lnTo>
                <a:lnTo>
                  <a:pt x="627" y="987"/>
                </a:lnTo>
                <a:lnTo>
                  <a:pt x="594" y="1012"/>
                </a:lnTo>
                <a:lnTo>
                  <a:pt x="569" y="1045"/>
                </a:lnTo>
                <a:lnTo>
                  <a:pt x="544" y="1078"/>
                </a:lnTo>
                <a:lnTo>
                  <a:pt x="519" y="1112"/>
                </a:lnTo>
                <a:lnTo>
                  <a:pt x="494" y="1137"/>
                </a:lnTo>
                <a:lnTo>
                  <a:pt x="469" y="1170"/>
                </a:lnTo>
                <a:lnTo>
                  <a:pt x="443" y="1204"/>
                </a:lnTo>
                <a:lnTo>
                  <a:pt x="418" y="1237"/>
                </a:lnTo>
                <a:lnTo>
                  <a:pt x="393" y="1262"/>
                </a:lnTo>
                <a:lnTo>
                  <a:pt x="368" y="1296"/>
                </a:lnTo>
                <a:lnTo>
                  <a:pt x="343" y="1329"/>
                </a:lnTo>
                <a:lnTo>
                  <a:pt x="327" y="1362"/>
                </a:lnTo>
                <a:lnTo>
                  <a:pt x="301" y="1388"/>
                </a:lnTo>
                <a:lnTo>
                  <a:pt x="285" y="1421"/>
                </a:lnTo>
                <a:lnTo>
                  <a:pt x="260" y="1454"/>
                </a:lnTo>
                <a:lnTo>
                  <a:pt x="243" y="1479"/>
                </a:lnTo>
                <a:lnTo>
                  <a:pt x="218" y="1513"/>
                </a:lnTo>
                <a:lnTo>
                  <a:pt x="201" y="1546"/>
                </a:lnTo>
                <a:lnTo>
                  <a:pt x="185" y="1571"/>
                </a:lnTo>
                <a:lnTo>
                  <a:pt x="168" y="1605"/>
                </a:lnTo>
                <a:lnTo>
                  <a:pt x="151" y="1630"/>
                </a:lnTo>
                <a:lnTo>
                  <a:pt x="134" y="1663"/>
                </a:lnTo>
                <a:lnTo>
                  <a:pt x="134" y="1663"/>
                </a:lnTo>
                <a:lnTo>
                  <a:pt x="126" y="1688"/>
                </a:lnTo>
                <a:lnTo>
                  <a:pt x="34" y="1713"/>
                </a:lnTo>
                <a:lnTo>
                  <a:pt x="1" y="1630"/>
                </a:lnTo>
                <a:lnTo>
                  <a:pt x="17" y="1605"/>
                </a:lnTo>
                <a:lnTo>
                  <a:pt x="17" y="1605"/>
                </a:lnTo>
                <a:lnTo>
                  <a:pt x="34" y="1571"/>
                </a:lnTo>
                <a:lnTo>
                  <a:pt x="51" y="1538"/>
                </a:lnTo>
                <a:lnTo>
                  <a:pt x="68" y="1504"/>
                </a:lnTo>
                <a:lnTo>
                  <a:pt x="84" y="1471"/>
                </a:lnTo>
                <a:lnTo>
                  <a:pt x="101" y="1446"/>
                </a:lnTo>
                <a:lnTo>
                  <a:pt x="118" y="1413"/>
                </a:lnTo>
                <a:lnTo>
                  <a:pt x="143" y="1379"/>
                </a:lnTo>
                <a:lnTo>
                  <a:pt x="159" y="1346"/>
                </a:lnTo>
                <a:lnTo>
                  <a:pt x="176" y="1312"/>
                </a:lnTo>
                <a:lnTo>
                  <a:pt x="201" y="1279"/>
                </a:lnTo>
                <a:lnTo>
                  <a:pt x="226" y="1246"/>
                </a:lnTo>
                <a:lnTo>
                  <a:pt x="243" y="1212"/>
                </a:lnTo>
                <a:lnTo>
                  <a:pt x="268" y="1179"/>
                </a:lnTo>
                <a:lnTo>
                  <a:pt x="293" y="1145"/>
                </a:lnTo>
                <a:lnTo>
                  <a:pt x="318" y="1112"/>
                </a:lnTo>
                <a:lnTo>
                  <a:pt x="343" y="1078"/>
                </a:lnTo>
                <a:lnTo>
                  <a:pt x="368" y="1045"/>
                </a:lnTo>
                <a:lnTo>
                  <a:pt x="393" y="1012"/>
                </a:lnTo>
                <a:lnTo>
                  <a:pt x="418" y="978"/>
                </a:lnTo>
                <a:lnTo>
                  <a:pt x="443" y="945"/>
                </a:lnTo>
                <a:lnTo>
                  <a:pt x="469" y="911"/>
                </a:lnTo>
                <a:lnTo>
                  <a:pt x="502" y="878"/>
                </a:lnTo>
                <a:lnTo>
                  <a:pt x="527" y="845"/>
                </a:lnTo>
                <a:lnTo>
                  <a:pt x="552" y="811"/>
                </a:lnTo>
                <a:lnTo>
                  <a:pt x="586" y="778"/>
                </a:lnTo>
                <a:lnTo>
                  <a:pt x="619" y="744"/>
                </a:lnTo>
                <a:lnTo>
                  <a:pt x="644" y="711"/>
                </a:lnTo>
                <a:lnTo>
                  <a:pt x="677" y="677"/>
                </a:lnTo>
                <a:lnTo>
                  <a:pt x="711" y="652"/>
                </a:lnTo>
                <a:lnTo>
                  <a:pt x="736" y="619"/>
                </a:lnTo>
                <a:lnTo>
                  <a:pt x="769" y="586"/>
                </a:lnTo>
                <a:lnTo>
                  <a:pt x="803" y="560"/>
                </a:lnTo>
                <a:lnTo>
                  <a:pt x="836" y="527"/>
                </a:lnTo>
                <a:lnTo>
                  <a:pt x="870" y="502"/>
                </a:lnTo>
                <a:lnTo>
                  <a:pt x="903" y="469"/>
                </a:lnTo>
                <a:lnTo>
                  <a:pt x="936" y="444"/>
                </a:lnTo>
                <a:lnTo>
                  <a:pt x="970" y="410"/>
                </a:lnTo>
                <a:lnTo>
                  <a:pt x="1003" y="385"/>
                </a:lnTo>
                <a:lnTo>
                  <a:pt x="1037" y="360"/>
                </a:lnTo>
                <a:lnTo>
                  <a:pt x="1070" y="335"/>
                </a:lnTo>
                <a:lnTo>
                  <a:pt x="1103" y="310"/>
                </a:lnTo>
                <a:lnTo>
                  <a:pt x="1137" y="285"/>
                </a:lnTo>
                <a:lnTo>
                  <a:pt x="1179" y="260"/>
                </a:lnTo>
                <a:lnTo>
                  <a:pt x="1212" y="235"/>
                </a:lnTo>
                <a:lnTo>
                  <a:pt x="1245" y="218"/>
                </a:lnTo>
                <a:lnTo>
                  <a:pt x="1287" y="193"/>
                </a:lnTo>
                <a:lnTo>
                  <a:pt x="1321" y="176"/>
                </a:lnTo>
                <a:lnTo>
                  <a:pt x="1354" y="151"/>
                </a:lnTo>
                <a:lnTo>
                  <a:pt x="1362" y="151"/>
                </a:lnTo>
                <a:lnTo>
                  <a:pt x="1396" y="134"/>
                </a:lnTo>
                <a:lnTo>
                  <a:pt x="1429" y="118"/>
                </a:lnTo>
                <a:lnTo>
                  <a:pt x="1471" y="101"/>
                </a:lnTo>
                <a:lnTo>
                  <a:pt x="1504" y="84"/>
                </a:lnTo>
                <a:lnTo>
                  <a:pt x="1546" y="68"/>
                </a:lnTo>
                <a:lnTo>
                  <a:pt x="1580" y="51"/>
                </a:lnTo>
                <a:lnTo>
                  <a:pt x="1621" y="43"/>
                </a:lnTo>
                <a:lnTo>
                  <a:pt x="1663" y="26"/>
                </a:lnTo>
                <a:lnTo>
                  <a:pt x="1697" y="17"/>
                </a:lnTo>
                <a:lnTo>
                  <a:pt x="1738" y="9"/>
                </a:lnTo>
                <a:lnTo>
                  <a:pt x="1780" y="1"/>
                </a:lnTo>
                <a:lnTo>
                  <a:pt x="1797" y="1"/>
                </a:lnTo>
                <a:lnTo>
                  <a:pt x="1814" y="1"/>
                </a:lnTo>
                <a:lnTo>
                  <a:pt x="1839" y="1"/>
                </a:lnTo>
                <a:lnTo>
                  <a:pt x="1855" y="1"/>
                </a:lnTo>
                <a:lnTo>
                  <a:pt x="1880" y="1"/>
                </a:lnTo>
                <a:lnTo>
                  <a:pt x="1897" y="1"/>
                </a:lnTo>
                <a:lnTo>
                  <a:pt x="1914" y="1"/>
                </a:lnTo>
                <a:lnTo>
                  <a:pt x="2056" y="1"/>
                </a:lnTo>
                <a:lnTo>
                  <a:pt x="2073" y="1"/>
                </a:lnTo>
                <a:lnTo>
                  <a:pt x="2089" y="1"/>
                </a:lnTo>
                <a:lnTo>
                  <a:pt x="2114" y="1"/>
                </a:lnTo>
                <a:lnTo>
                  <a:pt x="2131" y="1"/>
                </a:lnTo>
                <a:lnTo>
                  <a:pt x="2148" y="1"/>
                </a:lnTo>
                <a:lnTo>
                  <a:pt x="2164" y="1"/>
                </a:lnTo>
                <a:lnTo>
                  <a:pt x="2181" y="1"/>
                </a:lnTo>
                <a:lnTo>
                  <a:pt x="2198" y="1"/>
                </a:lnTo>
                <a:lnTo>
                  <a:pt x="2215" y="9"/>
                </a:lnTo>
                <a:lnTo>
                  <a:pt x="2231" y="17"/>
                </a:lnTo>
                <a:lnTo>
                  <a:pt x="2248" y="26"/>
                </a:lnTo>
                <a:lnTo>
                  <a:pt x="2265" y="34"/>
                </a:lnTo>
                <a:lnTo>
                  <a:pt x="2281" y="34"/>
                </a:lnTo>
                <a:lnTo>
                  <a:pt x="2290" y="43"/>
                </a:lnTo>
                <a:lnTo>
                  <a:pt x="2306" y="51"/>
                </a:lnTo>
                <a:lnTo>
                  <a:pt x="2323" y="68"/>
                </a:lnTo>
                <a:lnTo>
                  <a:pt x="2340" y="76"/>
                </a:lnTo>
                <a:lnTo>
                  <a:pt x="2348" y="84"/>
                </a:lnTo>
                <a:lnTo>
                  <a:pt x="2365" y="93"/>
                </a:lnTo>
                <a:lnTo>
                  <a:pt x="2373" y="101"/>
                </a:lnTo>
                <a:lnTo>
                  <a:pt x="2390" y="118"/>
                </a:lnTo>
                <a:lnTo>
                  <a:pt x="2398" y="126"/>
                </a:lnTo>
                <a:lnTo>
                  <a:pt x="2415" y="134"/>
                </a:lnTo>
                <a:lnTo>
                  <a:pt x="2423" y="151"/>
                </a:lnTo>
                <a:lnTo>
                  <a:pt x="2440" y="159"/>
                </a:lnTo>
                <a:lnTo>
                  <a:pt x="2448" y="176"/>
                </a:lnTo>
                <a:lnTo>
                  <a:pt x="2457" y="185"/>
                </a:lnTo>
                <a:lnTo>
                  <a:pt x="2465" y="201"/>
                </a:lnTo>
                <a:lnTo>
                  <a:pt x="2474" y="218"/>
                </a:lnTo>
                <a:lnTo>
                  <a:pt x="2482" y="226"/>
                </a:lnTo>
                <a:lnTo>
                  <a:pt x="2490" y="243"/>
                </a:lnTo>
                <a:lnTo>
                  <a:pt x="2507" y="251"/>
                </a:lnTo>
                <a:lnTo>
                  <a:pt x="2515" y="268"/>
                </a:lnTo>
                <a:lnTo>
                  <a:pt x="2515" y="285"/>
                </a:lnTo>
                <a:lnTo>
                  <a:pt x="2524" y="301"/>
                </a:lnTo>
                <a:lnTo>
                  <a:pt x="2532" y="310"/>
                </a:lnTo>
                <a:lnTo>
                  <a:pt x="2540" y="327"/>
                </a:lnTo>
                <a:lnTo>
                  <a:pt x="2549" y="343"/>
                </a:lnTo>
                <a:lnTo>
                  <a:pt x="2557" y="377"/>
                </a:lnTo>
                <a:lnTo>
                  <a:pt x="2574" y="402"/>
                </a:lnTo>
                <a:lnTo>
                  <a:pt x="2582" y="435"/>
                </a:lnTo>
                <a:lnTo>
                  <a:pt x="2590" y="469"/>
                </a:lnTo>
                <a:lnTo>
                  <a:pt x="2599" y="502"/>
                </a:lnTo>
                <a:lnTo>
                  <a:pt x="2607" y="535"/>
                </a:lnTo>
                <a:lnTo>
                  <a:pt x="2607" y="569"/>
                </a:lnTo>
                <a:lnTo>
                  <a:pt x="2616" y="602"/>
                </a:lnTo>
                <a:lnTo>
                  <a:pt x="2616" y="636"/>
                </a:lnTo>
                <a:lnTo>
                  <a:pt x="2616" y="669"/>
                </a:lnTo>
                <a:lnTo>
                  <a:pt x="2616" y="702"/>
                </a:lnTo>
                <a:lnTo>
                  <a:pt x="2616" y="736"/>
                </a:lnTo>
                <a:lnTo>
                  <a:pt x="2616" y="911"/>
                </a:lnTo>
                <a:lnTo>
                  <a:pt x="2616" y="945"/>
                </a:lnTo>
                <a:lnTo>
                  <a:pt x="2616" y="978"/>
                </a:lnTo>
                <a:lnTo>
                  <a:pt x="2616" y="1012"/>
                </a:lnTo>
                <a:lnTo>
                  <a:pt x="2616" y="1045"/>
                </a:lnTo>
                <a:lnTo>
                  <a:pt x="2616" y="1078"/>
                </a:lnTo>
                <a:lnTo>
                  <a:pt x="2616" y="1112"/>
                </a:lnTo>
                <a:lnTo>
                  <a:pt x="2616" y="1145"/>
                </a:lnTo>
                <a:lnTo>
                  <a:pt x="2607" y="1179"/>
                </a:lnTo>
                <a:lnTo>
                  <a:pt x="2607" y="1195"/>
                </a:lnTo>
                <a:lnTo>
                  <a:pt x="2607" y="1212"/>
                </a:lnTo>
                <a:lnTo>
                  <a:pt x="2599" y="1246"/>
                </a:lnTo>
                <a:lnTo>
                  <a:pt x="2599" y="1279"/>
                </a:lnTo>
                <a:lnTo>
                  <a:pt x="2590" y="1304"/>
                </a:lnTo>
                <a:lnTo>
                  <a:pt x="2582" y="1337"/>
                </a:lnTo>
                <a:lnTo>
                  <a:pt x="2574" y="1371"/>
                </a:lnTo>
                <a:lnTo>
                  <a:pt x="2565" y="1396"/>
                </a:lnTo>
                <a:lnTo>
                  <a:pt x="2557" y="1421"/>
                </a:lnTo>
                <a:lnTo>
                  <a:pt x="2549" y="1454"/>
                </a:lnTo>
                <a:lnTo>
                  <a:pt x="2524" y="1479"/>
                </a:lnTo>
                <a:lnTo>
                  <a:pt x="2515" y="1504"/>
                </a:lnTo>
                <a:lnTo>
                  <a:pt x="2507" y="1530"/>
                </a:lnTo>
                <a:lnTo>
                  <a:pt x="2490" y="1555"/>
                </a:lnTo>
                <a:lnTo>
                  <a:pt x="2482" y="1580"/>
                </a:lnTo>
                <a:lnTo>
                  <a:pt x="2474" y="1596"/>
                </a:lnTo>
                <a:lnTo>
                  <a:pt x="2465" y="1621"/>
                </a:lnTo>
                <a:lnTo>
                  <a:pt x="2457" y="1646"/>
                </a:lnTo>
                <a:lnTo>
                  <a:pt x="2440" y="1688"/>
                </a:lnTo>
                <a:lnTo>
                  <a:pt x="2415" y="1722"/>
                </a:lnTo>
                <a:lnTo>
                  <a:pt x="2415" y="1730"/>
                </a:lnTo>
                <a:lnTo>
                  <a:pt x="2398" y="1763"/>
                </a:lnTo>
                <a:lnTo>
                  <a:pt x="2373" y="1805"/>
                </a:lnTo>
                <a:lnTo>
                  <a:pt x="2357" y="1847"/>
                </a:lnTo>
                <a:lnTo>
                  <a:pt x="2331" y="1880"/>
                </a:lnTo>
                <a:lnTo>
                  <a:pt x="2306" y="1922"/>
                </a:lnTo>
                <a:lnTo>
                  <a:pt x="2281" y="1964"/>
                </a:lnTo>
                <a:lnTo>
                  <a:pt x="2265" y="1997"/>
                </a:lnTo>
                <a:lnTo>
                  <a:pt x="2240" y="2039"/>
                </a:lnTo>
                <a:lnTo>
                  <a:pt x="2215" y="2073"/>
                </a:lnTo>
                <a:lnTo>
                  <a:pt x="2189" y="2114"/>
                </a:lnTo>
                <a:lnTo>
                  <a:pt x="2156" y="2148"/>
                </a:lnTo>
                <a:lnTo>
                  <a:pt x="2131" y="2181"/>
                </a:lnTo>
                <a:lnTo>
                  <a:pt x="2106" y="2223"/>
                </a:lnTo>
                <a:lnTo>
                  <a:pt x="2081" y="2256"/>
                </a:lnTo>
                <a:lnTo>
                  <a:pt x="2081" y="2256"/>
                </a:lnTo>
                <a:lnTo>
                  <a:pt x="2056" y="2290"/>
                </a:lnTo>
                <a:lnTo>
                  <a:pt x="2022" y="2323"/>
                </a:lnTo>
                <a:lnTo>
                  <a:pt x="1997" y="2357"/>
                </a:lnTo>
                <a:lnTo>
                  <a:pt x="1964" y="2390"/>
                </a:lnTo>
                <a:lnTo>
                  <a:pt x="1939" y="2423"/>
                </a:lnTo>
                <a:lnTo>
                  <a:pt x="1905" y="2457"/>
                </a:lnTo>
                <a:lnTo>
                  <a:pt x="1880" y="2490"/>
                </a:lnTo>
                <a:lnTo>
                  <a:pt x="1847" y="2524"/>
                </a:lnTo>
                <a:lnTo>
                  <a:pt x="1822" y="2557"/>
                </a:lnTo>
                <a:lnTo>
                  <a:pt x="1788" y="2591"/>
                </a:lnTo>
                <a:lnTo>
                  <a:pt x="1755" y="2624"/>
                </a:lnTo>
                <a:lnTo>
                  <a:pt x="1730" y="2657"/>
                </a:lnTo>
                <a:lnTo>
                  <a:pt x="1672" y="2724"/>
                </a:lnTo>
                <a:lnTo>
                  <a:pt x="1605" y="2783"/>
                </a:lnTo>
                <a:lnTo>
                  <a:pt x="1471" y="2791"/>
                </a:lnTo>
                <a:lnTo>
                  <a:pt x="1471" y="2649"/>
                </a:lnTo>
                <a:lnTo>
                  <a:pt x="1530" y="2591"/>
                </a:lnTo>
                <a:lnTo>
                  <a:pt x="1580" y="2524"/>
                </a:lnTo>
                <a:lnTo>
                  <a:pt x="1613" y="2490"/>
                </a:lnTo>
                <a:lnTo>
                  <a:pt x="1638" y="2457"/>
                </a:lnTo>
                <a:lnTo>
                  <a:pt x="1663" y="2423"/>
                </a:lnTo>
                <a:lnTo>
                  <a:pt x="1688" y="2390"/>
                </a:lnTo>
                <a:lnTo>
                  <a:pt x="1713" y="2357"/>
                </a:lnTo>
                <a:lnTo>
                  <a:pt x="1747" y="2323"/>
                </a:lnTo>
                <a:lnTo>
                  <a:pt x="1772" y="2290"/>
                </a:lnTo>
                <a:lnTo>
                  <a:pt x="1797" y="2256"/>
                </a:lnTo>
                <a:lnTo>
                  <a:pt x="1822" y="2223"/>
                </a:lnTo>
                <a:lnTo>
                  <a:pt x="1847" y="2190"/>
                </a:lnTo>
                <a:lnTo>
                  <a:pt x="1872" y="2148"/>
                </a:lnTo>
                <a:lnTo>
                  <a:pt x="1897" y="2114"/>
                </a:lnTo>
                <a:lnTo>
                  <a:pt x="1897" y="2114"/>
                </a:lnTo>
                <a:lnTo>
                  <a:pt x="1922" y="2081"/>
                </a:lnTo>
                <a:lnTo>
                  <a:pt x="1939" y="2047"/>
                </a:lnTo>
                <a:lnTo>
                  <a:pt x="1964" y="2014"/>
                </a:lnTo>
                <a:lnTo>
                  <a:pt x="1989" y="1972"/>
                </a:lnTo>
                <a:lnTo>
                  <a:pt x="2014" y="1939"/>
                </a:lnTo>
                <a:lnTo>
                  <a:pt x="2031" y="1905"/>
                </a:lnTo>
                <a:lnTo>
                  <a:pt x="2056" y="1864"/>
                </a:lnTo>
                <a:lnTo>
                  <a:pt x="2073" y="1830"/>
                </a:lnTo>
                <a:lnTo>
                  <a:pt x="2098" y="1797"/>
                </a:lnTo>
                <a:lnTo>
                  <a:pt x="2114" y="1755"/>
                </a:lnTo>
                <a:lnTo>
                  <a:pt x="2139" y="1722"/>
                </a:lnTo>
                <a:lnTo>
                  <a:pt x="2156" y="1688"/>
                </a:lnTo>
                <a:lnTo>
                  <a:pt x="2173" y="1646"/>
                </a:lnTo>
                <a:lnTo>
                  <a:pt x="2189" y="1613"/>
                </a:lnTo>
                <a:lnTo>
                  <a:pt x="2189" y="1613"/>
                </a:lnTo>
                <a:lnTo>
                  <a:pt x="2206" y="1580"/>
                </a:lnTo>
                <a:lnTo>
                  <a:pt x="2223" y="1538"/>
                </a:lnTo>
                <a:lnTo>
                  <a:pt x="2223" y="1538"/>
                </a:lnTo>
                <a:lnTo>
                  <a:pt x="2231" y="1521"/>
                </a:lnTo>
                <a:lnTo>
                  <a:pt x="2240" y="1504"/>
                </a:lnTo>
                <a:lnTo>
                  <a:pt x="2240" y="1504"/>
                </a:lnTo>
                <a:lnTo>
                  <a:pt x="2248" y="1488"/>
                </a:lnTo>
                <a:lnTo>
                  <a:pt x="2256" y="1463"/>
                </a:lnTo>
                <a:lnTo>
                  <a:pt x="2265" y="1446"/>
                </a:lnTo>
                <a:lnTo>
                  <a:pt x="2273" y="1421"/>
                </a:lnTo>
                <a:lnTo>
                  <a:pt x="2281" y="1396"/>
                </a:lnTo>
                <a:lnTo>
                  <a:pt x="2281" y="1379"/>
                </a:lnTo>
                <a:lnTo>
                  <a:pt x="2290" y="1354"/>
                </a:lnTo>
                <a:lnTo>
                  <a:pt x="2298" y="1329"/>
                </a:lnTo>
                <a:lnTo>
                  <a:pt x="2306" y="1296"/>
                </a:lnTo>
                <a:lnTo>
                  <a:pt x="2315" y="1271"/>
                </a:lnTo>
                <a:lnTo>
                  <a:pt x="2315" y="1246"/>
                </a:lnTo>
                <a:lnTo>
                  <a:pt x="2323" y="1220"/>
                </a:lnTo>
                <a:lnTo>
                  <a:pt x="2331" y="1187"/>
                </a:lnTo>
                <a:lnTo>
                  <a:pt x="2331" y="1162"/>
                </a:lnTo>
                <a:lnTo>
                  <a:pt x="2331" y="1145"/>
                </a:lnTo>
                <a:lnTo>
                  <a:pt x="2331" y="1129"/>
                </a:lnTo>
                <a:lnTo>
                  <a:pt x="2340" y="1103"/>
                </a:lnTo>
                <a:lnTo>
                  <a:pt x="2340" y="1070"/>
                </a:lnTo>
                <a:lnTo>
                  <a:pt x="2340" y="1045"/>
                </a:lnTo>
                <a:lnTo>
                  <a:pt x="2340" y="1012"/>
                </a:lnTo>
                <a:lnTo>
                  <a:pt x="2340" y="987"/>
                </a:lnTo>
                <a:lnTo>
                  <a:pt x="2340" y="953"/>
                </a:lnTo>
                <a:lnTo>
                  <a:pt x="2340" y="928"/>
                </a:lnTo>
                <a:lnTo>
                  <a:pt x="2340" y="895"/>
                </a:lnTo>
                <a:lnTo>
                  <a:pt x="2340" y="861"/>
                </a:lnTo>
                <a:lnTo>
                  <a:pt x="2340" y="694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9" name="Google Shape;899;p34"/>
          <p:cNvSpPr/>
          <p:nvPr/>
        </p:nvSpPr>
        <p:spPr>
          <a:xfrm>
            <a:off x="8118311" y="6198157"/>
            <a:ext cx="153376" cy="97865"/>
          </a:xfrm>
          <a:custGeom>
            <a:avLst/>
            <a:gdLst/>
            <a:ahLst/>
            <a:cxnLst/>
            <a:rect l="l" t="t" r="r" b="b"/>
            <a:pathLst>
              <a:path w="2332" h="1488" extrusionOk="0">
                <a:moveTo>
                  <a:pt x="535" y="602"/>
                </a:moveTo>
                <a:lnTo>
                  <a:pt x="535" y="602"/>
                </a:lnTo>
                <a:lnTo>
                  <a:pt x="518" y="619"/>
                </a:lnTo>
                <a:lnTo>
                  <a:pt x="510" y="627"/>
                </a:lnTo>
                <a:lnTo>
                  <a:pt x="510" y="627"/>
                </a:lnTo>
                <a:lnTo>
                  <a:pt x="502" y="635"/>
                </a:lnTo>
                <a:lnTo>
                  <a:pt x="485" y="652"/>
                </a:lnTo>
                <a:lnTo>
                  <a:pt x="485" y="652"/>
                </a:lnTo>
                <a:lnTo>
                  <a:pt x="477" y="660"/>
                </a:lnTo>
                <a:lnTo>
                  <a:pt x="468" y="669"/>
                </a:lnTo>
                <a:lnTo>
                  <a:pt x="468" y="669"/>
                </a:lnTo>
                <a:lnTo>
                  <a:pt x="460" y="677"/>
                </a:lnTo>
                <a:lnTo>
                  <a:pt x="451" y="694"/>
                </a:lnTo>
                <a:lnTo>
                  <a:pt x="451" y="694"/>
                </a:lnTo>
                <a:lnTo>
                  <a:pt x="443" y="702"/>
                </a:lnTo>
                <a:lnTo>
                  <a:pt x="443" y="702"/>
                </a:lnTo>
                <a:lnTo>
                  <a:pt x="426" y="711"/>
                </a:lnTo>
                <a:lnTo>
                  <a:pt x="426" y="711"/>
                </a:lnTo>
                <a:lnTo>
                  <a:pt x="418" y="727"/>
                </a:lnTo>
                <a:lnTo>
                  <a:pt x="418" y="727"/>
                </a:lnTo>
                <a:lnTo>
                  <a:pt x="410" y="736"/>
                </a:lnTo>
                <a:lnTo>
                  <a:pt x="410" y="736"/>
                </a:lnTo>
                <a:lnTo>
                  <a:pt x="410" y="744"/>
                </a:lnTo>
                <a:lnTo>
                  <a:pt x="410" y="744"/>
                </a:lnTo>
                <a:lnTo>
                  <a:pt x="401" y="752"/>
                </a:lnTo>
                <a:lnTo>
                  <a:pt x="401" y="752"/>
                </a:lnTo>
                <a:lnTo>
                  <a:pt x="393" y="761"/>
                </a:lnTo>
                <a:lnTo>
                  <a:pt x="393" y="752"/>
                </a:lnTo>
                <a:lnTo>
                  <a:pt x="385" y="769"/>
                </a:lnTo>
                <a:lnTo>
                  <a:pt x="385" y="761"/>
                </a:lnTo>
                <a:lnTo>
                  <a:pt x="385" y="769"/>
                </a:lnTo>
                <a:lnTo>
                  <a:pt x="385" y="769"/>
                </a:lnTo>
                <a:lnTo>
                  <a:pt x="385" y="777"/>
                </a:lnTo>
                <a:lnTo>
                  <a:pt x="385" y="769"/>
                </a:lnTo>
                <a:lnTo>
                  <a:pt x="385" y="777"/>
                </a:lnTo>
                <a:lnTo>
                  <a:pt x="385" y="769"/>
                </a:lnTo>
                <a:lnTo>
                  <a:pt x="385" y="786"/>
                </a:lnTo>
                <a:lnTo>
                  <a:pt x="385" y="777"/>
                </a:lnTo>
                <a:lnTo>
                  <a:pt x="385" y="786"/>
                </a:lnTo>
                <a:lnTo>
                  <a:pt x="385" y="777"/>
                </a:lnTo>
                <a:lnTo>
                  <a:pt x="385" y="786"/>
                </a:lnTo>
                <a:lnTo>
                  <a:pt x="385" y="777"/>
                </a:lnTo>
                <a:lnTo>
                  <a:pt x="385" y="794"/>
                </a:lnTo>
                <a:lnTo>
                  <a:pt x="385" y="786"/>
                </a:lnTo>
                <a:lnTo>
                  <a:pt x="385" y="794"/>
                </a:lnTo>
                <a:lnTo>
                  <a:pt x="385" y="786"/>
                </a:lnTo>
                <a:lnTo>
                  <a:pt x="385" y="794"/>
                </a:lnTo>
                <a:lnTo>
                  <a:pt x="385" y="786"/>
                </a:lnTo>
                <a:lnTo>
                  <a:pt x="385" y="786"/>
                </a:lnTo>
                <a:lnTo>
                  <a:pt x="385" y="786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93" y="802"/>
                </a:lnTo>
                <a:lnTo>
                  <a:pt x="410" y="811"/>
                </a:lnTo>
                <a:lnTo>
                  <a:pt x="426" y="827"/>
                </a:lnTo>
                <a:lnTo>
                  <a:pt x="435" y="836"/>
                </a:lnTo>
                <a:lnTo>
                  <a:pt x="451" y="844"/>
                </a:lnTo>
                <a:lnTo>
                  <a:pt x="468" y="853"/>
                </a:lnTo>
                <a:lnTo>
                  <a:pt x="493" y="869"/>
                </a:lnTo>
                <a:lnTo>
                  <a:pt x="510" y="878"/>
                </a:lnTo>
                <a:lnTo>
                  <a:pt x="535" y="886"/>
                </a:lnTo>
                <a:lnTo>
                  <a:pt x="560" y="894"/>
                </a:lnTo>
                <a:lnTo>
                  <a:pt x="560" y="894"/>
                </a:lnTo>
                <a:lnTo>
                  <a:pt x="585" y="911"/>
                </a:lnTo>
                <a:lnTo>
                  <a:pt x="610" y="919"/>
                </a:lnTo>
                <a:lnTo>
                  <a:pt x="635" y="928"/>
                </a:lnTo>
                <a:lnTo>
                  <a:pt x="635" y="928"/>
                </a:lnTo>
                <a:lnTo>
                  <a:pt x="669" y="936"/>
                </a:lnTo>
                <a:lnTo>
                  <a:pt x="694" y="944"/>
                </a:lnTo>
                <a:lnTo>
                  <a:pt x="719" y="953"/>
                </a:lnTo>
                <a:lnTo>
                  <a:pt x="752" y="961"/>
                </a:lnTo>
                <a:lnTo>
                  <a:pt x="786" y="970"/>
                </a:lnTo>
                <a:lnTo>
                  <a:pt x="811" y="978"/>
                </a:lnTo>
                <a:lnTo>
                  <a:pt x="844" y="986"/>
                </a:lnTo>
                <a:lnTo>
                  <a:pt x="878" y="995"/>
                </a:lnTo>
                <a:lnTo>
                  <a:pt x="911" y="1003"/>
                </a:lnTo>
                <a:lnTo>
                  <a:pt x="944" y="1011"/>
                </a:lnTo>
                <a:lnTo>
                  <a:pt x="978" y="1011"/>
                </a:lnTo>
                <a:lnTo>
                  <a:pt x="1011" y="1020"/>
                </a:lnTo>
                <a:lnTo>
                  <a:pt x="1045" y="1020"/>
                </a:lnTo>
                <a:lnTo>
                  <a:pt x="1078" y="1020"/>
                </a:lnTo>
                <a:lnTo>
                  <a:pt x="1120" y="1020"/>
                </a:lnTo>
                <a:lnTo>
                  <a:pt x="1153" y="1020"/>
                </a:lnTo>
                <a:lnTo>
                  <a:pt x="1187" y="1020"/>
                </a:lnTo>
                <a:lnTo>
                  <a:pt x="1228" y="1020"/>
                </a:lnTo>
                <a:lnTo>
                  <a:pt x="1287" y="1020"/>
                </a:lnTo>
                <a:lnTo>
                  <a:pt x="1387" y="1028"/>
                </a:lnTo>
                <a:lnTo>
                  <a:pt x="1487" y="1036"/>
                </a:lnTo>
                <a:lnTo>
                  <a:pt x="1596" y="1045"/>
                </a:lnTo>
                <a:lnTo>
                  <a:pt x="1796" y="1053"/>
                </a:lnTo>
                <a:lnTo>
                  <a:pt x="1897" y="1061"/>
                </a:lnTo>
                <a:lnTo>
                  <a:pt x="2005" y="1070"/>
                </a:lnTo>
                <a:lnTo>
                  <a:pt x="2189" y="1270"/>
                </a:lnTo>
                <a:lnTo>
                  <a:pt x="2055" y="1487"/>
                </a:lnTo>
                <a:lnTo>
                  <a:pt x="1237" y="1487"/>
                </a:lnTo>
                <a:lnTo>
                  <a:pt x="1195" y="1487"/>
                </a:lnTo>
                <a:lnTo>
                  <a:pt x="1153" y="1487"/>
                </a:lnTo>
                <a:lnTo>
                  <a:pt x="1111" y="1487"/>
                </a:lnTo>
                <a:lnTo>
                  <a:pt x="1070" y="1487"/>
                </a:lnTo>
                <a:lnTo>
                  <a:pt x="1028" y="1487"/>
                </a:lnTo>
                <a:lnTo>
                  <a:pt x="986" y="1479"/>
                </a:lnTo>
                <a:lnTo>
                  <a:pt x="944" y="1471"/>
                </a:lnTo>
                <a:lnTo>
                  <a:pt x="911" y="1471"/>
                </a:lnTo>
                <a:lnTo>
                  <a:pt x="869" y="1462"/>
                </a:lnTo>
                <a:lnTo>
                  <a:pt x="827" y="1454"/>
                </a:lnTo>
                <a:lnTo>
                  <a:pt x="786" y="1446"/>
                </a:lnTo>
                <a:lnTo>
                  <a:pt x="752" y="1437"/>
                </a:lnTo>
                <a:lnTo>
                  <a:pt x="710" y="1429"/>
                </a:lnTo>
                <a:lnTo>
                  <a:pt x="677" y="1412"/>
                </a:lnTo>
                <a:lnTo>
                  <a:pt x="635" y="1404"/>
                </a:lnTo>
                <a:lnTo>
                  <a:pt x="602" y="1396"/>
                </a:lnTo>
                <a:lnTo>
                  <a:pt x="560" y="1387"/>
                </a:lnTo>
                <a:lnTo>
                  <a:pt x="560" y="1387"/>
                </a:lnTo>
                <a:lnTo>
                  <a:pt x="535" y="1371"/>
                </a:lnTo>
                <a:lnTo>
                  <a:pt x="502" y="1354"/>
                </a:lnTo>
                <a:lnTo>
                  <a:pt x="468" y="1345"/>
                </a:lnTo>
                <a:lnTo>
                  <a:pt x="435" y="1329"/>
                </a:lnTo>
                <a:lnTo>
                  <a:pt x="401" y="1312"/>
                </a:lnTo>
                <a:lnTo>
                  <a:pt x="368" y="1295"/>
                </a:lnTo>
                <a:lnTo>
                  <a:pt x="335" y="1279"/>
                </a:lnTo>
                <a:lnTo>
                  <a:pt x="309" y="1262"/>
                </a:lnTo>
                <a:lnTo>
                  <a:pt x="276" y="1245"/>
                </a:lnTo>
                <a:lnTo>
                  <a:pt x="251" y="1220"/>
                </a:lnTo>
                <a:lnTo>
                  <a:pt x="218" y="1203"/>
                </a:lnTo>
                <a:lnTo>
                  <a:pt x="192" y="1178"/>
                </a:lnTo>
                <a:lnTo>
                  <a:pt x="167" y="1153"/>
                </a:lnTo>
                <a:lnTo>
                  <a:pt x="151" y="1145"/>
                </a:lnTo>
                <a:lnTo>
                  <a:pt x="142" y="1128"/>
                </a:lnTo>
                <a:lnTo>
                  <a:pt x="126" y="1120"/>
                </a:lnTo>
                <a:lnTo>
                  <a:pt x="117" y="1103"/>
                </a:lnTo>
                <a:lnTo>
                  <a:pt x="109" y="1095"/>
                </a:lnTo>
                <a:lnTo>
                  <a:pt x="92" y="1078"/>
                </a:lnTo>
                <a:lnTo>
                  <a:pt x="84" y="1070"/>
                </a:lnTo>
                <a:lnTo>
                  <a:pt x="76" y="1053"/>
                </a:lnTo>
                <a:lnTo>
                  <a:pt x="67" y="1036"/>
                </a:lnTo>
                <a:lnTo>
                  <a:pt x="59" y="1020"/>
                </a:lnTo>
                <a:lnTo>
                  <a:pt x="42" y="1003"/>
                </a:lnTo>
                <a:lnTo>
                  <a:pt x="34" y="986"/>
                </a:lnTo>
                <a:lnTo>
                  <a:pt x="25" y="970"/>
                </a:lnTo>
                <a:lnTo>
                  <a:pt x="25" y="953"/>
                </a:lnTo>
                <a:lnTo>
                  <a:pt x="17" y="936"/>
                </a:lnTo>
                <a:lnTo>
                  <a:pt x="9" y="919"/>
                </a:lnTo>
                <a:lnTo>
                  <a:pt x="0" y="903"/>
                </a:lnTo>
                <a:lnTo>
                  <a:pt x="0" y="886"/>
                </a:lnTo>
                <a:lnTo>
                  <a:pt x="0" y="861"/>
                </a:lnTo>
                <a:lnTo>
                  <a:pt x="0" y="844"/>
                </a:lnTo>
                <a:lnTo>
                  <a:pt x="0" y="827"/>
                </a:lnTo>
                <a:lnTo>
                  <a:pt x="0" y="761"/>
                </a:lnTo>
                <a:lnTo>
                  <a:pt x="0" y="744"/>
                </a:lnTo>
                <a:lnTo>
                  <a:pt x="0" y="727"/>
                </a:lnTo>
                <a:lnTo>
                  <a:pt x="0" y="702"/>
                </a:lnTo>
                <a:lnTo>
                  <a:pt x="0" y="685"/>
                </a:lnTo>
                <a:lnTo>
                  <a:pt x="9" y="669"/>
                </a:lnTo>
                <a:lnTo>
                  <a:pt x="17" y="644"/>
                </a:lnTo>
                <a:lnTo>
                  <a:pt x="25" y="627"/>
                </a:lnTo>
                <a:lnTo>
                  <a:pt x="34" y="610"/>
                </a:lnTo>
                <a:lnTo>
                  <a:pt x="42" y="594"/>
                </a:lnTo>
                <a:lnTo>
                  <a:pt x="50" y="577"/>
                </a:lnTo>
                <a:lnTo>
                  <a:pt x="59" y="560"/>
                </a:lnTo>
                <a:lnTo>
                  <a:pt x="67" y="543"/>
                </a:lnTo>
                <a:lnTo>
                  <a:pt x="76" y="527"/>
                </a:lnTo>
                <a:lnTo>
                  <a:pt x="92" y="510"/>
                </a:lnTo>
                <a:lnTo>
                  <a:pt x="101" y="493"/>
                </a:lnTo>
                <a:lnTo>
                  <a:pt x="117" y="477"/>
                </a:lnTo>
                <a:lnTo>
                  <a:pt x="126" y="468"/>
                </a:lnTo>
                <a:lnTo>
                  <a:pt x="142" y="452"/>
                </a:lnTo>
                <a:lnTo>
                  <a:pt x="151" y="435"/>
                </a:lnTo>
                <a:lnTo>
                  <a:pt x="167" y="418"/>
                </a:lnTo>
                <a:lnTo>
                  <a:pt x="184" y="410"/>
                </a:lnTo>
                <a:lnTo>
                  <a:pt x="184" y="410"/>
                </a:lnTo>
                <a:lnTo>
                  <a:pt x="201" y="393"/>
                </a:lnTo>
                <a:lnTo>
                  <a:pt x="218" y="376"/>
                </a:lnTo>
                <a:lnTo>
                  <a:pt x="234" y="368"/>
                </a:lnTo>
                <a:lnTo>
                  <a:pt x="251" y="351"/>
                </a:lnTo>
                <a:lnTo>
                  <a:pt x="268" y="343"/>
                </a:lnTo>
                <a:lnTo>
                  <a:pt x="284" y="326"/>
                </a:lnTo>
                <a:lnTo>
                  <a:pt x="301" y="318"/>
                </a:lnTo>
                <a:lnTo>
                  <a:pt x="318" y="301"/>
                </a:lnTo>
                <a:lnTo>
                  <a:pt x="335" y="293"/>
                </a:lnTo>
                <a:lnTo>
                  <a:pt x="360" y="276"/>
                </a:lnTo>
                <a:lnTo>
                  <a:pt x="376" y="268"/>
                </a:lnTo>
                <a:lnTo>
                  <a:pt x="401" y="251"/>
                </a:lnTo>
                <a:lnTo>
                  <a:pt x="418" y="243"/>
                </a:lnTo>
                <a:lnTo>
                  <a:pt x="443" y="226"/>
                </a:lnTo>
                <a:lnTo>
                  <a:pt x="468" y="218"/>
                </a:lnTo>
                <a:lnTo>
                  <a:pt x="485" y="201"/>
                </a:lnTo>
                <a:lnTo>
                  <a:pt x="485" y="201"/>
                </a:lnTo>
                <a:lnTo>
                  <a:pt x="510" y="193"/>
                </a:lnTo>
                <a:lnTo>
                  <a:pt x="560" y="176"/>
                </a:lnTo>
                <a:lnTo>
                  <a:pt x="610" y="126"/>
                </a:lnTo>
                <a:lnTo>
                  <a:pt x="669" y="101"/>
                </a:lnTo>
                <a:lnTo>
                  <a:pt x="694" y="92"/>
                </a:lnTo>
                <a:lnTo>
                  <a:pt x="719" y="84"/>
                </a:lnTo>
                <a:lnTo>
                  <a:pt x="744" y="76"/>
                </a:lnTo>
                <a:lnTo>
                  <a:pt x="769" y="67"/>
                </a:lnTo>
                <a:lnTo>
                  <a:pt x="794" y="59"/>
                </a:lnTo>
                <a:lnTo>
                  <a:pt x="827" y="51"/>
                </a:lnTo>
                <a:lnTo>
                  <a:pt x="852" y="42"/>
                </a:lnTo>
                <a:lnTo>
                  <a:pt x="878" y="34"/>
                </a:lnTo>
                <a:lnTo>
                  <a:pt x="903" y="26"/>
                </a:lnTo>
                <a:lnTo>
                  <a:pt x="928" y="26"/>
                </a:lnTo>
                <a:lnTo>
                  <a:pt x="953" y="17"/>
                </a:lnTo>
                <a:lnTo>
                  <a:pt x="978" y="9"/>
                </a:lnTo>
                <a:lnTo>
                  <a:pt x="1003" y="0"/>
                </a:lnTo>
                <a:lnTo>
                  <a:pt x="1028" y="0"/>
                </a:lnTo>
                <a:lnTo>
                  <a:pt x="1053" y="0"/>
                </a:lnTo>
                <a:lnTo>
                  <a:pt x="1078" y="0"/>
                </a:lnTo>
                <a:lnTo>
                  <a:pt x="1111" y="0"/>
                </a:lnTo>
                <a:lnTo>
                  <a:pt x="1136" y="0"/>
                </a:lnTo>
                <a:lnTo>
                  <a:pt x="1153" y="0"/>
                </a:lnTo>
                <a:lnTo>
                  <a:pt x="1162" y="0"/>
                </a:lnTo>
                <a:lnTo>
                  <a:pt x="1187" y="0"/>
                </a:lnTo>
                <a:lnTo>
                  <a:pt x="1212" y="0"/>
                </a:lnTo>
                <a:lnTo>
                  <a:pt x="1237" y="0"/>
                </a:lnTo>
                <a:lnTo>
                  <a:pt x="1287" y="0"/>
                </a:lnTo>
                <a:lnTo>
                  <a:pt x="1337" y="0"/>
                </a:lnTo>
                <a:lnTo>
                  <a:pt x="1537" y="0"/>
                </a:lnTo>
                <a:lnTo>
                  <a:pt x="1588" y="0"/>
                </a:lnTo>
                <a:lnTo>
                  <a:pt x="1638" y="0"/>
                </a:lnTo>
                <a:lnTo>
                  <a:pt x="1688" y="0"/>
                </a:lnTo>
                <a:lnTo>
                  <a:pt x="1738" y="0"/>
                </a:lnTo>
                <a:lnTo>
                  <a:pt x="1788" y="0"/>
                </a:lnTo>
                <a:lnTo>
                  <a:pt x="1830" y="9"/>
                </a:lnTo>
                <a:lnTo>
                  <a:pt x="1880" y="17"/>
                </a:lnTo>
                <a:lnTo>
                  <a:pt x="1930" y="26"/>
                </a:lnTo>
                <a:lnTo>
                  <a:pt x="1980" y="34"/>
                </a:lnTo>
                <a:lnTo>
                  <a:pt x="2030" y="42"/>
                </a:lnTo>
                <a:lnTo>
                  <a:pt x="2081" y="51"/>
                </a:lnTo>
                <a:lnTo>
                  <a:pt x="2131" y="59"/>
                </a:lnTo>
                <a:lnTo>
                  <a:pt x="2181" y="67"/>
                </a:lnTo>
                <a:lnTo>
                  <a:pt x="2231" y="84"/>
                </a:lnTo>
                <a:lnTo>
                  <a:pt x="2256" y="84"/>
                </a:lnTo>
                <a:lnTo>
                  <a:pt x="2273" y="84"/>
                </a:lnTo>
                <a:lnTo>
                  <a:pt x="2331" y="159"/>
                </a:lnTo>
                <a:lnTo>
                  <a:pt x="2256" y="218"/>
                </a:lnTo>
                <a:lnTo>
                  <a:pt x="2239" y="218"/>
                </a:lnTo>
                <a:lnTo>
                  <a:pt x="2206" y="218"/>
                </a:lnTo>
                <a:lnTo>
                  <a:pt x="2156" y="218"/>
                </a:lnTo>
                <a:lnTo>
                  <a:pt x="2106" y="218"/>
                </a:lnTo>
                <a:lnTo>
                  <a:pt x="2064" y="218"/>
                </a:lnTo>
                <a:lnTo>
                  <a:pt x="2014" y="218"/>
                </a:lnTo>
                <a:lnTo>
                  <a:pt x="1964" y="218"/>
                </a:lnTo>
                <a:lnTo>
                  <a:pt x="1913" y="218"/>
                </a:lnTo>
                <a:lnTo>
                  <a:pt x="1680" y="218"/>
                </a:lnTo>
                <a:lnTo>
                  <a:pt x="1629" y="218"/>
                </a:lnTo>
                <a:lnTo>
                  <a:pt x="1588" y="218"/>
                </a:lnTo>
                <a:lnTo>
                  <a:pt x="1537" y="218"/>
                </a:lnTo>
                <a:lnTo>
                  <a:pt x="1496" y="226"/>
                </a:lnTo>
                <a:lnTo>
                  <a:pt x="1454" y="226"/>
                </a:lnTo>
                <a:lnTo>
                  <a:pt x="1404" y="234"/>
                </a:lnTo>
                <a:lnTo>
                  <a:pt x="1362" y="243"/>
                </a:lnTo>
                <a:lnTo>
                  <a:pt x="1320" y="251"/>
                </a:lnTo>
                <a:lnTo>
                  <a:pt x="1279" y="268"/>
                </a:lnTo>
                <a:lnTo>
                  <a:pt x="1253" y="268"/>
                </a:lnTo>
                <a:lnTo>
                  <a:pt x="1228" y="276"/>
                </a:lnTo>
                <a:lnTo>
                  <a:pt x="1212" y="284"/>
                </a:lnTo>
                <a:lnTo>
                  <a:pt x="1212" y="284"/>
                </a:lnTo>
                <a:lnTo>
                  <a:pt x="1195" y="284"/>
                </a:lnTo>
                <a:lnTo>
                  <a:pt x="1170" y="284"/>
                </a:lnTo>
                <a:lnTo>
                  <a:pt x="1153" y="293"/>
                </a:lnTo>
                <a:lnTo>
                  <a:pt x="1128" y="301"/>
                </a:lnTo>
                <a:lnTo>
                  <a:pt x="1111" y="310"/>
                </a:lnTo>
                <a:lnTo>
                  <a:pt x="1086" y="318"/>
                </a:lnTo>
                <a:lnTo>
                  <a:pt x="1070" y="326"/>
                </a:lnTo>
                <a:lnTo>
                  <a:pt x="1045" y="335"/>
                </a:lnTo>
                <a:lnTo>
                  <a:pt x="1028" y="343"/>
                </a:lnTo>
                <a:lnTo>
                  <a:pt x="1003" y="351"/>
                </a:lnTo>
                <a:lnTo>
                  <a:pt x="986" y="360"/>
                </a:lnTo>
                <a:lnTo>
                  <a:pt x="961" y="368"/>
                </a:lnTo>
                <a:lnTo>
                  <a:pt x="944" y="376"/>
                </a:lnTo>
                <a:lnTo>
                  <a:pt x="919" y="385"/>
                </a:lnTo>
                <a:lnTo>
                  <a:pt x="903" y="393"/>
                </a:lnTo>
                <a:lnTo>
                  <a:pt x="878" y="401"/>
                </a:lnTo>
                <a:lnTo>
                  <a:pt x="861" y="418"/>
                </a:lnTo>
                <a:lnTo>
                  <a:pt x="836" y="426"/>
                </a:lnTo>
                <a:lnTo>
                  <a:pt x="819" y="435"/>
                </a:lnTo>
                <a:lnTo>
                  <a:pt x="769" y="468"/>
                </a:lnTo>
                <a:lnTo>
                  <a:pt x="727" y="493"/>
                </a:lnTo>
                <a:lnTo>
                  <a:pt x="694" y="518"/>
                </a:lnTo>
                <a:lnTo>
                  <a:pt x="677" y="527"/>
                </a:lnTo>
                <a:lnTo>
                  <a:pt x="677" y="527"/>
                </a:lnTo>
                <a:lnTo>
                  <a:pt x="660" y="535"/>
                </a:lnTo>
                <a:lnTo>
                  <a:pt x="644" y="552"/>
                </a:lnTo>
                <a:lnTo>
                  <a:pt x="627" y="560"/>
                </a:lnTo>
                <a:lnTo>
                  <a:pt x="610" y="569"/>
                </a:lnTo>
                <a:lnTo>
                  <a:pt x="593" y="585"/>
                </a:lnTo>
                <a:lnTo>
                  <a:pt x="585" y="594"/>
                </a:lnTo>
                <a:lnTo>
                  <a:pt x="568" y="602"/>
                </a:lnTo>
                <a:lnTo>
                  <a:pt x="568" y="602"/>
                </a:lnTo>
                <a:lnTo>
                  <a:pt x="552" y="619"/>
                </a:lnTo>
                <a:close/>
                <a:moveTo>
                  <a:pt x="426" y="761"/>
                </a:moveTo>
                <a:lnTo>
                  <a:pt x="426" y="752"/>
                </a:lnTo>
                <a:lnTo>
                  <a:pt x="426" y="752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0" name="Google Shape;900;p34"/>
          <p:cNvSpPr/>
          <p:nvPr/>
        </p:nvSpPr>
        <p:spPr>
          <a:xfrm>
            <a:off x="8253993" y="5803076"/>
            <a:ext cx="456115" cy="315499"/>
          </a:xfrm>
          <a:custGeom>
            <a:avLst/>
            <a:gdLst/>
            <a:ahLst/>
            <a:cxnLst/>
            <a:rect l="l" t="t" r="r" b="b"/>
            <a:pathLst>
              <a:path w="6935" h="4797" extrusionOk="0">
                <a:moveTo>
                  <a:pt x="2332" y="4771"/>
                </a:moveTo>
                <a:cubicBezTo>
                  <a:pt x="6935" y="4562"/>
                  <a:pt x="6926" y="569"/>
                  <a:pt x="6717" y="477"/>
                </a:cubicBezTo>
                <a:cubicBezTo>
                  <a:pt x="6007" y="160"/>
                  <a:pt x="5331" y="1"/>
                  <a:pt x="4570" y="68"/>
                </a:cubicBezTo>
                <a:cubicBezTo>
                  <a:pt x="2507" y="260"/>
                  <a:pt x="569" y="2415"/>
                  <a:pt x="34" y="4345"/>
                </a:cubicBezTo>
                <a:cubicBezTo>
                  <a:pt x="1" y="4454"/>
                  <a:pt x="427" y="4487"/>
                  <a:pt x="485" y="4495"/>
                </a:cubicBezTo>
                <a:cubicBezTo>
                  <a:pt x="1095" y="4579"/>
                  <a:pt x="1722" y="4796"/>
                  <a:pt x="2332" y="477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1" name="Google Shape;901;p34"/>
          <p:cNvSpPr/>
          <p:nvPr/>
        </p:nvSpPr>
        <p:spPr>
          <a:xfrm>
            <a:off x="8210586" y="5444893"/>
            <a:ext cx="443487" cy="434081"/>
          </a:xfrm>
          <a:custGeom>
            <a:avLst/>
            <a:gdLst/>
            <a:ahLst/>
            <a:cxnLst/>
            <a:rect l="l" t="t" r="r" b="b"/>
            <a:pathLst>
              <a:path w="6743" h="6600" extrusionOk="0">
                <a:moveTo>
                  <a:pt x="853" y="2665"/>
                </a:moveTo>
                <a:cubicBezTo>
                  <a:pt x="3242" y="6600"/>
                  <a:pt x="6743" y="4678"/>
                  <a:pt x="6726" y="4453"/>
                </a:cubicBezTo>
                <a:cubicBezTo>
                  <a:pt x="6667" y="3684"/>
                  <a:pt x="6484" y="3008"/>
                  <a:pt x="6049" y="2373"/>
                </a:cubicBezTo>
                <a:cubicBezTo>
                  <a:pt x="4888" y="660"/>
                  <a:pt x="2064" y="0"/>
                  <a:pt x="118" y="451"/>
                </a:cubicBezTo>
                <a:cubicBezTo>
                  <a:pt x="1" y="476"/>
                  <a:pt x="176" y="869"/>
                  <a:pt x="201" y="919"/>
                </a:cubicBezTo>
                <a:cubicBezTo>
                  <a:pt x="419" y="1495"/>
                  <a:pt x="535" y="2147"/>
                  <a:pt x="853" y="2665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2" name="Google Shape;902;p34"/>
          <p:cNvSpPr/>
          <p:nvPr/>
        </p:nvSpPr>
        <p:spPr>
          <a:xfrm>
            <a:off x="9527104" y="4598169"/>
            <a:ext cx="394555" cy="521491"/>
          </a:xfrm>
          <a:custGeom>
            <a:avLst/>
            <a:gdLst/>
            <a:ahLst/>
            <a:cxnLst/>
            <a:rect l="l" t="t" r="r" b="b"/>
            <a:pathLst>
              <a:path w="5999" h="7929" extrusionOk="0">
                <a:moveTo>
                  <a:pt x="2297" y="1797"/>
                </a:moveTo>
                <a:cubicBezTo>
                  <a:pt x="0" y="5781"/>
                  <a:pt x="3367" y="7928"/>
                  <a:pt x="3559" y="7803"/>
                </a:cubicBezTo>
                <a:cubicBezTo>
                  <a:pt x="4202" y="7377"/>
                  <a:pt x="4703" y="6893"/>
                  <a:pt x="5046" y="6216"/>
                </a:cubicBezTo>
                <a:cubicBezTo>
                  <a:pt x="5998" y="4370"/>
                  <a:pt x="5221" y="1579"/>
                  <a:pt x="3885" y="84"/>
                </a:cubicBezTo>
                <a:cubicBezTo>
                  <a:pt x="3810" y="0"/>
                  <a:pt x="3551" y="343"/>
                  <a:pt x="3509" y="385"/>
                </a:cubicBezTo>
                <a:cubicBezTo>
                  <a:pt x="3108" y="853"/>
                  <a:pt x="2598" y="1270"/>
                  <a:pt x="2297" y="1797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3" name="Google Shape;903;p34"/>
          <p:cNvSpPr/>
          <p:nvPr/>
        </p:nvSpPr>
        <p:spPr>
          <a:xfrm>
            <a:off x="9946848" y="5111373"/>
            <a:ext cx="522608" cy="390673"/>
          </a:xfrm>
          <a:custGeom>
            <a:avLst/>
            <a:gdLst/>
            <a:ahLst/>
            <a:cxnLst/>
            <a:rect l="l" t="t" r="r" b="b"/>
            <a:pathLst>
              <a:path w="7946" h="5940" extrusionOk="0">
                <a:moveTo>
                  <a:pt x="6082" y="2130"/>
                </a:moveTo>
                <a:cubicBezTo>
                  <a:pt x="1997" y="0"/>
                  <a:pt x="1" y="3467"/>
                  <a:pt x="134" y="3651"/>
                </a:cubicBezTo>
                <a:cubicBezTo>
                  <a:pt x="585" y="4277"/>
                  <a:pt x="1095" y="4754"/>
                  <a:pt x="1788" y="5079"/>
                </a:cubicBezTo>
                <a:cubicBezTo>
                  <a:pt x="3668" y="5940"/>
                  <a:pt x="6425" y="5038"/>
                  <a:pt x="7853" y="3643"/>
                </a:cubicBezTo>
                <a:cubicBezTo>
                  <a:pt x="7945" y="3559"/>
                  <a:pt x="7586" y="3317"/>
                  <a:pt x="7544" y="3283"/>
                </a:cubicBezTo>
                <a:cubicBezTo>
                  <a:pt x="7060" y="2899"/>
                  <a:pt x="6625" y="2406"/>
                  <a:pt x="6082" y="2130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4" name="Google Shape;904;p34"/>
          <p:cNvSpPr/>
          <p:nvPr/>
        </p:nvSpPr>
        <p:spPr>
          <a:xfrm>
            <a:off x="10322657" y="6092662"/>
            <a:ext cx="461640" cy="310500"/>
          </a:xfrm>
          <a:custGeom>
            <a:avLst/>
            <a:gdLst/>
            <a:ahLst/>
            <a:cxnLst/>
            <a:rect l="l" t="t" r="r" b="b"/>
            <a:pathLst>
              <a:path w="7019" h="4721" extrusionOk="0">
                <a:moveTo>
                  <a:pt x="2315" y="4704"/>
                </a:moveTo>
                <a:cubicBezTo>
                  <a:pt x="6926" y="4612"/>
                  <a:pt x="7018" y="610"/>
                  <a:pt x="6809" y="510"/>
                </a:cubicBezTo>
                <a:cubicBezTo>
                  <a:pt x="6108" y="184"/>
                  <a:pt x="5439" y="0"/>
                  <a:pt x="4671" y="59"/>
                </a:cubicBezTo>
                <a:cubicBezTo>
                  <a:pt x="2607" y="201"/>
                  <a:pt x="619" y="2315"/>
                  <a:pt x="34" y="4228"/>
                </a:cubicBezTo>
                <a:cubicBezTo>
                  <a:pt x="1" y="4336"/>
                  <a:pt x="427" y="4386"/>
                  <a:pt x="485" y="4395"/>
                </a:cubicBezTo>
                <a:cubicBezTo>
                  <a:pt x="1087" y="4495"/>
                  <a:pt x="1705" y="4720"/>
                  <a:pt x="2315" y="4704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8027087" y="6345416"/>
            <a:ext cx="462692" cy="427505"/>
          </a:xfrm>
          <a:custGeom>
            <a:avLst/>
            <a:gdLst/>
            <a:ahLst/>
            <a:cxnLst/>
            <a:rect l="l" t="t" r="r" b="b"/>
            <a:pathLst>
              <a:path w="7035" h="6500" extrusionOk="0">
                <a:moveTo>
                  <a:pt x="6024" y="3751"/>
                </a:moveTo>
                <a:cubicBezTo>
                  <a:pt x="3351" y="0"/>
                  <a:pt x="1" y="2181"/>
                  <a:pt x="34" y="2415"/>
                </a:cubicBezTo>
                <a:cubicBezTo>
                  <a:pt x="151" y="3175"/>
                  <a:pt x="385" y="3826"/>
                  <a:pt x="869" y="4428"/>
                </a:cubicBezTo>
                <a:cubicBezTo>
                  <a:pt x="2156" y="6057"/>
                  <a:pt x="5021" y="6500"/>
                  <a:pt x="6926" y="5907"/>
                </a:cubicBezTo>
                <a:cubicBezTo>
                  <a:pt x="7035" y="5865"/>
                  <a:pt x="6834" y="5489"/>
                  <a:pt x="6809" y="5439"/>
                </a:cubicBezTo>
                <a:cubicBezTo>
                  <a:pt x="6542" y="4887"/>
                  <a:pt x="6383" y="4244"/>
                  <a:pt x="6024" y="375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8679263" y="6369027"/>
            <a:ext cx="455589" cy="319840"/>
          </a:xfrm>
          <a:custGeom>
            <a:avLst/>
            <a:gdLst/>
            <a:ahLst/>
            <a:cxnLst/>
            <a:rect l="l" t="t" r="r" b="b"/>
            <a:pathLst>
              <a:path w="6927" h="4863" extrusionOk="0">
                <a:moveTo>
                  <a:pt x="2332" y="4821"/>
                </a:moveTo>
                <a:cubicBezTo>
                  <a:pt x="6926" y="4537"/>
                  <a:pt x="6859" y="544"/>
                  <a:pt x="6651" y="452"/>
                </a:cubicBezTo>
                <a:cubicBezTo>
                  <a:pt x="5941" y="151"/>
                  <a:pt x="5264" y="1"/>
                  <a:pt x="4495" y="84"/>
                </a:cubicBezTo>
                <a:cubicBezTo>
                  <a:pt x="2432" y="318"/>
                  <a:pt x="535" y="2507"/>
                  <a:pt x="34" y="4437"/>
                </a:cubicBezTo>
                <a:cubicBezTo>
                  <a:pt x="1" y="4553"/>
                  <a:pt x="435" y="4579"/>
                  <a:pt x="485" y="4587"/>
                </a:cubicBezTo>
                <a:cubicBezTo>
                  <a:pt x="1104" y="4662"/>
                  <a:pt x="1730" y="4863"/>
                  <a:pt x="2332" y="482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11807810" y="6593763"/>
            <a:ext cx="52287" cy="205531"/>
          </a:xfrm>
          <a:custGeom>
            <a:avLst/>
            <a:gdLst/>
            <a:ahLst/>
            <a:cxnLst/>
            <a:rect l="l" t="t" r="r" b="b"/>
            <a:pathLst>
              <a:path w="795" h="3125" extrusionOk="0">
                <a:moveTo>
                  <a:pt x="385" y="42"/>
                </a:moveTo>
                <a:lnTo>
                  <a:pt x="427" y="76"/>
                </a:lnTo>
                <a:lnTo>
                  <a:pt x="485" y="109"/>
                </a:lnTo>
                <a:lnTo>
                  <a:pt x="544" y="151"/>
                </a:lnTo>
                <a:lnTo>
                  <a:pt x="586" y="176"/>
                </a:lnTo>
                <a:lnTo>
                  <a:pt x="594" y="184"/>
                </a:lnTo>
                <a:lnTo>
                  <a:pt x="627" y="226"/>
                </a:lnTo>
                <a:lnTo>
                  <a:pt x="652" y="268"/>
                </a:lnTo>
                <a:lnTo>
                  <a:pt x="686" y="309"/>
                </a:lnTo>
                <a:lnTo>
                  <a:pt x="702" y="335"/>
                </a:lnTo>
                <a:lnTo>
                  <a:pt x="711" y="360"/>
                </a:lnTo>
                <a:lnTo>
                  <a:pt x="719" y="401"/>
                </a:lnTo>
                <a:lnTo>
                  <a:pt x="728" y="451"/>
                </a:lnTo>
                <a:lnTo>
                  <a:pt x="744" y="502"/>
                </a:lnTo>
                <a:lnTo>
                  <a:pt x="753" y="543"/>
                </a:lnTo>
                <a:lnTo>
                  <a:pt x="761" y="593"/>
                </a:lnTo>
                <a:lnTo>
                  <a:pt x="769" y="644"/>
                </a:lnTo>
                <a:lnTo>
                  <a:pt x="769" y="685"/>
                </a:lnTo>
                <a:lnTo>
                  <a:pt x="778" y="736"/>
                </a:lnTo>
                <a:lnTo>
                  <a:pt x="786" y="777"/>
                </a:lnTo>
                <a:lnTo>
                  <a:pt x="794" y="827"/>
                </a:lnTo>
                <a:lnTo>
                  <a:pt x="794" y="878"/>
                </a:lnTo>
                <a:lnTo>
                  <a:pt x="794" y="919"/>
                </a:lnTo>
                <a:lnTo>
                  <a:pt x="794" y="969"/>
                </a:lnTo>
                <a:lnTo>
                  <a:pt x="794" y="1011"/>
                </a:lnTo>
                <a:lnTo>
                  <a:pt x="794" y="1061"/>
                </a:lnTo>
                <a:lnTo>
                  <a:pt x="794" y="1103"/>
                </a:lnTo>
                <a:lnTo>
                  <a:pt x="794" y="1153"/>
                </a:lnTo>
                <a:lnTo>
                  <a:pt x="794" y="1421"/>
                </a:lnTo>
                <a:lnTo>
                  <a:pt x="794" y="1462"/>
                </a:lnTo>
                <a:lnTo>
                  <a:pt x="794" y="1512"/>
                </a:lnTo>
                <a:lnTo>
                  <a:pt x="794" y="1554"/>
                </a:lnTo>
                <a:lnTo>
                  <a:pt x="786" y="1646"/>
                </a:lnTo>
                <a:lnTo>
                  <a:pt x="778" y="1738"/>
                </a:lnTo>
                <a:lnTo>
                  <a:pt x="769" y="1830"/>
                </a:lnTo>
                <a:lnTo>
                  <a:pt x="761" y="1913"/>
                </a:lnTo>
                <a:lnTo>
                  <a:pt x="753" y="2005"/>
                </a:lnTo>
                <a:lnTo>
                  <a:pt x="744" y="2081"/>
                </a:lnTo>
                <a:lnTo>
                  <a:pt x="744" y="2097"/>
                </a:lnTo>
                <a:lnTo>
                  <a:pt x="728" y="2181"/>
                </a:lnTo>
                <a:lnTo>
                  <a:pt x="711" y="2273"/>
                </a:lnTo>
                <a:lnTo>
                  <a:pt x="702" y="2306"/>
                </a:lnTo>
                <a:lnTo>
                  <a:pt x="686" y="2356"/>
                </a:lnTo>
                <a:lnTo>
                  <a:pt x="644" y="2532"/>
                </a:lnTo>
                <a:lnTo>
                  <a:pt x="636" y="2573"/>
                </a:lnTo>
                <a:lnTo>
                  <a:pt x="602" y="2707"/>
                </a:lnTo>
                <a:lnTo>
                  <a:pt x="577" y="2791"/>
                </a:lnTo>
                <a:lnTo>
                  <a:pt x="552" y="2874"/>
                </a:lnTo>
                <a:lnTo>
                  <a:pt x="235" y="3125"/>
                </a:lnTo>
                <a:lnTo>
                  <a:pt x="1" y="2799"/>
                </a:lnTo>
                <a:lnTo>
                  <a:pt x="1" y="2707"/>
                </a:lnTo>
                <a:lnTo>
                  <a:pt x="1" y="2615"/>
                </a:lnTo>
                <a:lnTo>
                  <a:pt x="1" y="2481"/>
                </a:lnTo>
                <a:lnTo>
                  <a:pt x="1" y="2440"/>
                </a:lnTo>
                <a:lnTo>
                  <a:pt x="17" y="2256"/>
                </a:lnTo>
                <a:lnTo>
                  <a:pt x="17" y="2206"/>
                </a:lnTo>
                <a:lnTo>
                  <a:pt x="17" y="2172"/>
                </a:lnTo>
                <a:lnTo>
                  <a:pt x="17" y="2089"/>
                </a:lnTo>
                <a:lnTo>
                  <a:pt x="26" y="2005"/>
                </a:lnTo>
                <a:lnTo>
                  <a:pt x="26" y="1989"/>
                </a:lnTo>
                <a:lnTo>
                  <a:pt x="34" y="1913"/>
                </a:lnTo>
                <a:lnTo>
                  <a:pt x="43" y="1838"/>
                </a:lnTo>
                <a:lnTo>
                  <a:pt x="59" y="1755"/>
                </a:lnTo>
                <a:lnTo>
                  <a:pt x="68" y="1671"/>
                </a:lnTo>
                <a:lnTo>
                  <a:pt x="76" y="1588"/>
                </a:lnTo>
                <a:lnTo>
                  <a:pt x="84" y="1504"/>
                </a:lnTo>
                <a:lnTo>
                  <a:pt x="84" y="1471"/>
                </a:lnTo>
                <a:lnTo>
                  <a:pt x="84" y="1429"/>
                </a:lnTo>
                <a:lnTo>
                  <a:pt x="84" y="1387"/>
                </a:lnTo>
                <a:lnTo>
                  <a:pt x="84" y="1345"/>
                </a:lnTo>
                <a:lnTo>
                  <a:pt x="84" y="1312"/>
                </a:lnTo>
                <a:lnTo>
                  <a:pt x="84" y="794"/>
                </a:lnTo>
                <a:lnTo>
                  <a:pt x="84" y="752"/>
                </a:lnTo>
                <a:lnTo>
                  <a:pt x="84" y="719"/>
                </a:lnTo>
                <a:lnTo>
                  <a:pt x="84" y="677"/>
                </a:lnTo>
                <a:lnTo>
                  <a:pt x="84" y="635"/>
                </a:lnTo>
                <a:lnTo>
                  <a:pt x="84" y="593"/>
                </a:lnTo>
                <a:lnTo>
                  <a:pt x="84" y="560"/>
                </a:lnTo>
                <a:lnTo>
                  <a:pt x="76" y="518"/>
                </a:lnTo>
                <a:lnTo>
                  <a:pt x="76" y="477"/>
                </a:lnTo>
                <a:lnTo>
                  <a:pt x="76" y="451"/>
                </a:lnTo>
                <a:lnTo>
                  <a:pt x="76" y="435"/>
                </a:lnTo>
                <a:lnTo>
                  <a:pt x="93" y="385"/>
                </a:lnTo>
                <a:lnTo>
                  <a:pt x="101" y="343"/>
                </a:lnTo>
                <a:lnTo>
                  <a:pt x="118" y="293"/>
                </a:lnTo>
                <a:lnTo>
                  <a:pt x="118" y="284"/>
                </a:lnTo>
                <a:lnTo>
                  <a:pt x="143" y="243"/>
                </a:lnTo>
                <a:lnTo>
                  <a:pt x="176" y="192"/>
                </a:lnTo>
                <a:lnTo>
                  <a:pt x="201" y="134"/>
                </a:lnTo>
                <a:lnTo>
                  <a:pt x="226" y="84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12019393" y="6591527"/>
            <a:ext cx="45119" cy="190207"/>
          </a:xfrm>
          <a:custGeom>
            <a:avLst/>
            <a:gdLst/>
            <a:ahLst/>
            <a:cxnLst/>
            <a:rect l="l" t="t" r="r" b="b"/>
            <a:pathLst>
              <a:path w="686" h="2892" extrusionOk="0">
                <a:moveTo>
                  <a:pt x="359" y="43"/>
                </a:moveTo>
                <a:lnTo>
                  <a:pt x="368" y="59"/>
                </a:lnTo>
                <a:lnTo>
                  <a:pt x="409" y="101"/>
                </a:lnTo>
                <a:lnTo>
                  <a:pt x="418" y="135"/>
                </a:lnTo>
                <a:lnTo>
                  <a:pt x="443" y="218"/>
                </a:lnTo>
                <a:lnTo>
                  <a:pt x="460" y="302"/>
                </a:lnTo>
                <a:lnTo>
                  <a:pt x="476" y="377"/>
                </a:lnTo>
                <a:lnTo>
                  <a:pt x="493" y="460"/>
                </a:lnTo>
                <a:lnTo>
                  <a:pt x="510" y="544"/>
                </a:lnTo>
                <a:lnTo>
                  <a:pt x="526" y="627"/>
                </a:lnTo>
                <a:lnTo>
                  <a:pt x="543" y="711"/>
                </a:lnTo>
                <a:lnTo>
                  <a:pt x="560" y="795"/>
                </a:lnTo>
                <a:lnTo>
                  <a:pt x="576" y="878"/>
                </a:lnTo>
                <a:lnTo>
                  <a:pt x="576" y="895"/>
                </a:lnTo>
                <a:lnTo>
                  <a:pt x="585" y="953"/>
                </a:lnTo>
                <a:lnTo>
                  <a:pt x="602" y="1037"/>
                </a:lnTo>
                <a:lnTo>
                  <a:pt x="610" y="1120"/>
                </a:lnTo>
                <a:lnTo>
                  <a:pt x="627" y="1204"/>
                </a:lnTo>
                <a:lnTo>
                  <a:pt x="635" y="1287"/>
                </a:lnTo>
                <a:lnTo>
                  <a:pt x="652" y="1371"/>
                </a:lnTo>
                <a:lnTo>
                  <a:pt x="652" y="1396"/>
                </a:lnTo>
                <a:lnTo>
                  <a:pt x="652" y="1455"/>
                </a:lnTo>
                <a:lnTo>
                  <a:pt x="660" y="1538"/>
                </a:lnTo>
                <a:lnTo>
                  <a:pt x="668" y="1613"/>
                </a:lnTo>
                <a:lnTo>
                  <a:pt x="677" y="1697"/>
                </a:lnTo>
                <a:lnTo>
                  <a:pt x="685" y="1780"/>
                </a:lnTo>
                <a:lnTo>
                  <a:pt x="685" y="1947"/>
                </a:lnTo>
                <a:lnTo>
                  <a:pt x="685" y="2031"/>
                </a:lnTo>
                <a:lnTo>
                  <a:pt x="677" y="2115"/>
                </a:lnTo>
                <a:lnTo>
                  <a:pt x="668" y="2282"/>
                </a:lnTo>
                <a:lnTo>
                  <a:pt x="668" y="2298"/>
                </a:lnTo>
                <a:lnTo>
                  <a:pt x="652" y="2449"/>
                </a:lnTo>
                <a:lnTo>
                  <a:pt x="627" y="2607"/>
                </a:lnTo>
                <a:lnTo>
                  <a:pt x="384" y="2891"/>
                </a:lnTo>
                <a:lnTo>
                  <a:pt x="125" y="2624"/>
                </a:lnTo>
                <a:lnTo>
                  <a:pt x="100" y="2457"/>
                </a:lnTo>
                <a:lnTo>
                  <a:pt x="75" y="2315"/>
                </a:lnTo>
                <a:lnTo>
                  <a:pt x="75" y="2298"/>
                </a:lnTo>
                <a:lnTo>
                  <a:pt x="59" y="2131"/>
                </a:lnTo>
                <a:lnTo>
                  <a:pt x="42" y="2056"/>
                </a:lnTo>
                <a:lnTo>
                  <a:pt x="33" y="1972"/>
                </a:lnTo>
                <a:lnTo>
                  <a:pt x="25" y="1897"/>
                </a:lnTo>
                <a:lnTo>
                  <a:pt x="17" y="1822"/>
                </a:lnTo>
                <a:lnTo>
                  <a:pt x="17" y="1095"/>
                </a:lnTo>
                <a:lnTo>
                  <a:pt x="17" y="1012"/>
                </a:lnTo>
                <a:lnTo>
                  <a:pt x="17" y="853"/>
                </a:lnTo>
                <a:lnTo>
                  <a:pt x="17" y="770"/>
                </a:lnTo>
                <a:lnTo>
                  <a:pt x="17" y="694"/>
                </a:lnTo>
                <a:lnTo>
                  <a:pt x="17" y="611"/>
                </a:lnTo>
                <a:lnTo>
                  <a:pt x="17" y="527"/>
                </a:lnTo>
                <a:lnTo>
                  <a:pt x="17" y="452"/>
                </a:lnTo>
                <a:lnTo>
                  <a:pt x="17" y="369"/>
                </a:lnTo>
                <a:lnTo>
                  <a:pt x="8" y="285"/>
                </a:lnTo>
                <a:lnTo>
                  <a:pt x="0" y="210"/>
                </a:lnTo>
                <a:lnTo>
                  <a:pt x="0" y="176"/>
                </a:lnTo>
                <a:lnTo>
                  <a:pt x="25" y="126"/>
                </a:lnTo>
                <a:lnTo>
                  <a:pt x="33" y="110"/>
                </a:lnTo>
                <a:lnTo>
                  <a:pt x="134" y="18"/>
                </a:lnTo>
                <a:lnTo>
                  <a:pt x="2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12252875" y="6586069"/>
            <a:ext cx="30255" cy="150087"/>
          </a:xfrm>
          <a:custGeom>
            <a:avLst/>
            <a:gdLst/>
            <a:ahLst/>
            <a:cxnLst/>
            <a:rect l="l" t="t" r="r" b="b"/>
            <a:pathLst>
              <a:path w="460" h="2282" extrusionOk="0">
                <a:moveTo>
                  <a:pt x="243" y="59"/>
                </a:moveTo>
                <a:lnTo>
                  <a:pt x="276" y="117"/>
                </a:lnTo>
                <a:lnTo>
                  <a:pt x="318" y="184"/>
                </a:lnTo>
                <a:lnTo>
                  <a:pt x="368" y="243"/>
                </a:lnTo>
                <a:lnTo>
                  <a:pt x="385" y="259"/>
                </a:lnTo>
                <a:lnTo>
                  <a:pt x="393" y="301"/>
                </a:lnTo>
                <a:lnTo>
                  <a:pt x="410" y="368"/>
                </a:lnTo>
                <a:lnTo>
                  <a:pt x="418" y="426"/>
                </a:lnTo>
                <a:lnTo>
                  <a:pt x="418" y="443"/>
                </a:lnTo>
                <a:lnTo>
                  <a:pt x="435" y="552"/>
                </a:lnTo>
                <a:lnTo>
                  <a:pt x="443" y="677"/>
                </a:lnTo>
                <a:lnTo>
                  <a:pt x="452" y="802"/>
                </a:lnTo>
                <a:lnTo>
                  <a:pt x="460" y="936"/>
                </a:lnTo>
                <a:lnTo>
                  <a:pt x="460" y="953"/>
                </a:lnTo>
                <a:lnTo>
                  <a:pt x="460" y="1061"/>
                </a:lnTo>
                <a:lnTo>
                  <a:pt x="460" y="1187"/>
                </a:lnTo>
                <a:lnTo>
                  <a:pt x="460" y="1312"/>
                </a:lnTo>
                <a:lnTo>
                  <a:pt x="460" y="1437"/>
                </a:lnTo>
                <a:lnTo>
                  <a:pt x="460" y="1504"/>
                </a:lnTo>
                <a:lnTo>
                  <a:pt x="460" y="1563"/>
                </a:lnTo>
                <a:lnTo>
                  <a:pt x="452" y="1688"/>
                </a:lnTo>
                <a:lnTo>
                  <a:pt x="443" y="1822"/>
                </a:lnTo>
                <a:lnTo>
                  <a:pt x="443" y="1847"/>
                </a:lnTo>
                <a:lnTo>
                  <a:pt x="427" y="2072"/>
                </a:lnTo>
                <a:lnTo>
                  <a:pt x="251" y="2281"/>
                </a:lnTo>
                <a:lnTo>
                  <a:pt x="67" y="2072"/>
                </a:lnTo>
                <a:lnTo>
                  <a:pt x="34" y="1855"/>
                </a:lnTo>
                <a:lnTo>
                  <a:pt x="34" y="1822"/>
                </a:lnTo>
                <a:lnTo>
                  <a:pt x="26" y="1696"/>
                </a:lnTo>
                <a:lnTo>
                  <a:pt x="9" y="1579"/>
                </a:lnTo>
                <a:lnTo>
                  <a:pt x="1" y="1521"/>
                </a:lnTo>
                <a:lnTo>
                  <a:pt x="1" y="1454"/>
                </a:lnTo>
                <a:lnTo>
                  <a:pt x="1" y="1329"/>
                </a:lnTo>
                <a:lnTo>
                  <a:pt x="1" y="1203"/>
                </a:lnTo>
                <a:lnTo>
                  <a:pt x="1" y="1078"/>
                </a:lnTo>
                <a:lnTo>
                  <a:pt x="1" y="969"/>
                </a:lnTo>
                <a:lnTo>
                  <a:pt x="1" y="953"/>
                </a:lnTo>
                <a:lnTo>
                  <a:pt x="1" y="827"/>
                </a:lnTo>
                <a:lnTo>
                  <a:pt x="1" y="702"/>
                </a:lnTo>
                <a:lnTo>
                  <a:pt x="1" y="577"/>
                </a:lnTo>
                <a:lnTo>
                  <a:pt x="1" y="477"/>
                </a:lnTo>
                <a:lnTo>
                  <a:pt x="1" y="460"/>
                </a:lnTo>
                <a:lnTo>
                  <a:pt x="1" y="393"/>
                </a:lnTo>
                <a:lnTo>
                  <a:pt x="1" y="335"/>
                </a:lnTo>
                <a:lnTo>
                  <a:pt x="1" y="293"/>
                </a:lnTo>
                <a:lnTo>
                  <a:pt x="17" y="268"/>
                </a:lnTo>
                <a:lnTo>
                  <a:pt x="51" y="201"/>
                </a:lnTo>
                <a:lnTo>
                  <a:pt x="84" y="134"/>
                </a:lnTo>
                <a:lnTo>
                  <a:pt x="109" y="76"/>
                </a:lnTo>
                <a:lnTo>
                  <a:pt x="1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12492409" y="6591527"/>
            <a:ext cx="38541" cy="115492"/>
          </a:xfrm>
          <a:custGeom>
            <a:avLst/>
            <a:gdLst/>
            <a:ahLst/>
            <a:cxnLst/>
            <a:rect l="l" t="t" r="r" b="b"/>
            <a:pathLst>
              <a:path w="586" h="1756" extrusionOk="0">
                <a:moveTo>
                  <a:pt x="377" y="9"/>
                </a:moveTo>
                <a:lnTo>
                  <a:pt x="452" y="59"/>
                </a:lnTo>
                <a:lnTo>
                  <a:pt x="510" y="93"/>
                </a:lnTo>
                <a:lnTo>
                  <a:pt x="519" y="110"/>
                </a:lnTo>
                <a:lnTo>
                  <a:pt x="544" y="143"/>
                </a:lnTo>
                <a:lnTo>
                  <a:pt x="552" y="151"/>
                </a:lnTo>
                <a:lnTo>
                  <a:pt x="577" y="201"/>
                </a:lnTo>
                <a:lnTo>
                  <a:pt x="577" y="201"/>
                </a:lnTo>
                <a:lnTo>
                  <a:pt x="577" y="644"/>
                </a:lnTo>
                <a:lnTo>
                  <a:pt x="577" y="736"/>
                </a:lnTo>
                <a:lnTo>
                  <a:pt x="577" y="828"/>
                </a:lnTo>
                <a:lnTo>
                  <a:pt x="577" y="920"/>
                </a:lnTo>
                <a:lnTo>
                  <a:pt x="577" y="920"/>
                </a:lnTo>
                <a:lnTo>
                  <a:pt x="586" y="1112"/>
                </a:lnTo>
                <a:lnTo>
                  <a:pt x="586" y="1204"/>
                </a:lnTo>
                <a:lnTo>
                  <a:pt x="586" y="1296"/>
                </a:lnTo>
                <a:lnTo>
                  <a:pt x="586" y="1488"/>
                </a:lnTo>
                <a:lnTo>
                  <a:pt x="327" y="1755"/>
                </a:lnTo>
                <a:lnTo>
                  <a:pt x="59" y="1505"/>
                </a:lnTo>
                <a:lnTo>
                  <a:pt x="59" y="1496"/>
                </a:lnTo>
                <a:lnTo>
                  <a:pt x="59" y="1413"/>
                </a:lnTo>
                <a:lnTo>
                  <a:pt x="51" y="1321"/>
                </a:lnTo>
                <a:lnTo>
                  <a:pt x="51" y="1229"/>
                </a:lnTo>
                <a:lnTo>
                  <a:pt x="43" y="1137"/>
                </a:lnTo>
                <a:lnTo>
                  <a:pt x="26" y="953"/>
                </a:lnTo>
                <a:lnTo>
                  <a:pt x="26" y="953"/>
                </a:lnTo>
                <a:lnTo>
                  <a:pt x="18" y="861"/>
                </a:lnTo>
                <a:lnTo>
                  <a:pt x="9" y="761"/>
                </a:lnTo>
                <a:lnTo>
                  <a:pt x="1" y="669"/>
                </a:lnTo>
                <a:lnTo>
                  <a:pt x="1" y="569"/>
                </a:lnTo>
                <a:lnTo>
                  <a:pt x="1" y="527"/>
                </a:lnTo>
                <a:lnTo>
                  <a:pt x="1" y="185"/>
                </a:lnTo>
                <a:lnTo>
                  <a:pt x="1" y="185"/>
                </a:lnTo>
                <a:lnTo>
                  <a:pt x="26" y="135"/>
                </a:lnTo>
                <a:lnTo>
                  <a:pt x="34" y="126"/>
                </a:lnTo>
                <a:lnTo>
                  <a:pt x="68" y="84"/>
                </a:lnTo>
                <a:lnTo>
                  <a:pt x="76" y="68"/>
                </a:lnTo>
                <a:lnTo>
                  <a:pt x="143" y="43"/>
                </a:lnTo>
                <a:lnTo>
                  <a:pt x="2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12762199" y="6616848"/>
            <a:ext cx="41304" cy="141800"/>
          </a:xfrm>
          <a:custGeom>
            <a:avLst/>
            <a:gdLst/>
            <a:ahLst/>
            <a:cxnLst/>
            <a:rect l="l" t="t" r="r" b="b"/>
            <a:pathLst>
              <a:path w="628" h="2156" extrusionOk="0">
                <a:moveTo>
                  <a:pt x="485" y="25"/>
                </a:moveTo>
                <a:lnTo>
                  <a:pt x="569" y="100"/>
                </a:lnTo>
                <a:lnTo>
                  <a:pt x="585" y="109"/>
                </a:lnTo>
                <a:lnTo>
                  <a:pt x="602" y="159"/>
                </a:lnTo>
                <a:lnTo>
                  <a:pt x="627" y="226"/>
                </a:lnTo>
                <a:lnTo>
                  <a:pt x="627" y="226"/>
                </a:lnTo>
                <a:lnTo>
                  <a:pt x="627" y="276"/>
                </a:lnTo>
                <a:lnTo>
                  <a:pt x="627" y="334"/>
                </a:lnTo>
                <a:lnTo>
                  <a:pt x="627" y="393"/>
                </a:lnTo>
                <a:lnTo>
                  <a:pt x="627" y="669"/>
                </a:lnTo>
                <a:lnTo>
                  <a:pt x="627" y="727"/>
                </a:lnTo>
                <a:lnTo>
                  <a:pt x="627" y="1128"/>
                </a:lnTo>
                <a:lnTo>
                  <a:pt x="627" y="1178"/>
                </a:lnTo>
                <a:lnTo>
                  <a:pt x="619" y="1295"/>
                </a:lnTo>
                <a:lnTo>
                  <a:pt x="619" y="1345"/>
                </a:lnTo>
                <a:lnTo>
                  <a:pt x="611" y="1404"/>
                </a:lnTo>
                <a:lnTo>
                  <a:pt x="602" y="1521"/>
                </a:lnTo>
                <a:lnTo>
                  <a:pt x="602" y="1587"/>
                </a:lnTo>
                <a:lnTo>
                  <a:pt x="602" y="1638"/>
                </a:lnTo>
                <a:lnTo>
                  <a:pt x="577" y="1872"/>
                </a:lnTo>
                <a:lnTo>
                  <a:pt x="285" y="2156"/>
                </a:lnTo>
                <a:lnTo>
                  <a:pt x="9" y="1855"/>
                </a:lnTo>
                <a:lnTo>
                  <a:pt x="1" y="1621"/>
                </a:lnTo>
                <a:lnTo>
                  <a:pt x="1" y="1571"/>
                </a:lnTo>
                <a:lnTo>
                  <a:pt x="1" y="1504"/>
                </a:lnTo>
                <a:lnTo>
                  <a:pt x="1" y="1387"/>
                </a:lnTo>
                <a:lnTo>
                  <a:pt x="1" y="1270"/>
                </a:lnTo>
                <a:lnTo>
                  <a:pt x="1" y="1153"/>
                </a:lnTo>
                <a:lnTo>
                  <a:pt x="1" y="1095"/>
                </a:lnTo>
                <a:lnTo>
                  <a:pt x="9" y="1036"/>
                </a:lnTo>
                <a:lnTo>
                  <a:pt x="26" y="919"/>
                </a:lnTo>
                <a:lnTo>
                  <a:pt x="34" y="852"/>
                </a:lnTo>
                <a:lnTo>
                  <a:pt x="34" y="794"/>
                </a:lnTo>
                <a:lnTo>
                  <a:pt x="42" y="735"/>
                </a:lnTo>
                <a:lnTo>
                  <a:pt x="51" y="677"/>
                </a:lnTo>
                <a:lnTo>
                  <a:pt x="59" y="618"/>
                </a:lnTo>
                <a:lnTo>
                  <a:pt x="68" y="585"/>
                </a:lnTo>
                <a:lnTo>
                  <a:pt x="68" y="560"/>
                </a:lnTo>
                <a:lnTo>
                  <a:pt x="76" y="501"/>
                </a:lnTo>
                <a:lnTo>
                  <a:pt x="93" y="443"/>
                </a:lnTo>
                <a:lnTo>
                  <a:pt x="101" y="385"/>
                </a:lnTo>
                <a:lnTo>
                  <a:pt x="118" y="318"/>
                </a:lnTo>
                <a:lnTo>
                  <a:pt x="134" y="259"/>
                </a:lnTo>
                <a:lnTo>
                  <a:pt x="143" y="201"/>
                </a:lnTo>
                <a:lnTo>
                  <a:pt x="159" y="151"/>
                </a:lnTo>
                <a:lnTo>
                  <a:pt x="159" y="151"/>
                </a:lnTo>
                <a:lnTo>
                  <a:pt x="201" y="92"/>
                </a:lnTo>
                <a:lnTo>
                  <a:pt x="235" y="50"/>
                </a:lnTo>
                <a:lnTo>
                  <a:pt x="251" y="42"/>
                </a:lnTo>
                <a:lnTo>
                  <a:pt x="36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13063293" y="6636053"/>
            <a:ext cx="46236" cy="129172"/>
          </a:xfrm>
          <a:custGeom>
            <a:avLst/>
            <a:gdLst/>
            <a:ahLst/>
            <a:cxnLst/>
            <a:rect l="l" t="t" r="r" b="b"/>
            <a:pathLst>
              <a:path w="703" h="1964" extrusionOk="0">
                <a:moveTo>
                  <a:pt x="519" y="26"/>
                </a:moveTo>
                <a:lnTo>
                  <a:pt x="644" y="134"/>
                </a:lnTo>
                <a:lnTo>
                  <a:pt x="652" y="159"/>
                </a:lnTo>
                <a:lnTo>
                  <a:pt x="702" y="260"/>
                </a:lnTo>
                <a:lnTo>
                  <a:pt x="702" y="268"/>
                </a:lnTo>
                <a:lnTo>
                  <a:pt x="686" y="377"/>
                </a:lnTo>
                <a:lnTo>
                  <a:pt x="677" y="477"/>
                </a:lnTo>
                <a:lnTo>
                  <a:pt x="661" y="585"/>
                </a:lnTo>
                <a:lnTo>
                  <a:pt x="661" y="636"/>
                </a:lnTo>
                <a:lnTo>
                  <a:pt x="661" y="686"/>
                </a:lnTo>
                <a:lnTo>
                  <a:pt x="661" y="736"/>
                </a:lnTo>
                <a:lnTo>
                  <a:pt x="661" y="786"/>
                </a:lnTo>
                <a:lnTo>
                  <a:pt x="661" y="786"/>
                </a:lnTo>
                <a:lnTo>
                  <a:pt x="661" y="836"/>
                </a:lnTo>
                <a:lnTo>
                  <a:pt x="661" y="886"/>
                </a:lnTo>
                <a:lnTo>
                  <a:pt x="661" y="936"/>
                </a:lnTo>
                <a:lnTo>
                  <a:pt x="661" y="986"/>
                </a:lnTo>
                <a:lnTo>
                  <a:pt x="661" y="1037"/>
                </a:lnTo>
                <a:lnTo>
                  <a:pt x="661" y="1087"/>
                </a:lnTo>
                <a:lnTo>
                  <a:pt x="661" y="1137"/>
                </a:lnTo>
                <a:lnTo>
                  <a:pt x="661" y="1179"/>
                </a:lnTo>
                <a:lnTo>
                  <a:pt x="661" y="1329"/>
                </a:lnTo>
                <a:lnTo>
                  <a:pt x="661" y="1329"/>
                </a:lnTo>
                <a:lnTo>
                  <a:pt x="652" y="1379"/>
                </a:lnTo>
                <a:lnTo>
                  <a:pt x="644" y="1429"/>
                </a:lnTo>
                <a:lnTo>
                  <a:pt x="636" y="1479"/>
                </a:lnTo>
                <a:lnTo>
                  <a:pt x="627" y="1521"/>
                </a:lnTo>
                <a:lnTo>
                  <a:pt x="627" y="1521"/>
                </a:lnTo>
                <a:lnTo>
                  <a:pt x="619" y="1571"/>
                </a:lnTo>
                <a:lnTo>
                  <a:pt x="611" y="1621"/>
                </a:lnTo>
                <a:lnTo>
                  <a:pt x="602" y="1671"/>
                </a:lnTo>
                <a:lnTo>
                  <a:pt x="352" y="1964"/>
                </a:lnTo>
                <a:lnTo>
                  <a:pt x="76" y="1705"/>
                </a:lnTo>
                <a:lnTo>
                  <a:pt x="59" y="1646"/>
                </a:lnTo>
                <a:lnTo>
                  <a:pt x="51" y="1596"/>
                </a:lnTo>
                <a:lnTo>
                  <a:pt x="34" y="1546"/>
                </a:lnTo>
                <a:lnTo>
                  <a:pt x="34" y="1538"/>
                </a:lnTo>
                <a:lnTo>
                  <a:pt x="26" y="1479"/>
                </a:lnTo>
                <a:lnTo>
                  <a:pt x="17" y="1421"/>
                </a:lnTo>
                <a:lnTo>
                  <a:pt x="9" y="1371"/>
                </a:lnTo>
                <a:lnTo>
                  <a:pt x="1" y="1312"/>
                </a:lnTo>
                <a:lnTo>
                  <a:pt x="1" y="1312"/>
                </a:lnTo>
                <a:lnTo>
                  <a:pt x="1" y="1254"/>
                </a:lnTo>
                <a:lnTo>
                  <a:pt x="1" y="1195"/>
                </a:lnTo>
                <a:lnTo>
                  <a:pt x="1" y="1145"/>
                </a:lnTo>
                <a:lnTo>
                  <a:pt x="1" y="1087"/>
                </a:lnTo>
                <a:lnTo>
                  <a:pt x="9" y="1028"/>
                </a:lnTo>
                <a:lnTo>
                  <a:pt x="17" y="970"/>
                </a:lnTo>
                <a:lnTo>
                  <a:pt x="17" y="920"/>
                </a:lnTo>
                <a:lnTo>
                  <a:pt x="26" y="861"/>
                </a:lnTo>
                <a:lnTo>
                  <a:pt x="34" y="811"/>
                </a:lnTo>
                <a:lnTo>
                  <a:pt x="42" y="752"/>
                </a:lnTo>
                <a:lnTo>
                  <a:pt x="51" y="702"/>
                </a:lnTo>
                <a:lnTo>
                  <a:pt x="51" y="702"/>
                </a:lnTo>
                <a:lnTo>
                  <a:pt x="59" y="644"/>
                </a:lnTo>
                <a:lnTo>
                  <a:pt x="68" y="594"/>
                </a:lnTo>
                <a:lnTo>
                  <a:pt x="84" y="535"/>
                </a:lnTo>
                <a:lnTo>
                  <a:pt x="93" y="485"/>
                </a:lnTo>
                <a:lnTo>
                  <a:pt x="118" y="377"/>
                </a:lnTo>
                <a:lnTo>
                  <a:pt x="143" y="276"/>
                </a:lnTo>
                <a:lnTo>
                  <a:pt x="168" y="168"/>
                </a:lnTo>
                <a:lnTo>
                  <a:pt x="168" y="159"/>
                </a:lnTo>
                <a:lnTo>
                  <a:pt x="251" y="76"/>
                </a:lnTo>
                <a:lnTo>
                  <a:pt x="268" y="59"/>
                </a:lnTo>
                <a:lnTo>
                  <a:pt x="4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13284215" y="6595407"/>
            <a:ext cx="41764" cy="158835"/>
          </a:xfrm>
          <a:custGeom>
            <a:avLst/>
            <a:gdLst/>
            <a:ahLst/>
            <a:cxnLst/>
            <a:rect l="l" t="t" r="r" b="b"/>
            <a:pathLst>
              <a:path w="635" h="2415" extrusionOk="0">
                <a:moveTo>
                  <a:pt x="434" y="34"/>
                </a:moveTo>
                <a:lnTo>
                  <a:pt x="485" y="76"/>
                </a:lnTo>
                <a:lnTo>
                  <a:pt x="543" y="117"/>
                </a:lnTo>
                <a:lnTo>
                  <a:pt x="568" y="134"/>
                </a:lnTo>
                <a:lnTo>
                  <a:pt x="576" y="159"/>
                </a:lnTo>
                <a:lnTo>
                  <a:pt x="585" y="193"/>
                </a:lnTo>
                <a:lnTo>
                  <a:pt x="593" y="226"/>
                </a:lnTo>
                <a:lnTo>
                  <a:pt x="610" y="259"/>
                </a:lnTo>
                <a:lnTo>
                  <a:pt x="618" y="284"/>
                </a:lnTo>
                <a:lnTo>
                  <a:pt x="618" y="284"/>
                </a:lnTo>
                <a:lnTo>
                  <a:pt x="618" y="310"/>
                </a:lnTo>
                <a:lnTo>
                  <a:pt x="618" y="343"/>
                </a:lnTo>
                <a:lnTo>
                  <a:pt x="618" y="368"/>
                </a:lnTo>
                <a:lnTo>
                  <a:pt x="610" y="435"/>
                </a:lnTo>
                <a:lnTo>
                  <a:pt x="610" y="493"/>
                </a:lnTo>
                <a:lnTo>
                  <a:pt x="610" y="552"/>
                </a:lnTo>
                <a:lnTo>
                  <a:pt x="610" y="619"/>
                </a:lnTo>
                <a:lnTo>
                  <a:pt x="610" y="677"/>
                </a:lnTo>
                <a:lnTo>
                  <a:pt x="610" y="685"/>
                </a:lnTo>
                <a:lnTo>
                  <a:pt x="610" y="744"/>
                </a:lnTo>
                <a:lnTo>
                  <a:pt x="610" y="802"/>
                </a:lnTo>
                <a:lnTo>
                  <a:pt x="610" y="869"/>
                </a:lnTo>
                <a:lnTo>
                  <a:pt x="610" y="1187"/>
                </a:lnTo>
                <a:lnTo>
                  <a:pt x="610" y="1254"/>
                </a:lnTo>
                <a:lnTo>
                  <a:pt x="610" y="1320"/>
                </a:lnTo>
                <a:lnTo>
                  <a:pt x="610" y="1387"/>
                </a:lnTo>
                <a:lnTo>
                  <a:pt x="610" y="1446"/>
                </a:lnTo>
                <a:lnTo>
                  <a:pt x="610" y="1512"/>
                </a:lnTo>
                <a:lnTo>
                  <a:pt x="610" y="1579"/>
                </a:lnTo>
                <a:lnTo>
                  <a:pt x="610" y="1646"/>
                </a:lnTo>
                <a:lnTo>
                  <a:pt x="610" y="1705"/>
                </a:lnTo>
                <a:lnTo>
                  <a:pt x="618" y="1838"/>
                </a:lnTo>
                <a:lnTo>
                  <a:pt x="627" y="1964"/>
                </a:lnTo>
                <a:lnTo>
                  <a:pt x="635" y="2081"/>
                </a:lnTo>
                <a:lnTo>
                  <a:pt x="635" y="2089"/>
                </a:lnTo>
                <a:lnTo>
                  <a:pt x="368" y="2415"/>
                </a:lnTo>
                <a:lnTo>
                  <a:pt x="42" y="2147"/>
                </a:lnTo>
                <a:lnTo>
                  <a:pt x="42" y="2139"/>
                </a:lnTo>
                <a:lnTo>
                  <a:pt x="33" y="2022"/>
                </a:lnTo>
                <a:lnTo>
                  <a:pt x="25" y="1888"/>
                </a:lnTo>
                <a:lnTo>
                  <a:pt x="8" y="1755"/>
                </a:lnTo>
                <a:lnTo>
                  <a:pt x="8" y="1688"/>
                </a:lnTo>
                <a:lnTo>
                  <a:pt x="0" y="1621"/>
                </a:lnTo>
                <a:lnTo>
                  <a:pt x="0" y="1554"/>
                </a:lnTo>
                <a:lnTo>
                  <a:pt x="0" y="1479"/>
                </a:lnTo>
                <a:lnTo>
                  <a:pt x="0" y="1412"/>
                </a:lnTo>
                <a:lnTo>
                  <a:pt x="0" y="1345"/>
                </a:lnTo>
                <a:lnTo>
                  <a:pt x="0" y="1279"/>
                </a:lnTo>
                <a:lnTo>
                  <a:pt x="0" y="1203"/>
                </a:lnTo>
                <a:lnTo>
                  <a:pt x="0" y="853"/>
                </a:lnTo>
                <a:lnTo>
                  <a:pt x="0" y="786"/>
                </a:lnTo>
                <a:lnTo>
                  <a:pt x="0" y="711"/>
                </a:lnTo>
                <a:lnTo>
                  <a:pt x="0" y="644"/>
                </a:lnTo>
                <a:lnTo>
                  <a:pt x="0" y="644"/>
                </a:lnTo>
                <a:lnTo>
                  <a:pt x="8" y="568"/>
                </a:lnTo>
                <a:lnTo>
                  <a:pt x="17" y="502"/>
                </a:lnTo>
                <a:lnTo>
                  <a:pt x="17" y="426"/>
                </a:lnTo>
                <a:lnTo>
                  <a:pt x="33" y="360"/>
                </a:lnTo>
                <a:lnTo>
                  <a:pt x="42" y="293"/>
                </a:lnTo>
                <a:lnTo>
                  <a:pt x="42" y="251"/>
                </a:lnTo>
                <a:lnTo>
                  <a:pt x="50" y="218"/>
                </a:lnTo>
                <a:lnTo>
                  <a:pt x="59" y="184"/>
                </a:lnTo>
                <a:lnTo>
                  <a:pt x="59" y="176"/>
                </a:lnTo>
                <a:lnTo>
                  <a:pt x="75" y="151"/>
                </a:lnTo>
                <a:lnTo>
                  <a:pt x="100" y="126"/>
                </a:lnTo>
                <a:lnTo>
                  <a:pt x="125" y="92"/>
                </a:lnTo>
                <a:lnTo>
                  <a:pt x="150" y="59"/>
                </a:lnTo>
                <a:lnTo>
                  <a:pt x="167" y="42"/>
                </a:lnTo>
                <a:lnTo>
                  <a:pt x="192" y="42"/>
                </a:lnTo>
                <a:lnTo>
                  <a:pt x="267" y="17"/>
                </a:lnTo>
                <a:lnTo>
                  <a:pt x="3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13419387" y="6267938"/>
            <a:ext cx="39659" cy="186852"/>
          </a:xfrm>
          <a:custGeom>
            <a:avLst/>
            <a:gdLst/>
            <a:ahLst/>
            <a:cxnLst/>
            <a:rect l="l" t="t" r="r" b="b"/>
            <a:pathLst>
              <a:path w="603" h="2841" extrusionOk="0">
                <a:moveTo>
                  <a:pt x="368" y="134"/>
                </a:moveTo>
                <a:lnTo>
                  <a:pt x="418" y="209"/>
                </a:lnTo>
                <a:lnTo>
                  <a:pt x="452" y="243"/>
                </a:lnTo>
                <a:lnTo>
                  <a:pt x="460" y="276"/>
                </a:lnTo>
                <a:lnTo>
                  <a:pt x="468" y="351"/>
                </a:lnTo>
                <a:lnTo>
                  <a:pt x="485" y="435"/>
                </a:lnTo>
                <a:lnTo>
                  <a:pt x="502" y="510"/>
                </a:lnTo>
                <a:lnTo>
                  <a:pt x="510" y="585"/>
                </a:lnTo>
                <a:lnTo>
                  <a:pt x="519" y="669"/>
                </a:lnTo>
                <a:lnTo>
                  <a:pt x="535" y="744"/>
                </a:lnTo>
                <a:lnTo>
                  <a:pt x="544" y="819"/>
                </a:lnTo>
                <a:lnTo>
                  <a:pt x="552" y="903"/>
                </a:lnTo>
                <a:lnTo>
                  <a:pt x="560" y="978"/>
                </a:lnTo>
                <a:lnTo>
                  <a:pt x="569" y="1053"/>
                </a:lnTo>
                <a:lnTo>
                  <a:pt x="577" y="1137"/>
                </a:lnTo>
                <a:lnTo>
                  <a:pt x="585" y="1212"/>
                </a:lnTo>
                <a:lnTo>
                  <a:pt x="594" y="1295"/>
                </a:lnTo>
                <a:lnTo>
                  <a:pt x="602" y="1370"/>
                </a:lnTo>
                <a:lnTo>
                  <a:pt x="602" y="1446"/>
                </a:lnTo>
                <a:lnTo>
                  <a:pt x="602" y="1529"/>
                </a:lnTo>
                <a:lnTo>
                  <a:pt x="602" y="1588"/>
                </a:lnTo>
                <a:lnTo>
                  <a:pt x="602" y="1604"/>
                </a:lnTo>
                <a:lnTo>
                  <a:pt x="602" y="1680"/>
                </a:lnTo>
                <a:lnTo>
                  <a:pt x="602" y="1763"/>
                </a:lnTo>
                <a:lnTo>
                  <a:pt x="602" y="1838"/>
                </a:lnTo>
                <a:lnTo>
                  <a:pt x="602" y="1922"/>
                </a:lnTo>
                <a:lnTo>
                  <a:pt x="602" y="2390"/>
                </a:lnTo>
                <a:lnTo>
                  <a:pt x="602" y="2465"/>
                </a:lnTo>
                <a:lnTo>
                  <a:pt x="602" y="2548"/>
                </a:lnTo>
                <a:lnTo>
                  <a:pt x="602" y="2607"/>
                </a:lnTo>
                <a:lnTo>
                  <a:pt x="602" y="2624"/>
                </a:lnTo>
                <a:lnTo>
                  <a:pt x="368" y="2841"/>
                </a:lnTo>
                <a:lnTo>
                  <a:pt x="151" y="2607"/>
                </a:lnTo>
                <a:lnTo>
                  <a:pt x="151" y="2599"/>
                </a:lnTo>
                <a:lnTo>
                  <a:pt x="151" y="2532"/>
                </a:lnTo>
                <a:lnTo>
                  <a:pt x="151" y="2005"/>
                </a:lnTo>
                <a:lnTo>
                  <a:pt x="151" y="1930"/>
                </a:lnTo>
                <a:lnTo>
                  <a:pt x="151" y="1855"/>
                </a:lnTo>
                <a:lnTo>
                  <a:pt x="151" y="1780"/>
                </a:lnTo>
                <a:lnTo>
                  <a:pt x="151" y="1705"/>
                </a:lnTo>
                <a:lnTo>
                  <a:pt x="151" y="1629"/>
                </a:lnTo>
                <a:lnTo>
                  <a:pt x="151" y="1613"/>
                </a:lnTo>
                <a:lnTo>
                  <a:pt x="151" y="1554"/>
                </a:lnTo>
                <a:lnTo>
                  <a:pt x="151" y="1479"/>
                </a:lnTo>
                <a:lnTo>
                  <a:pt x="151" y="1404"/>
                </a:lnTo>
                <a:lnTo>
                  <a:pt x="143" y="1329"/>
                </a:lnTo>
                <a:lnTo>
                  <a:pt x="126" y="1262"/>
                </a:lnTo>
                <a:lnTo>
                  <a:pt x="118" y="1187"/>
                </a:lnTo>
                <a:lnTo>
                  <a:pt x="118" y="1111"/>
                </a:lnTo>
                <a:lnTo>
                  <a:pt x="109" y="1028"/>
                </a:lnTo>
                <a:lnTo>
                  <a:pt x="101" y="961"/>
                </a:lnTo>
                <a:lnTo>
                  <a:pt x="84" y="886"/>
                </a:lnTo>
                <a:lnTo>
                  <a:pt x="76" y="811"/>
                </a:lnTo>
                <a:lnTo>
                  <a:pt x="67" y="736"/>
                </a:lnTo>
                <a:lnTo>
                  <a:pt x="59" y="660"/>
                </a:lnTo>
                <a:lnTo>
                  <a:pt x="42" y="585"/>
                </a:lnTo>
                <a:lnTo>
                  <a:pt x="34" y="510"/>
                </a:lnTo>
                <a:lnTo>
                  <a:pt x="17" y="435"/>
                </a:lnTo>
                <a:lnTo>
                  <a:pt x="9" y="368"/>
                </a:lnTo>
                <a:lnTo>
                  <a:pt x="1" y="335"/>
                </a:lnTo>
                <a:lnTo>
                  <a:pt x="17" y="284"/>
                </a:lnTo>
                <a:lnTo>
                  <a:pt x="34" y="201"/>
                </a:lnTo>
                <a:lnTo>
                  <a:pt x="17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13322099" y="6325619"/>
            <a:ext cx="32491" cy="107731"/>
          </a:xfrm>
          <a:custGeom>
            <a:avLst/>
            <a:gdLst/>
            <a:ahLst/>
            <a:cxnLst/>
            <a:rect l="l" t="t" r="r" b="b"/>
            <a:pathLst>
              <a:path w="494" h="1638" extrusionOk="0">
                <a:moveTo>
                  <a:pt x="343" y="67"/>
                </a:moveTo>
                <a:lnTo>
                  <a:pt x="343" y="67"/>
                </a:lnTo>
                <a:lnTo>
                  <a:pt x="376" y="151"/>
                </a:lnTo>
                <a:lnTo>
                  <a:pt x="410" y="209"/>
                </a:lnTo>
                <a:lnTo>
                  <a:pt x="427" y="234"/>
                </a:lnTo>
                <a:lnTo>
                  <a:pt x="460" y="310"/>
                </a:lnTo>
                <a:lnTo>
                  <a:pt x="468" y="326"/>
                </a:lnTo>
                <a:lnTo>
                  <a:pt x="485" y="351"/>
                </a:lnTo>
                <a:lnTo>
                  <a:pt x="493" y="393"/>
                </a:lnTo>
                <a:lnTo>
                  <a:pt x="493" y="410"/>
                </a:lnTo>
                <a:lnTo>
                  <a:pt x="493" y="493"/>
                </a:lnTo>
                <a:lnTo>
                  <a:pt x="493" y="502"/>
                </a:lnTo>
                <a:lnTo>
                  <a:pt x="493" y="585"/>
                </a:lnTo>
                <a:lnTo>
                  <a:pt x="493" y="652"/>
                </a:lnTo>
                <a:lnTo>
                  <a:pt x="485" y="752"/>
                </a:lnTo>
                <a:lnTo>
                  <a:pt x="477" y="928"/>
                </a:lnTo>
                <a:lnTo>
                  <a:pt x="477" y="1003"/>
                </a:lnTo>
                <a:lnTo>
                  <a:pt x="468" y="1095"/>
                </a:lnTo>
                <a:lnTo>
                  <a:pt x="452" y="1270"/>
                </a:lnTo>
                <a:lnTo>
                  <a:pt x="435" y="1429"/>
                </a:lnTo>
                <a:lnTo>
                  <a:pt x="435" y="1429"/>
                </a:lnTo>
                <a:lnTo>
                  <a:pt x="218" y="1638"/>
                </a:lnTo>
                <a:lnTo>
                  <a:pt x="9" y="1421"/>
                </a:lnTo>
                <a:lnTo>
                  <a:pt x="9" y="1421"/>
                </a:lnTo>
                <a:lnTo>
                  <a:pt x="9" y="1254"/>
                </a:lnTo>
                <a:lnTo>
                  <a:pt x="0" y="1078"/>
                </a:lnTo>
                <a:lnTo>
                  <a:pt x="0" y="986"/>
                </a:lnTo>
                <a:lnTo>
                  <a:pt x="0" y="635"/>
                </a:lnTo>
                <a:lnTo>
                  <a:pt x="0" y="560"/>
                </a:lnTo>
                <a:lnTo>
                  <a:pt x="0" y="485"/>
                </a:lnTo>
                <a:lnTo>
                  <a:pt x="0" y="477"/>
                </a:lnTo>
                <a:lnTo>
                  <a:pt x="9" y="393"/>
                </a:lnTo>
                <a:lnTo>
                  <a:pt x="9" y="368"/>
                </a:lnTo>
                <a:lnTo>
                  <a:pt x="26" y="335"/>
                </a:lnTo>
                <a:lnTo>
                  <a:pt x="42" y="301"/>
                </a:lnTo>
                <a:lnTo>
                  <a:pt x="51" y="285"/>
                </a:lnTo>
                <a:lnTo>
                  <a:pt x="92" y="218"/>
                </a:lnTo>
                <a:lnTo>
                  <a:pt x="117" y="193"/>
                </a:lnTo>
                <a:lnTo>
                  <a:pt x="151" y="134"/>
                </a:lnTo>
                <a:lnTo>
                  <a:pt x="201" y="59"/>
                </a:lnTo>
                <a:lnTo>
                  <a:pt x="201" y="59"/>
                </a:lnTo>
                <a:lnTo>
                  <a:pt x="26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13089141" y="6333840"/>
            <a:ext cx="40712" cy="144563"/>
          </a:xfrm>
          <a:custGeom>
            <a:avLst/>
            <a:gdLst/>
            <a:ahLst/>
            <a:cxnLst/>
            <a:rect l="l" t="t" r="r" b="b"/>
            <a:pathLst>
              <a:path w="619" h="2198" extrusionOk="0">
                <a:moveTo>
                  <a:pt x="360" y="59"/>
                </a:moveTo>
                <a:lnTo>
                  <a:pt x="360" y="59"/>
                </a:lnTo>
                <a:lnTo>
                  <a:pt x="401" y="118"/>
                </a:lnTo>
                <a:lnTo>
                  <a:pt x="451" y="176"/>
                </a:lnTo>
                <a:lnTo>
                  <a:pt x="468" y="193"/>
                </a:lnTo>
                <a:lnTo>
                  <a:pt x="502" y="235"/>
                </a:lnTo>
                <a:lnTo>
                  <a:pt x="560" y="293"/>
                </a:lnTo>
                <a:lnTo>
                  <a:pt x="560" y="293"/>
                </a:lnTo>
                <a:lnTo>
                  <a:pt x="594" y="335"/>
                </a:lnTo>
                <a:lnTo>
                  <a:pt x="594" y="352"/>
                </a:lnTo>
                <a:lnTo>
                  <a:pt x="610" y="377"/>
                </a:lnTo>
                <a:lnTo>
                  <a:pt x="610" y="402"/>
                </a:lnTo>
                <a:lnTo>
                  <a:pt x="619" y="519"/>
                </a:lnTo>
                <a:lnTo>
                  <a:pt x="619" y="536"/>
                </a:lnTo>
                <a:lnTo>
                  <a:pt x="619" y="636"/>
                </a:lnTo>
                <a:lnTo>
                  <a:pt x="619" y="744"/>
                </a:lnTo>
                <a:lnTo>
                  <a:pt x="619" y="744"/>
                </a:lnTo>
                <a:lnTo>
                  <a:pt x="619" y="978"/>
                </a:lnTo>
                <a:lnTo>
                  <a:pt x="619" y="1095"/>
                </a:lnTo>
                <a:lnTo>
                  <a:pt x="619" y="1212"/>
                </a:lnTo>
                <a:lnTo>
                  <a:pt x="619" y="1262"/>
                </a:lnTo>
                <a:lnTo>
                  <a:pt x="619" y="1338"/>
                </a:lnTo>
                <a:lnTo>
                  <a:pt x="610" y="1454"/>
                </a:lnTo>
                <a:lnTo>
                  <a:pt x="610" y="1513"/>
                </a:lnTo>
                <a:lnTo>
                  <a:pt x="610" y="1571"/>
                </a:lnTo>
                <a:lnTo>
                  <a:pt x="610" y="1638"/>
                </a:lnTo>
                <a:lnTo>
                  <a:pt x="610" y="1697"/>
                </a:lnTo>
                <a:lnTo>
                  <a:pt x="610" y="1755"/>
                </a:lnTo>
                <a:lnTo>
                  <a:pt x="610" y="1814"/>
                </a:lnTo>
                <a:lnTo>
                  <a:pt x="602" y="1881"/>
                </a:lnTo>
                <a:lnTo>
                  <a:pt x="594" y="1931"/>
                </a:lnTo>
                <a:lnTo>
                  <a:pt x="594" y="1939"/>
                </a:lnTo>
                <a:lnTo>
                  <a:pt x="309" y="2198"/>
                </a:lnTo>
                <a:lnTo>
                  <a:pt x="42" y="1914"/>
                </a:lnTo>
                <a:lnTo>
                  <a:pt x="42" y="1797"/>
                </a:lnTo>
                <a:lnTo>
                  <a:pt x="42" y="1739"/>
                </a:lnTo>
                <a:lnTo>
                  <a:pt x="42" y="1688"/>
                </a:lnTo>
                <a:lnTo>
                  <a:pt x="42" y="1630"/>
                </a:lnTo>
                <a:lnTo>
                  <a:pt x="42" y="1571"/>
                </a:lnTo>
                <a:lnTo>
                  <a:pt x="42" y="1513"/>
                </a:lnTo>
                <a:lnTo>
                  <a:pt x="42" y="1463"/>
                </a:lnTo>
                <a:lnTo>
                  <a:pt x="34" y="1346"/>
                </a:lnTo>
                <a:lnTo>
                  <a:pt x="25" y="1271"/>
                </a:lnTo>
                <a:lnTo>
                  <a:pt x="25" y="1229"/>
                </a:lnTo>
                <a:lnTo>
                  <a:pt x="25" y="1112"/>
                </a:lnTo>
                <a:lnTo>
                  <a:pt x="17" y="1003"/>
                </a:lnTo>
                <a:lnTo>
                  <a:pt x="0" y="769"/>
                </a:lnTo>
                <a:lnTo>
                  <a:pt x="0" y="769"/>
                </a:lnTo>
                <a:lnTo>
                  <a:pt x="0" y="653"/>
                </a:lnTo>
                <a:lnTo>
                  <a:pt x="0" y="536"/>
                </a:lnTo>
                <a:lnTo>
                  <a:pt x="9" y="410"/>
                </a:lnTo>
                <a:lnTo>
                  <a:pt x="9" y="385"/>
                </a:lnTo>
                <a:lnTo>
                  <a:pt x="17" y="352"/>
                </a:lnTo>
                <a:lnTo>
                  <a:pt x="17" y="343"/>
                </a:lnTo>
                <a:lnTo>
                  <a:pt x="59" y="293"/>
                </a:lnTo>
                <a:lnTo>
                  <a:pt x="59" y="293"/>
                </a:lnTo>
                <a:lnTo>
                  <a:pt x="117" y="235"/>
                </a:lnTo>
                <a:lnTo>
                  <a:pt x="151" y="193"/>
                </a:lnTo>
                <a:lnTo>
                  <a:pt x="167" y="176"/>
                </a:lnTo>
                <a:lnTo>
                  <a:pt x="226" y="118"/>
                </a:lnTo>
                <a:lnTo>
                  <a:pt x="268" y="59"/>
                </a:lnTo>
                <a:lnTo>
                  <a:pt x="268" y="59"/>
                </a:lnTo>
                <a:lnTo>
                  <a:pt x="33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12933068" y="6335485"/>
            <a:ext cx="31964" cy="131935"/>
          </a:xfrm>
          <a:custGeom>
            <a:avLst/>
            <a:gdLst/>
            <a:ahLst/>
            <a:cxnLst/>
            <a:rect l="l" t="t" r="r" b="b"/>
            <a:pathLst>
              <a:path w="486" h="2006" extrusionOk="0">
                <a:moveTo>
                  <a:pt x="335" y="59"/>
                </a:moveTo>
                <a:lnTo>
                  <a:pt x="335" y="59"/>
                </a:lnTo>
                <a:lnTo>
                  <a:pt x="377" y="168"/>
                </a:lnTo>
                <a:lnTo>
                  <a:pt x="402" y="218"/>
                </a:lnTo>
                <a:lnTo>
                  <a:pt x="427" y="277"/>
                </a:lnTo>
                <a:lnTo>
                  <a:pt x="460" y="335"/>
                </a:lnTo>
                <a:lnTo>
                  <a:pt x="477" y="385"/>
                </a:lnTo>
                <a:lnTo>
                  <a:pt x="477" y="394"/>
                </a:lnTo>
                <a:lnTo>
                  <a:pt x="485" y="444"/>
                </a:lnTo>
                <a:lnTo>
                  <a:pt x="485" y="485"/>
                </a:lnTo>
                <a:lnTo>
                  <a:pt x="485" y="577"/>
                </a:lnTo>
                <a:lnTo>
                  <a:pt x="485" y="1212"/>
                </a:lnTo>
                <a:lnTo>
                  <a:pt x="485" y="1346"/>
                </a:lnTo>
                <a:lnTo>
                  <a:pt x="485" y="1563"/>
                </a:lnTo>
                <a:lnTo>
                  <a:pt x="485" y="1772"/>
                </a:lnTo>
                <a:lnTo>
                  <a:pt x="485" y="1780"/>
                </a:lnTo>
                <a:lnTo>
                  <a:pt x="260" y="2006"/>
                </a:lnTo>
                <a:lnTo>
                  <a:pt x="26" y="1780"/>
                </a:lnTo>
                <a:lnTo>
                  <a:pt x="26" y="1772"/>
                </a:lnTo>
                <a:lnTo>
                  <a:pt x="18" y="1563"/>
                </a:lnTo>
                <a:lnTo>
                  <a:pt x="9" y="1346"/>
                </a:lnTo>
                <a:lnTo>
                  <a:pt x="1" y="1221"/>
                </a:lnTo>
                <a:lnTo>
                  <a:pt x="1" y="1137"/>
                </a:lnTo>
                <a:lnTo>
                  <a:pt x="1" y="1028"/>
                </a:lnTo>
                <a:lnTo>
                  <a:pt x="1" y="928"/>
                </a:lnTo>
                <a:lnTo>
                  <a:pt x="1" y="820"/>
                </a:lnTo>
                <a:lnTo>
                  <a:pt x="1" y="719"/>
                </a:lnTo>
                <a:lnTo>
                  <a:pt x="1" y="611"/>
                </a:lnTo>
                <a:lnTo>
                  <a:pt x="1" y="594"/>
                </a:lnTo>
                <a:lnTo>
                  <a:pt x="9" y="502"/>
                </a:lnTo>
                <a:lnTo>
                  <a:pt x="9" y="452"/>
                </a:lnTo>
                <a:lnTo>
                  <a:pt x="18" y="402"/>
                </a:lnTo>
                <a:lnTo>
                  <a:pt x="18" y="394"/>
                </a:lnTo>
                <a:lnTo>
                  <a:pt x="43" y="352"/>
                </a:lnTo>
                <a:lnTo>
                  <a:pt x="76" y="285"/>
                </a:lnTo>
                <a:lnTo>
                  <a:pt x="101" y="235"/>
                </a:lnTo>
                <a:lnTo>
                  <a:pt x="134" y="176"/>
                </a:lnTo>
                <a:lnTo>
                  <a:pt x="193" y="68"/>
                </a:lnTo>
                <a:lnTo>
                  <a:pt x="193" y="68"/>
                </a:lnTo>
                <a:lnTo>
                  <a:pt x="26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11814979" y="6265701"/>
            <a:ext cx="68204" cy="152323"/>
          </a:xfrm>
          <a:custGeom>
            <a:avLst/>
            <a:gdLst/>
            <a:ahLst/>
            <a:cxnLst/>
            <a:rect l="l" t="t" r="r" b="b"/>
            <a:pathLst>
              <a:path w="1037" h="2316" extrusionOk="0">
                <a:moveTo>
                  <a:pt x="176" y="26"/>
                </a:moveTo>
                <a:lnTo>
                  <a:pt x="251" y="68"/>
                </a:lnTo>
                <a:lnTo>
                  <a:pt x="343" y="101"/>
                </a:lnTo>
                <a:lnTo>
                  <a:pt x="393" y="118"/>
                </a:lnTo>
                <a:lnTo>
                  <a:pt x="418" y="143"/>
                </a:lnTo>
                <a:lnTo>
                  <a:pt x="477" y="193"/>
                </a:lnTo>
                <a:lnTo>
                  <a:pt x="477" y="201"/>
                </a:lnTo>
                <a:lnTo>
                  <a:pt x="527" y="243"/>
                </a:lnTo>
                <a:lnTo>
                  <a:pt x="560" y="285"/>
                </a:lnTo>
                <a:lnTo>
                  <a:pt x="568" y="302"/>
                </a:lnTo>
                <a:lnTo>
                  <a:pt x="593" y="369"/>
                </a:lnTo>
                <a:lnTo>
                  <a:pt x="619" y="427"/>
                </a:lnTo>
                <a:lnTo>
                  <a:pt x="644" y="494"/>
                </a:lnTo>
                <a:lnTo>
                  <a:pt x="669" y="561"/>
                </a:lnTo>
                <a:lnTo>
                  <a:pt x="694" y="619"/>
                </a:lnTo>
                <a:lnTo>
                  <a:pt x="710" y="686"/>
                </a:lnTo>
                <a:lnTo>
                  <a:pt x="710" y="686"/>
                </a:lnTo>
                <a:lnTo>
                  <a:pt x="735" y="744"/>
                </a:lnTo>
                <a:lnTo>
                  <a:pt x="752" y="811"/>
                </a:lnTo>
                <a:lnTo>
                  <a:pt x="777" y="878"/>
                </a:lnTo>
                <a:lnTo>
                  <a:pt x="794" y="945"/>
                </a:lnTo>
                <a:lnTo>
                  <a:pt x="811" y="1003"/>
                </a:lnTo>
                <a:lnTo>
                  <a:pt x="827" y="1070"/>
                </a:lnTo>
                <a:lnTo>
                  <a:pt x="852" y="1137"/>
                </a:lnTo>
                <a:lnTo>
                  <a:pt x="869" y="1204"/>
                </a:lnTo>
                <a:lnTo>
                  <a:pt x="878" y="1254"/>
                </a:lnTo>
                <a:lnTo>
                  <a:pt x="878" y="1262"/>
                </a:lnTo>
                <a:lnTo>
                  <a:pt x="894" y="1329"/>
                </a:lnTo>
                <a:lnTo>
                  <a:pt x="911" y="1396"/>
                </a:lnTo>
                <a:lnTo>
                  <a:pt x="928" y="1463"/>
                </a:lnTo>
                <a:lnTo>
                  <a:pt x="944" y="1530"/>
                </a:lnTo>
                <a:lnTo>
                  <a:pt x="961" y="1588"/>
                </a:lnTo>
                <a:lnTo>
                  <a:pt x="969" y="1655"/>
                </a:lnTo>
                <a:lnTo>
                  <a:pt x="986" y="1722"/>
                </a:lnTo>
                <a:lnTo>
                  <a:pt x="1011" y="1856"/>
                </a:lnTo>
                <a:lnTo>
                  <a:pt x="1036" y="1973"/>
                </a:lnTo>
                <a:lnTo>
                  <a:pt x="1036" y="1989"/>
                </a:lnTo>
                <a:lnTo>
                  <a:pt x="827" y="2315"/>
                </a:lnTo>
                <a:lnTo>
                  <a:pt x="502" y="2106"/>
                </a:lnTo>
                <a:lnTo>
                  <a:pt x="502" y="2098"/>
                </a:lnTo>
                <a:lnTo>
                  <a:pt x="477" y="1981"/>
                </a:lnTo>
                <a:lnTo>
                  <a:pt x="443" y="1856"/>
                </a:lnTo>
                <a:lnTo>
                  <a:pt x="426" y="1789"/>
                </a:lnTo>
                <a:lnTo>
                  <a:pt x="401" y="1730"/>
                </a:lnTo>
                <a:lnTo>
                  <a:pt x="385" y="1663"/>
                </a:lnTo>
                <a:lnTo>
                  <a:pt x="376" y="1605"/>
                </a:lnTo>
                <a:lnTo>
                  <a:pt x="360" y="1546"/>
                </a:lnTo>
                <a:lnTo>
                  <a:pt x="343" y="1480"/>
                </a:lnTo>
                <a:lnTo>
                  <a:pt x="318" y="1421"/>
                </a:lnTo>
                <a:lnTo>
                  <a:pt x="318" y="1404"/>
                </a:lnTo>
                <a:lnTo>
                  <a:pt x="309" y="1363"/>
                </a:lnTo>
                <a:lnTo>
                  <a:pt x="284" y="1304"/>
                </a:lnTo>
                <a:lnTo>
                  <a:pt x="268" y="1237"/>
                </a:lnTo>
                <a:lnTo>
                  <a:pt x="243" y="1179"/>
                </a:lnTo>
                <a:lnTo>
                  <a:pt x="226" y="1120"/>
                </a:lnTo>
                <a:lnTo>
                  <a:pt x="201" y="1062"/>
                </a:lnTo>
                <a:lnTo>
                  <a:pt x="184" y="1003"/>
                </a:lnTo>
                <a:lnTo>
                  <a:pt x="159" y="945"/>
                </a:lnTo>
                <a:lnTo>
                  <a:pt x="142" y="887"/>
                </a:lnTo>
                <a:lnTo>
                  <a:pt x="142" y="887"/>
                </a:lnTo>
                <a:lnTo>
                  <a:pt x="117" y="828"/>
                </a:lnTo>
                <a:lnTo>
                  <a:pt x="92" y="770"/>
                </a:lnTo>
                <a:lnTo>
                  <a:pt x="76" y="711"/>
                </a:lnTo>
                <a:lnTo>
                  <a:pt x="50" y="653"/>
                </a:lnTo>
                <a:lnTo>
                  <a:pt x="25" y="594"/>
                </a:lnTo>
                <a:lnTo>
                  <a:pt x="0" y="536"/>
                </a:lnTo>
                <a:lnTo>
                  <a:pt x="0" y="519"/>
                </a:lnTo>
                <a:lnTo>
                  <a:pt x="0" y="469"/>
                </a:lnTo>
                <a:lnTo>
                  <a:pt x="0" y="410"/>
                </a:lnTo>
                <a:lnTo>
                  <a:pt x="0" y="310"/>
                </a:lnTo>
                <a:lnTo>
                  <a:pt x="25" y="252"/>
                </a:lnTo>
                <a:lnTo>
                  <a:pt x="59" y="168"/>
                </a:lnTo>
                <a:lnTo>
                  <a:pt x="76" y="85"/>
                </a:lnTo>
                <a:lnTo>
                  <a:pt x="1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12032020" y="6294838"/>
            <a:ext cx="57747" cy="139629"/>
          </a:xfrm>
          <a:custGeom>
            <a:avLst/>
            <a:gdLst/>
            <a:ahLst/>
            <a:cxnLst/>
            <a:rect l="l" t="t" r="r" b="b"/>
            <a:pathLst>
              <a:path w="878" h="2123" extrusionOk="0">
                <a:moveTo>
                  <a:pt x="435" y="68"/>
                </a:moveTo>
                <a:lnTo>
                  <a:pt x="460" y="93"/>
                </a:lnTo>
                <a:lnTo>
                  <a:pt x="535" y="176"/>
                </a:lnTo>
                <a:lnTo>
                  <a:pt x="535" y="193"/>
                </a:lnTo>
                <a:lnTo>
                  <a:pt x="560" y="310"/>
                </a:lnTo>
                <a:lnTo>
                  <a:pt x="585" y="418"/>
                </a:lnTo>
                <a:lnTo>
                  <a:pt x="610" y="535"/>
                </a:lnTo>
                <a:lnTo>
                  <a:pt x="635" y="644"/>
                </a:lnTo>
                <a:lnTo>
                  <a:pt x="685" y="878"/>
                </a:lnTo>
                <a:lnTo>
                  <a:pt x="735" y="1087"/>
                </a:lnTo>
                <a:lnTo>
                  <a:pt x="735" y="1103"/>
                </a:lnTo>
                <a:lnTo>
                  <a:pt x="785" y="1329"/>
                </a:lnTo>
                <a:lnTo>
                  <a:pt x="811" y="1446"/>
                </a:lnTo>
                <a:lnTo>
                  <a:pt x="836" y="1563"/>
                </a:lnTo>
                <a:lnTo>
                  <a:pt x="861" y="1680"/>
                </a:lnTo>
                <a:lnTo>
                  <a:pt x="877" y="1789"/>
                </a:lnTo>
                <a:lnTo>
                  <a:pt x="877" y="1797"/>
                </a:lnTo>
                <a:lnTo>
                  <a:pt x="660" y="2123"/>
                </a:lnTo>
                <a:lnTo>
                  <a:pt x="334" y="1905"/>
                </a:lnTo>
                <a:lnTo>
                  <a:pt x="334" y="1897"/>
                </a:lnTo>
                <a:lnTo>
                  <a:pt x="309" y="1789"/>
                </a:lnTo>
                <a:lnTo>
                  <a:pt x="284" y="1680"/>
                </a:lnTo>
                <a:lnTo>
                  <a:pt x="259" y="1563"/>
                </a:lnTo>
                <a:lnTo>
                  <a:pt x="234" y="1454"/>
                </a:lnTo>
                <a:lnTo>
                  <a:pt x="184" y="1220"/>
                </a:lnTo>
                <a:lnTo>
                  <a:pt x="184" y="1212"/>
                </a:lnTo>
                <a:lnTo>
                  <a:pt x="142" y="995"/>
                </a:lnTo>
                <a:lnTo>
                  <a:pt x="92" y="761"/>
                </a:lnTo>
                <a:lnTo>
                  <a:pt x="67" y="644"/>
                </a:lnTo>
                <a:lnTo>
                  <a:pt x="42" y="527"/>
                </a:lnTo>
                <a:lnTo>
                  <a:pt x="17" y="410"/>
                </a:lnTo>
                <a:lnTo>
                  <a:pt x="0" y="301"/>
                </a:lnTo>
                <a:lnTo>
                  <a:pt x="0" y="285"/>
                </a:lnTo>
                <a:lnTo>
                  <a:pt x="42" y="168"/>
                </a:lnTo>
                <a:lnTo>
                  <a:pt x="50" y="143"/>
                </a:lnTo>
                <a:lnTo>
                  <a:pt x="159" y="26"/>
                </a:lnTo>
                <a:lnTo>
                  <a:pt x="2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12327591" y="6267937"/>
            <a:ext cx="34661" cy="192904"/>
          </a:xfrm>
          <a:custGeom>
            <a:avLst/>
            <a:gdLst/>
            <a:ahLst/>
            <a:cxnLst/>
            <a:rect l="l" t="t" r="r" b="b"/>
            <a:pathLst>
              <a:path w="527" h="2933" extrusionOk="0">
                <a:moveTo>
                  <a:pt x="410" y="67"/>
                </a:moveTo>
                <a:lnTo>
                  <a:pt x="410" y="76"/>
                </a:lnTo>
                <a:lnTo>
                  <a:pt x="443" y="226"/>
                </a:lnTo>
                <a:lnTo>
                  <a:pt x="443" y="243"/>
                </a:lnTo>
                <a:lnTo>
                  <a:pt x="485" y="393"/>
                </a:lnTo>
                <a:lnTo>
                  <a:pt x="494" y="443"/>
                </a:lnTo>
                <a:lnTo>
                  <a:pt x="519" y="652"/>
                </a:lnTo>
                <a:lnTo>
                  <a:pt x="519" y="719"/>
                </a:lnTo>
                <a:lnTo>
                  <a:pt x="527" y="878"/>
                </a:lnTo>
                <a:lnTo>
                  <a:pt x="527" y="1713"/>
                </a:lnTo>
                <a:lnTo>
                  <a:pt x="527" y="1797"/>
                </a:lnTo>
                <a:lnTo>
                  <a:pt x="527" y="1880"/>
                </a:lnTo>
                <a:lnTo>
                  <a:pt x="527" y="1964"/>
                </a:lnTo>
                <a:lnTo>
                  <a:pt x="527" y="2047"/>
                </a:lnTo>
                <a:lnTo>
                  <a:pt x="527" y="2131"/>
                </a:lnTo>
                <a:lnTo>
                  <a:pt x="527" y="2214"/>
                </a:lnTo>
                <a:lnTo>
                  <a:pt x="527" y="2298"/>
                </a:lnTo>
                <a:lnTo>
                  <a:pt x="519" y="2381"/>
                </a:lnTo>
                <a:lnTo>
                  <a:pt x="510" y="2465"/>
                </a:lnTo>
                <a:lnTo>
                  <a:pt x="502" y="2548"/>
                </a:lnTo>
                <a:lnTo>
                  <a:pt x="494" y="2632"/>
                </a:lnTo>
                <a:lnTo>
                  <a:pt x="485" y="2715"/>
                </a:lnTo>
                <a:lnTo>
                  <a:pt x="210" y="2933"/>
                </a:lnTo>
                <a:lnTo>
                  <a:pt x="1" y="2657"/>
                </a:lnTo>
                <a:lnTo>
                  <a:pt x="9" y="2573"/>
                </a:lnTo>
                <a:lnTo>
                  <a:pt x="26" y="2498"/>
                </a:lnTo>
                <a:lnTo>
                  <a:pt x="34" y="2423"/>
                </a:lnTo>
                <a:lnTo>
                  <a:pt x="42" y="2340"/>
                </a:lnTo>
                <a:lnTo>
                  <a:pt x="51" y="2256"/>
                </a:lnTo>
                <a:lnTo>
                  <a:pt x="59" y="2181"/>
                </a:lnTo>
                <a:lnTo>
                  <a:pt x="67" y="2097"/>
                </a:lnTo>
                <a:lnTo>
                  <a:pt x="76" y="2022"/>
                </a:lnTo>
                <a:lnTo>
                  <a:pt x="84" y="1939"/>
                </a:lnTo>
                <a:lnTo>
                  <a:pt x="93" y="1863"/>
                </a:lnTo>
                <a:lnTo>
                  <a:pt x="93" y="1780"/>
                </a:lnTo>
                <a:lnTo>
                  <a:pt x="101" y="1696"/>
                </a:lnTo>
                <a:lnTo>
                  <a:pt x="101" y="1621"/>
                </a:lnTo>
                <a:lnTo>
                  <a:pt x="101" y="1538"/>
                </a:lnTo>
                <a:lnTo>
                  <a:pt x="101" y="1454"/>
                </a:lnTo>
                <a:lnTo>
                  <a:pt x="101" y="1370"/>
                </a:lnTo>
                <a:lnTo>
                  <a:pt x="109" y="1212"/>
                </a:lnTo>
                <a:lnTo>
                  <a:pt x="118" y="1045"/>
                </a:lnTo>
                <a:lnTo>
                  <a:pt x="118" y="886"/>
                </a:lnTo>
                <a:lnTo>
                  <a:pt x="118" y="878"/>
                </a:lnTo>
                <a:lnTo>
                  <a:pt x="134" y="719"/>
                </a:lnTo>
                <a:lnTo>
                  <a:pt x="134" y="652"/>
                </a:lnTo>
                <a:lnTo>
                  <a:pt x="159" y="435"/>
                </a:lnTo>
                <a:lnTo>
                  <a:pt x="168" y="393"/>
                </a:lnTo>
                <a:lnTo>
                  <a:pt x="218" y="243"/>
                </a:lnTo>
                <a:lnTo>
                  <a:pt x="218" y="226"/>
                </a:lnTo>
                <a:lnTo>
                  <a:pt x="260" y="76"/>
                </a:lnTo>
                <a:lnTo>
                  <a:pt x="260" y="59"/>
                </a:lnTo>
                <a:lnTo>
                  <a:pt x="3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12563836" y="6276159"/>
            <a:ext cx="50117" cy="130816"/>
          </a:xfrm>
          <a:custGeom>
            <a:avLst/>
            <a:gdLst/>
            <a:ahLst/>
            <a:cxnLst/>
            <a:rect l="l" t="t" r="r" b="b"/>
            <a:pathLst>
              <a:path w="762" h="1989" extrusionOk="0">
                <a:moveTo>
                  <a:pt x="753" y="93"/>
                </a:moveTo>
                <a:lnTo>
                  <a:pt x="753" y="101"/>
                </a:lnTo>
                <a:lnTo>
                  <a:pt x="753" y="210"/>
                </a:lnTo>
                <a:lnTo>
                  <a:pt x="753" y="226"/>
                </a:lnTo>
                <a:lnTo>
                  <a:pt x="761" y="318"/>
                </a:lnTo>
                <a:lnTo>
                  <a:pt x="761" y="385"/>
                </a:lnTo>
                <a:lnTo>
                  <a:pt x="753" y="435"/>
                </a:lnTo>
                <a:lnTo>
                  <a:pt x="736" y="535"/>
                </a:lnTo>
                <a:lnTo>
                  <a:pt x="711" y="644"/>
                </a:lnTo>
                <a:lnTo>
                  <a:pt x="703" y="719"/>
                </a:lnTo>
                <a:lnTo>
                  <a:pt x="694" y="753"/>
                </a:lnTo>
                <a:lnTo>
                  <a:pt x="653" y="961"/>
                </a:lnTo>
                <a:lnTo>
                  <a:pt x="611" y="1179"/>
                </a:lnTo>
                <a:lnTo>
                  <a:pt x="602" y="1212"/>
                </a:lnTo>
                <a:lnTo>
                  <a:pt x="561" y="1396"/>
                </a:lnTo>
                <a:lnTo>
                  <a:pt x="536" y="1504"/>
                </a:lnTo>
                <a:lnTo>
                  <a:pt x="519" y="1605"/>
                </a:lnTo>
                <a:lnTo>
                  <a:pt x="494" y="1713"/>
                </a:lnTo>
                <a:lnTo>
                  <a:pt x="469" y="1814"/>
                </a:lnTo>
                <a:lnTo>
                  <a:pt x="469" y="1822"/>
                </a:lnTo>
                <a:lnTo>
                  <a:pt x="168" y="1989"/>
                </a:lnTo>
                <a:lnTo>
                  <a:pt x="1" y="1688"/>
                </a:lnTo>
                <a:lnTo>
                  <a:pt x="1" y="1680"/>
                </a:lnTo>
                <a:lnTo>
                  <a:pt x="34" y="1588"/>
                </a:lnTo>
                <a:lnTo>
                  <a:pt x="68" y="1488"/>
                </a:lnTo>
                <a:lnTo>
                  <a:pt x="101" y="1379"/>
                </a:lnTo>
                <a:lnTo>
                  <a:pt x="135" y="1279"/>
                </a:lnTo>
                <a:lnTo>
                  <a:pt x="193" y="1095"/>
                </a:lnTo>
                <a:lnTo>
                  <a:pt x="201" y="1062"/>
                </a:lnTo>
                <a:lnTo>
                  <a:pt x="268" y="853"/>
                </a:lnTo>
                <a:lnTo>
                  <a:pt x="335" y="644"/>
                </a:lnTo>
                <a:lnTo>
                  <a:pt x="343" y="619"/>
                </a:lnTo>
                <a:lnTo>
                  <a:pt x="368" y="544"/>
                </a:lnTo>
                <a:lnTo>
                  <a:pt x="402" y="435"/>
                </a:lnTo>
                <a:lnTo>
                  <a:pt x="444" y="335"/>
                </a:lnTo>
                <a:lnTo>
                  <a:pt x="460" y="285"/>
                </a:lnTo>
                <a:lnTo>
                  <a:pt x="485" y="235"/>
                </a:lnTo>
                <a:lnTo>
                  <a:pt x="485" y="235"/>
                </a:lnTo>
                <a:lnTo>
                  <a:pt x="544" y="159"/>
                </a:lnTo>
                <a:lnTo>
                  <a:pt x="552" y="143"/>
                </a:lnTo>
                <a:lnTo>
                  <a:pt x="611" y="51"/>
                </a:lnTo>
                <a:lnTo>
                  <a:pt x="611" y="42"/>
                </a:lnTo>
                <a:lnTo>
                  <a:pt x="69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12763316" y="6327263"/>
            <a:ext cx="30255" cy="110493"/>
          </a:xfrm>
          <a:custGeom>
            <a:avLst/>
            <a:gdLst/>
            <a:ahLst/>
            <a:cxnLst/>
            <a:rect l="l" t="t" r="r" b="b"/>
            <a:pathLst>
              <a:path w="460" h="1680" extrusionOk="0">
                <a:moveTo>
                  <a:pt x="351" y="67"/>
                </a:moveTo>
                <a:lnTo>
                  <a:pt x="351" y="67"/>
                </a:lnTo>
                <a:lnTo>
                  <a:pt x="376" y="159"/>
                </a:lnTo>
                <a:lnTo>
                  <a:pt x="401" y="209"/>
                </a:lnTo>
                <a:lnTo>
                  <a:pt x="418" y="243"/>
                </a:lnTo>
                <a:lnTo>
                  <a:pt x="443" y="310"/>
                </a:lnTo>
                <a:lnTo>
                  <a:pt x="452" y="335"/>
                </a:lnTo>
                <a:lnTo>
                  <a:pt x="460" y="393"/>
                </a:lnTo>
                <a:lnTo>
                  <a:pt x="460" y="427"/>
                </a:lnTo>
                <a:lnTo>
                  <a:pt x="460" y="510"/>
                </a:lnTo>
                <a:lnTo>
                  <a:pt x="460" y="594"/>
                </a:lnTo>
                <a:lnTo>
                  <a:pt x="460" y="652"/>
                </a:lnTo>
                <a:lnTo>
                  <a:pt x="460" y="686"/>
                </a:lnTo>
                <a:lnTo>
                  <a:pt x="460" y="769"/>
                </a:lnTo>
                <a:lnTo>
                  <a:pt x="460" y="861"/>
                </a:lnTo>
                <a:lnTo>
                  <a:pt x="460" y="945"/>
                </a:lnTo>
                <a:lnTo>
                  <a:pt x="460" y="1011"/>
                </a:lnTo>
                <a:lnTo>
                  <a:pt x="460" y="1028"/>
                </a:lnTo>
                <a:lnTo>
                  <a:pt x="452" y="1120"/>
                </a:lnTo>
                <a:lnTo>
                  <a:pt x="443" y="1296"/>
                </a:lnTo>
                <a:lnTo>
                  <a:pt x="426" y="1463"/>
                </a:lnTo>
                <a:lnTo>
                  <a:pt x="426" y="1471"/>
                </a:lnTo>
                <a:lnTo>
                  <a:pt x="209" y="1680"/>
                </a:lnTo>
                <a:lnTo>
                  <a:pt x="0" y="1463"/>
                </a:lnTo>
                <a:lnTo>
                  <a:pt x="0" y="995"/>
                </a:lnTo>
                <a:lnTo>
                  <a:pt x="0" y="928"/>
                </a:lnTo>
                <a:lnTo>
                  <a:pt x="0" y="836"/>
                </a:lnTo>
                <a:lnTo>
                  <a:pt x="0" y="753"/>
                </a:lnTo>
                <a:lnTo>
                  <a:pt x="0" y="661"/>
                </a:lnTo>
                <a:lnTo>
                  <a:pt x="0" y="627"/>
                </a:lnTo>
                <a:lnTo>
                  <a:pt x="9" y="569"/>
                </a:lnTo>
                <a:lnTo>
                  <a:pt x="17" y="485"/>
                </a:lnTo>
                <a:lnTo>
                  <a:pt x="34" y="393"/>
                </a:lnTo>
                <a:lnTo>
                  <a:pt x="34" y="360"/>
                </a:lnTo>
                <a:lnTo>
                  <a:pt x="51" y="310"/>
                </a:lnTo>
                <a:lnTo>
                  <a:pt x="67" y="276"/>
                </a:lnTo>
                <a:lnTo>
                  <a:pt x="101" y="218"/>
                </a:lnTo>
                <a:lnTo>
                  <a:pt x="126" y="184"/>
                </a:lnTo>
                <a:lnTo>
                  <a:pt x="159" y="134"/>
                </a:lnTo>
                <a:lnTo>
                  <a:pt x="201" y="59"/>
                </a:lnTo>
                <a:lnTo>
                  <a:pt x="201" y="59"/>
                </a:lnTo>
                <a:lnTo>
                  <a:pt x="27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11634770" y="6075101"/>
            <a:ext cx="57220" cy="68204"/>
          </a:xfrm>
          <a:custGeom>
            <a:avLst/>
            <a:gdLst/>
            <a:ahLst/>
            <a:cxnLst/>
            <a:rect l="l" t="t" r="r" b="b"/>
            <a:pathLst>
              <a:path w="870" h="1037" extrusionOk="0">
                <a:moveTo>
                  <a:pt x="251" y="8"/>
                </a:moveTo>
                <a:lnTo>
                  <a:pt x="284" y="17"/>
                </a:lnTo>
                <a:lnTo>
                  <a:pt x="318" y="34"/>
                </a:lnTo>
                <a:lnTo>
                  <a:pt x="326" y="34"/>
                </a:lnTo>
                <a:lnTo>
                  <a:pt x="343" y="59"/>
                </a:lnTo>
                <a:lnTo>
                  <a:pt x="368" y="84"/>
                </a:lnTo>
                <a:lnTo>
                  <a:pt x="393" y="109"/>
                </a:lnTo>
                <a:lnTo>
                  <a:pt x="418" y="134"/>
                </a:lnTo>
                <a:lnTo>
                  <a:pt x="435" y="167"/>
                </a:lnTo>
                <a:lnTo>
                  <a:pt x="460" y="192"/>
                </a:lnTo>
                <a:lnTo>
                  <a:pt x="476" y="217"/>
                </a:lnTo>
                <a:lnTo>
                  <a:pt x="501" y="251"/>
                </a:lnTo>
                <a:lnTo>
                  <a:pt x="543" y="301"/>
                </a:lnTo>
                <a:lnTo>
                  <a:pt x="577" y="359"/>
                </a:lnTo>
                <a:lnTo>
                  <a:pt x="618" y="418"/>
                </a:lnTo>
                <a:lnTo>
                  <a:pt x="652" y="476"/>
                </a:lnTo>
                <a:lnTo>
                  <a:pt x="652" y="476"/>
                </a:lnTo>
                <a:lnTo>
                  <a:pt x="727" y="585"/>
                </a:lnTo>
                <a:lnTo>
                  <a:pt x="760" y="643"/>
                </a:lnTo>
                <a:lnTo>
                  <a:pt x="802" y="694"/>
                </a:lnTo>
                <a:lnTo>
                  <a:pt x="836" y="752"/>
                </a:lnTo>
                <a:lnTo>
                  <a:pt x="869" y="802"/>
                </a:lnTo>
                <a:lnTo>
                  <a:pt x="869" y="802"/>
                </a:lnTo>
                <a:lnTo>
                  <a:pt x="836" y="1036"/>
                </a:lnTo>
                <a:lnTo>
                  <a:pt x="602" y="1003"/>
                </a:lnTo>
                <a:lnTo>
                  <a:pt x="602" y="1003"/>
                </a:lnTo>
                <a:lnTo>
                  <a:pt x="560" y="952"/>
                </a:lnTo>
                <a:lnTo>
                  <a:pt x="518" y="902"/>
                </a:lnTo>
                <a:lnTo>
                  <a:pt x="476" y="844"/>
                </a:lnTo>
                <a:lnTo>
                  <a:pt x="435" y="794"/>
                </a:lnTo>
                <a:lnTo>
                  <a:pt x="351" y="694"/>
                </a:lnTo>
                <a:lnTo>
                  <a:pt x="351" y="694"/>
                </a:lnTo>
                <a:lnTo>
                  <a:pt x="309" y="643"/>
                </a:lnTo>
                <a:lnTo>
                  <a:pt x="268" y="593"/>
                </a:lnTo>
                <a:lnTo>
                  <a:pt x="234" y="543"/>
                </a:lnTo>
                <a:lnTo>
                  <a:pt x="192" y="493"/>
                </a:lnTo>
                <a:lnTo>
                  <a:pt x="167" y="468"/>
                </a:lnTo>
                <a:lnTo>
                  <a:pt x="151" y="443"/>
                </a:lnTo>
                <a:lnTo>
                  <a:pt x="126" y="426"/>
                </a:lnTo>
                <a:lnTo>
                  <a:pt x="109" y="401"/>
                </a:lnTo>
                <a:lnTo>
                  <a:pt x="84" y="376"/>
                </a:lnTo>
                <a:lnTo>
                  <a:pt x="67" y="359"/>
                </a:lnTo>
                <a:lnTo>
                  <a:pt x="42" y="334"/>
                </a:lnTo>
                <a:lnTo>
                  <a:pt x="25" y="318"/>
                </a:lnTo>
                <a:lnTo>
                  <a:pt x="25" y="309"/>
                </a:lnTo>
                <a:lnTo>
                  <a:pt x="17" y="284"/>
                </a:lnTo>
                <a:lnTo>
                  <a:pt x="9" y="251"/>
                </a:lnTo>
                <a:lnTo>
                  <a:pt x="0" y="234"/>
                </a:lnTo>
                <a:lnTo>
                  <a:pt x="9" y="201"/>
                </a:lnTo>
                <a:lnTo>
                  <a:pt x="34" y="125"/>
                </a:lnTo>
                <a:lnTo>
                  <a:pt x="126" y="34"/>
                </a:lnTo>
                <a:lnTo>
                  <a:pt x="192" y="17"/>
                </a:lnTo>
                <a:lnTo>
                  <a:pt x="2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11832539" y="5982234"/>
            <a:ext cx="74255" cy="103325"/>
          </a:xfrm>
          <a:custGeom>
            <a:avLst/>
            <a:gdLst/>
            <a:ahLst/>
            <a:cxnLst/>
            <a:rect l="l" t="t" r="r" b="b"/>
            <a:pathLst>
              <a:path w="1129" h="1571" extrusionOk="0">
                <a:moveTo>
                  <a:pt x="343" y="17"/>
                </a:moveTo>
                <a:lnTo>
                  <a:pt x="385" y="34"/>
                </a:lnTo>
                <a:lnTo>
                  <a:pt x="393" y="34"/>
                </a:lnTo>
                <a:lnTo>
                  <a:pt x="435" y="67"/>
                </a:lnTo>
                <a:lnTo>
                  <a:pt x="452" y="75"/>
                </a:lnTo>
                <a:lnTo>
                  <a:pt x="477" y="101"/>
                </a:lnTo>
                <a:lnTo>
                  <a:pt x="502" y="142"/>
                </a:lnTo>
                <a:lnTo>
                  <a:pt x="535" y="184"/>
                </a:lnTo>
                <a:lnTo>
                  <a:pt x="560" y="226"/>
                </a:lnTo>
                <a:lnTo>
                  <a:pt x="585" y="276"/>
                </a:lnTo>
                <a:lnTo>
                  <a:pt x="619" y="318"/>
                </a:lnTo>
                <a:lnTo>
                  <a:pt x="644" y="360"/>
                </a:lnTo>
                <a:lnTo>
                  <a:pt x="669" y="401"/>
                </a:lnTo>
                <a:lnTo>
                  <a:pt x="694" y="443"/>
                </a:lnTo>
                <a:lnTo>
                  <a:pt x="719" y="485"/>
                </a:lnTo>
                <a:lnTo>
                  <a:pt x="744" y="527"/>
                </a:lnTo>
                <a:lnTo>
                  <a:pt x="769" y="577"/>
                </a:lnTo>
                <a:lnTo>
                  <a:pt x="794" y="619"/>
                </a:lnTo>
                <a:lnTo>
                  <a:pt x="819" y="660"/>
                </a:lnTo>
                <a:lnTo>
                  <a:pt x="869" y="744"/>
                </a:lnTo>
                <a:lnTo>
                  <a:pt x="869" y="744"/>
                </a:lnTo>
                <a:lnTo>
                  <a:pt x="911" y="836"/>
                </a:lnTo>
                <a:lnTo>
                  <a:pt x="961" y="919"/>
                </a:lnTo>
                <a:lnTo>
                  <a:pt x="1003" y="1011"/>
                </a:lnTo>
                <a:lnTo>
                  <a:pt x="1045" y="1095"/>
                </a:lnTo>
                <a:lnTo>
                  <a:pt x="1128" y="1270"/>
                </a:lnTo>
                <a:lnTo>
                  <a:pt x="1128" y="1270"/>
                </a:lnTo>
                <a:lnTo>
                  <a:pt x="1037" y="1571"/>
                </a:lnTo>
                <a:lnTo>
                  <a:pt x="744" y="1479"/>
                </a:lnTo>
                <a:lnTo>
                  <a:pt x="744" y="1471"/>
                </a:lnTo>
                <a:lnTo>
                  <a:pt x="652" y="1312"/>
                </a:lnTo>
                <a:lnTo>
                  <a:pt x="602" y="1228"/>
                </a:lnTo>
                <a:lnTo>
                  <a:pt x="552" y="1145"/>
                </a:lnTo>
                <a:lnTo>
                  <a:pt x="502" y="1070"/>
                </a:lnTo>
                <a:lnTo>
                  <a:pt x="452" y="986"/>
                </a:lnTo>
                <a:lnTo>
                  <a:pt x="452" y="986"/>
                </a:lnTo>
                <a:lnTo>
                  <a:pt x="402" y="911"/>
                </a:lnTo>
                <a:lnTo>
                  <a:pt x="377" y="869"/>
                </a:lnTo>
                <a:lnTo>
                  <a:pt x="352" y="827"/>
                </a:lnTo>
                <a:lnTo>
                  <a:pt x="318" y="802"/>
                </a:lnTo>
                <a:lnTo>
                  <a:pt x="293" y="761"/>
                </a:lnTo>
                <a:lnTo>
                  <a:pt x="268" y="719"/>
                </a:lnTo>
                <a:lnTo>
                  <a:pt x="243" y="685"/>
                </a:lnTo>
                <a:lnTo>
                  <a:pt x="218" y="644"/>
                </a:lnTo>
                <a:lnTo>
                  <a:pt x="193" y="602"/>
                </a:lnTo>
                <a:lnTo>
                  <a:pt x="159" y="568"/>
                </a:lnTo>
                <a:lnTo>
                  <a:pt x="134" y="527"/>
                </a:lnTo>
                <a:lnTo>
                  <a:pt x="109" y="485"/>
                </a:lnTo>
                <a:lnTo>
                  <a:pt x="84" y="451"/>
                </a:lnTo>
                <a:lnTo>
                  <a:pt x="59" y="410"/>
                </a:lnTo>
                <a:lnTo>
                  <a:pt x="34" y="385"/>
                </a:lnTo>
                <a:lnTo>
                  <a:pt x="34" y="368"/>
                </a:lnTo>
                <a:lnTo>
                  <a:pt x="26" y="326"/>
                </a:lnTo>
                <a:lnTo>
                  <a:pt x="26" y="318"/>
                </a:lnTo>
                <a:lnTo>
                  <a:pt x="9" y="276"/>
                </a:lnTo>
                <a:lnTo>
                  <a:pt x="1" y="251"/>
                </a:lnTo>
                <a:lnTo>
                  <a:pt x="26" y="201"/>
                </a:lnTo>
                <a:lnTo>
                  <a:pt x="59" y="117"/>
                </a:lnTo>
                <a:lnTo>
                  <a:pt x="159" y="25"/>
                </a:lnTo>
                <a:lnTo>
                  <a:pt x="260" y="17"/>
                </a:lnTo>
                <a:lnTo>
                  <a:pt x="31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12008343" y="5847602"/>
            <a:ext cx="81423" cy="150087"/>
          </a:xfrm>
          <a:custGeom>
            <a:avLst/>
            <a:gdLst/>
            <a:ahLst/>
            <a:cxnLst/>
            <a:rect l="l" t="t" r="r" b="b"/>
            <a:pathLst>
              <a:path w="1238" h="2282" extrusionOk="0">
                <a:moveTo>
                  <a:pt x="118" y="26"/>
                </a:moveTo>
                <a:lnTo>
                  <a:pt x="118" y="26"/>
                </a:lnTo>
                <a:lnTo>
                  <a:pt x="218" y="118"/>
                </a:lnTo>
                <a:lnTo>
                  <a:pt x="260" y="151"/>
                </a:lnTo>
                <a:lnTo>
                  <a:pt x="335" y="218"/>
                </a:lnTo>
                <a:lnTo>
                  <a:pt x="360" y="243"/>
                </a:lnTo>
                <a:lnTo>
                  <a:pt x="435" y="318"/>
                </a:lnTo>
                <a:lnTo>
                  <a:pt x="502" y="443"/>
                </a:lnTo>
                <a:lnTo>
                  <a:pt x="636" y="677"/>
                </a:lnTo>
                <a:lnTo>
                  <a:pt x="653" y="694"/>
                </a:lnTo>
                <a:lnTo>
                  <a:pt x="761" y="928"/>
                </a:lnTo>
                <a:lnTo>
                  <a:pt x="828" y="1045"/>
                </a:lnTo>
                <a:lnTo>
                  <a:pt x="886" y="1170"/>
                </a:lnTo>
                <a:lnTo>
                  <a:pt x="920" y="1229"/>
                </a:lnTo>
                <a:lnTo>
                  <a:pt x="945" y="1295"/>
                </a:lnTo>
                <a:lnTo>
                  <a:pt x="1012" y="1421"/>
                </a:lnTo>
                <a:lnTo>
                  <a:pt x="1070" y="1546"/>
                </a:lnTo>
                <a:lnTo>
                  <a:pt x="1129" y="1671"/>
                </a:lnTo>
                <a:lnTo>
                  <a:pt x="1187" y="1797"/>
                </a:lnTo>
                <a:lnTo>
                  <a:pt x="1237" y="1914"/>
                </a:lnTo>
                <a:lnTo>
                  <a:pt x="1237" y="1922"/>
                </a:lnTo>
                <a:lnTo>
                  <a:pt x="1104" y="2281"/>
                </a:lnTo>
                <a:lnTo>
                  <a:pt x="736" y="2139"/>
                </a:lnTo>
                <a:lnTo>
                  <a:pt x="736" y="2131"/>
                </a:lnTo>
                <a:lnTo>
                  <a:pt x="686" y="2022"/>
                </a:lnTo>
                <a:lnTo>
                  <a:pt x="636" y="1897"/>
                </a:lnTo>
                <a:lnTo>
                  <a:pt x="577" y="1772"/>
                </a:lnTo>
                <a:lnTo>
                  <a:pt x="519" y="1646"/>
                </a:lnTo>
                <a:lnTo>
                  <a:pt x="460" y="1521"/>
                </a:lnTo>
                <a:lnTo>
                  <a:pt x="435" y="1463"/>
                </a:lnTo>
                <a:lnTo>
                  <a:pt x="410" y="1404"/>
                </a:lnTo>
                <a:lnTo>
                  <a:pt x="352" y="1279"/>
                </a:lnTo>
                <a:lnTo>
                  <a:pt x="293" y="1153"/>
                </a:lnTo>
                <a:lnTo>
                  <a:pt x="193" y="920"/>
                </a:lnTo>
                <a:lnTo>
                  <a:pt x="185" y="903"/>
                </a:lnTo>
                <a:lnTo>
                  <a:pt x="76" y="652"/>
                </a:lnTo>
                <a:lnTo>
                  <a:pt x="26" y="519"/>
                </a:lnTo>
                <a:lnTo>
                  <a:pt x="9" y="418"/>
                </a:lnTo>
                <a:lnTo>
                  <a:pt x="9" y="376"/>
                </a:lnTo>
                <a:lnTo>
                  <a:pt x="9" y="276"/>
                </a:lnTo>
                <a:lnTo>
                  <a:pt x="9" y="234"/>
                </a:lnTo>
                <a:lnTo>
                  <a:pt x="1" y="92"/>
                </a:lnTo>
                <a:lnTo>
                  <a:pt x="1" y="84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12215517" y="5738293"/>
            <a:ext cx="59983" cy="111020"/>
          </a:xfrm>
          <a:custGeom>
            <a:avLst/>
            <a:gdLst/>
            <a:ahLst/>
            <a:cxnLst/>
            <a:rect l="l" t="t" r="r" b="b"/>
            <a:pathLst>
              <a:path w="912" h="1688" extrusionOk="0">
                <a:moveTo>
                  <a:pt x="351" y="8"/>
                </a:moveTo>
                <a:lnTo>
                  <a:pt x="376" y="42"/>
                </a:lnTo>
                <a:lnTo>
                  <a:pt x="426" y="125"/>
                </a:lnTo>
                <a:lnTo>
                  <a:pt x="460" y="176"/>
                </a:lnTo>
                <a:lnTo>
                  <a:pt x="468" y="201"/>
                </a:lnTo>
                <a:lnTo>
                  <a:pt x="510" y="292"/>
                </a:lnTo>
                <a:lnTo>
                  <a:pt x="543" y="376"/>
                </a:lnTo>
                <a:lnTo>
                  <a:pt x="585" y="460"/>
                </a:lnTo>
                <a:lnTo>
                  <a:pt x="619" y="551"/>
                </a:lnTo>
                <a:lnTo>
                  <a:pt x="652" y="635"/>
                </a:lnTo>
                <a:lnTo>
                  <a:pt x="685" y="719"/>
                </a:lnTo>
                <a:lnTo>
                  <a:pt x="727" y="810"/>
                </a:lnTo>
                <a:lnTo>
                  <a:pt x="761" y="902"/>
                </a:lnTo>
                <a:lnTo>
                  <a:pt x="786" y="986"/>
                </a:lnTo>
                <a:lnTo>
                  <a:pt x="819" y="1078"/>
                </a:lnTo>
                <a:lnTo>
                  <a:pt x="853" y="1170"/>
                </a:lnTo>
                <a:lnTo>
                  <a:pt x="869" y="1211"/>
                </a:lnTo>
                <a:lnTo>
                  <a:pt x="878" y="1262"/>
                </a:lnTo>
                <a:lnTo>
                  <a:pt x="894" y="1303"/>
                </a:lnTo>
                <a:lnTo>
                  <a:pt x="911" y="1345"/>
                </a:lnTo>
                <a:lnTo>
                  <a:pt x="711" y="1688"/>
                </a:lnTo>
                <a:lnTo>
                  <a:pt x="376" y="1487"/>
                </a:lnTo>
                <a:lnTo>
                  <a:pt x="368" y="1445"/>
                </a:lnTo>
                <a:lnTo>
                  <a:pt x="360" y="1404"/>
                </a:lnTo>
                <a:lnTo>
                  <a:pt x="351" y="1362"/>
                </a:lnTo>
                <a:lnTo>
                  <a:pt x="335" y="1320"/>
                </a:lnTo>
                <a:lnTo>
                  <a:pt x="318" y="1228"/>
                </a:lnTo>
                <a:lnTo>
                  <a:pt x="293" y="1145"/>
                </a:lnTo>
                <a:lnTo>
                  <a:pt x="268" y="1061"/>
                </a:lnTo>
                <a:lnTo>
                  <a:pt x="243" y="978"/>
                </a:lnTo>
                <a:lnTo>
                  <a:pt x="218" y="886"/>
                </a:lnTo>
                <a:lnTo>
                  <a:pt x="193" y="802"/>
                </a:lnTo>
                <a:lnTo>
                  <a:pt x="159" y="719"/>
                </a:lnTo>
                <a:lnTo>
                  <a:pt x="134" y="635"/>
                </a:lnTo>
                <a:lnTo>
                  <a:pt x="109" y="543"/>
                </a:lnTo>
                <a:lnTo>
                  <a:pt x="76" y="460"/>
                </a:lnTo>
                <a:lnTo>
                  <a:pt x="51" y="376"/>
                </a:lnTo>
                <a:lnTo>
                  <a:pt x="42" y="351"/>
                </a:lnTo>
                <a:lnTo>
                  <a:pt x="25" y="284"/>
                </a:lnTo>
                <a:lnTo>
                  <a:pt x="9" y="192"/>
                </a:lnTo>
                <a:lnTo>
                  <a:pt x="0" y="150"/>
                </a:lnTo>
                <a:lnTo>
                  <a:pt x="51" y="92"/>
                </a:lnTo>
                <a:lnTo>
                  <a:pt x="92" y="59"/>
                </a:lnTo>
                <a:lnTo>
                  <a:pt x="218" y="8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12478137" y="5640492"/>
            <a:ext cx="51169" cy="118715"/>
          </a:xfrm>
          <a:custGeom>
            <a:avLst/>
            <a:gdLst/>
            <a:ahLst/>
            <a:cxnLst/>
            <a:rect l="l" t="t" r="r" b="b"/>
            <a:pathLst>
              <a:path w="778" h="1805" extrusionOk="0">
                <a:moveTo>
                  <a:pt x="276" y="67"/>
                </a:moveTo>
                <a:lnTo>
                  <a:pt x="276" y="67"/>
                </a:lnTo>
                <a:lnTo>
                  <a:pt x="318" y="134"/>
                </a:lnTo>
                <a:lnTo>
                  <a:pt x="326" y="150"/>
                </a:lnTo>
                <a:lnTo>
                  <a:pt x="393" y="234"/>
                </a:lnTo>
                <a:lnTo>
                  <a:pt x="393" y="234"/>
                </a:lnTo>
                <a:lnTo>
                  <a:pt x="452" y="309"/>
                </a:lnTo>
                <a:lnTo>
                  <a:pt x="494" y="359"/>
                </a:lnTo>
                <a:lnTo>
                  <a:pt x="519" y="393"/>
                </a:lnTo>
                <a:lnTo>
                  <a:pt x="535" y="418"/>
                </a:lnTo>
                <a:lnTo>
                  <a:pt x="569" y="476"/>
                </a:lnTo>
                <a:lnTo>
                  <a:pt x="569" y="485"/>
                </a:lnTo>
                <a:lnTo>
                  <a:pt x="594" y="560"/>
                </a:lnTo>
                <a:lnTo>
                  <a:pt x="602" y="593"/>
                </a:lnTo>
                <a:lnTo>
                  <a:pt x="619" y="652"/>
                </a:lnTo>
                <a:lnTo>
                  <a:pt x="636" y="735"/>
                </a:lnTo>
                <a:lnTo>
                  <a:pt x="636" y="735"/>
                </a:lnTo>
                <a:lnTo>
                  <a:pt x="652" y="827"/>
                </a:lnTo>
                <a:lnTo>
                  <a:pt x="677" y="919"/>
                </a:lnTo>
                <a:lnTo>
                  <a:pt x="694" y="1003"/>
                </a:lnTo>
                <a:lnTo>
                  <a:pt x="702" y="1053"/>
                </a:lnTo>
                <a:lnTo>
                  <a:pt x="711" y="1094"/>
                </a:lnTo>
                <a:lnTo>
                  <a:pt x="727" y="1186"/>
                </a:lnTo>
                <a:lnTo>
                  <a:pt x="744" y="1270"/>
                </a:lnTo>
                <a:lnTo>
                  <a:pt x="761" y="1362"/>
                </a:lnTo>
                <a:lnTo>
                  <a:pt x="778" y="1445"/>
                </a:lnTo>
                <a:lnTo>
                  <a:pt x="778" y="1454"/>
                </a:lnTo>
                <a:lnTo>
                  <a:pt x="569" y="1805"/>
                </a:lnTo>
                <a:lnTo>
                  <a:pt x="218" y="1596"/>
                </a:lnTo>
                <a:lnTo>
                  <a:pt x="218" y="1587"/>
                </a:lnTo>
                <a:lnTo>
                  <a:pt x="193" y="1504"/>
                </a:lnTo>
                <a:lnTo>
                  <a:pt x="168" y="1412"/>
                </a:lnTo>
                <a:lnTo>
                  <a:pt x="143" y="1320"/>
                </a:lnTo>
                <a:lnTo>
                  <a:pt x="118" y="1228"/>
                </a:lnTo>
                <a:lnTo>
                  <a:pt x="101" y="1195"/>
                </a:lnTo>
                <a:lnTo>
                  <a:pt x="93" y="1136"/>
                </a:lnTo>
                <a:lnTo>
                  <a:pt x="68" y="1044"/>
                </a:lnTo>
                <a:lnTo>
                  <a:pt x="51" y="952"/>
                </a:lnTo>
                <a:lnTo>
                  <a:pt x="26" y="861"/>
                </a:lnTo>
                <a:lnTo>
                  <a:pt x="26" y="861"/>
                </a:lnTo>
                <a:lnTo>
                  <a:pt x="9" y="769"/>
                </a:lnTo>
                <a:lnTo>
                  <a:pt x="1" y="710"/>
                </a:lnTo>
                <a:lnTo>
                  <a:pt x="1" y="677"/>
                </a:lnTo>
                <a:lnTo>
                  <a:pt x="1" y="593"/>
                </a:lnTo>
                <a:lnTo>
                  <a:pt x="1" y="585"/>
                </a:lnTo>
                <a:lnTo>
                  <a:pt x="1" y="518"/>
                </a:lnTo>
                <a:lnTo>
                  <a:pt x="9" y="485"/>
                </a:lnTo>
                <a:lnTo>
                  <a:pt x="17" y="434"/>
                </a:lnTo>
                <a:lnTo>
                  <a:pt x="42" y="384"/>
                </a:lnTo>
                <a:lnTo>
                  <a:pt x="68" y="284"/>
                </a:lnTo>
                <a:lnTo>
                  <a:pt x="68" y="284"/>
                </a:lnTo>
                <a:lnTo>
                  <a:pt x="101" y="184"/>
                </a:lnTo>
                <a:lnTo>
                  <a:pt x="109" y="159"/>
                </a:lnTo>
                <a:lnTo>
                  <a:pt x="126" y="84"/>
                </a:lnTo>
                <a:lnTo>
                  <a:pt x="126" y="84"/>
                </a:lnTo>
                <a:lnTo>
                  <a:pt x="1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12739705" y="5564067"/>
            <a:ext cx="33016" cy="187444"/>
          </a:xfrm>
          <a:custGeom>
            <a:avLst/>
            <a:gdLst/>
            <a:ahLst/>
            <a:cxnLst/>
            <a:rect l="l" t="t" r="r" b="b"/>
            <a:pathLst>
              <a:path w="502" h="2850" extrusionOk="0">
                <a:moveTo>
                  <a:pt x="217" y="59"/>
                </a:moveTo>
                <a:lnTo>
                  <a:pt x="217" y="59"/>
                </a:lnTo>
                <a:lnTo>
                  <a:pt x="276" y="218"/>
                </a:lnTo>
                <a:lnTo>
                  <a:pt x="334" y="327"/>
                </a:lnTo>
                <a:lnTo>
                  <a:pt x="343" y="368"/>
                </a:lnTo>
                <a:lnTo>
                  <a:pt x="359" y="410"/>
                </a:lnTo>
                <a:lnTo>
                  <a:pt x="393" y="686"/>
                </a:lnTo>
                <a:lnTo>
                  <a:pt x="410" y="845"/>
                </a:lnTo>
                <a:lnTo>
                  <a:pt x="418" y="928"/>
                </a:lnTo>
                <a:lnTo>
                  <a:pt x="426" y="1003"/>
                </a:lnTo>
                <a:lnTo>
                  <a:pt x="435" y="1162"/>
                </a:lnTo>
                <a:lnTo>
                  <a:pt x="443" y="1321"/>
                </a:lnTo>
                <a:lnTo>
                  <a:pt x="460" y="1480"/>
                </a:lnTo>
                <a:lnTo>
                  <a:pt x="468" y="1638"/>
                </a:lnTo>
                <a:lnTo>
                  <a:pt x="468" y="1663"/>
                </a:lnTo>
                <a:lnTo>
                  <a:pt x="476" y="1797"/>
                </a:lnTo>
                <a:lnTo>
                  <a:pt x="485" y="1956"/>
                </a:lnTo>
                <a:lnTo>
                  <a:pt x="493" y="2114"/>
                </a:lnTo>
                <a:lnTo>
                  <a:pt x="501" y="2282"/>
                </a:lnTo>
                <a:lnTo>
                  <a:pt x="501" y="2440"/>
                </a:lnTo>
                <a:lnTo>
                  <a:pt x="501" y="2591"/>
                </a:lnTo>
                <a:lnTo>
                  <a:pt x="501" y="2599"/>
                </a:lnTo>
                <a:lnTo>
                  <a:pt x="259" y="2850"/>
                </a:lnTo>
                <a:lnTo>
                  <a:pt x="17" y="2607"/>
                </a:lnTo>
                <a:lnTo>
                  <a:pt x="17" y="2457"/>
                </a:lnTo>
                <a:lnTo>
                  <a:pt x="17" y="2298"/>
                </a:lnTo>
                <a:lnTo>
                  <a:pt x="17" y="2140"/>
                </a:lnTo>
                <a:lnTo>
                  <a:pt x="17" y="1981"/>
                </a:lnTo>
                <a:lnTo>
                  <a:pt x="17" y="1822"/>
                </a:lnTo>
                <a:lnTo>
                  <a:pt x="17" y="1688"/>
                </a:lnTo>
                <a:lnTo>
                  <a:pt x="17" y="1663"/>
                </a:lnTo>
                <a:lnTo>
                  <a:pt x="17" y="1505"/>
                </a:lnTo>
                <a:lnTo>
                  <a:pt x="17" y="1346"/>
                </a:lnTo>
                <a:lnTo>
                  <a:pt x="9" y="1187"/>
                </a:lnTo>
                <a:lnTo>
                  <a:pt x="0" y="1028"/>
                </a:lnTo>
                <a:lnTo>
                  <a:pt x="0" y="962"/>
                </a:lnTo>
                <a:lnTo>
                  <a:pt x="0" y="870"/>
                </a:lnTo>
                <a:lnTo>
                  <a:pt x="0" y="711"/>
                </a:lnTo>
                <a:lnTo>
                  <a:pt x="0" y="444"/>
                </a:lnTo>
                <a:lnTo>
                  <a:pt x="17" y="394"/>
                </a:lnTo>
                <a:lnTo>
                  <a:pt x="25" y="360"/>
                </a:lnTo>
                <a:lnTo>
                  <a:pt x="59" y="243"/>
                </a:lnTo>
                <a:lnTo>
                  <a:pt x="109" y="76"/>
                </a:lnTo>
                <a:lnTo>
                  <a:pt x="109" y="68"/>
                </a:lnTo>
                <a:lnTo>
                  <a:pt x="1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12950103" y="5487708"/>
            <a:ext cx="34135" cy="197901"/>
          </a:xfrm>
          <a:custGeom>
            <a:avLst/>
            <a:gdLst/>
            <a:ahLst/>
            <a:cxnLst/>
            <a:rect l="l" t="t" r="r" b="b"/>
            <a:pathLst>
              <a:path w="519" h="3009" extrusionOk="0">
                <a:moveTo>
                  <a:pt x="260" y="9"/>
                </a:moveTo>
                <a:lnTo>
                  <a:pt x="285" y="34"/>
                </a:lnTo>
                <a:lnTo>
                  <a:pt x="285" y="101"/>
                </a:lnTo>
                <a:lnTo>
                  <a:pt x="293" y="184"/>
                </a:lnTo>
                <a:lnTo>
                  <a:pt x="302" y="268"/>
                </a:lnTo>
                <a:lnTo>
                  <a:pt x="310" y="352"/>
                </a:lnTo>
                <a:lnTo>
                  <a:pt x="310" y="393"/>
                </a:lnTo>
                <a:lnTo>
                  <a:pt x="310" y="435"/>
                </a:lnTo>
                <a:lnTo>
                  <a:pt x="318" y="519"/>
                </a:lnTo>
                <a:lnTo>
                  <a:pt x="327" y="602"/>
                </a:lnTo>
                <a:lnTo>
                  <a:pt x="335" y="686"/>
                </a:lnTo>
                <a:lnTo>
                  <a:pt x="352" y="769"/>
                </a:lnTo>
                <a:lnTo>
                  <a:pt x="360" y="828"/>
                </a:lnTo>
                <a:lnTo>
                  <a:pt x="360" y="853"/>
                </a:lnTo>
                <a:lnTo>
                  <a:pt x="360" y="945"/>
                </a:lnTo>
                <a:lnTo>
                  <a:pt x="368" y="1028"/>
                </a:lnTo>
                <a:lnTo>
                  <a:pt x="377" y="1112"/>
                </a:lnTo>
                <a:lnTo>
                  <a:pt x="385" y="1195"/>
                </a:lnTo>
                <a:lnTo>
                  <a:pt x="410" y="1371"/>
                </a:lnTo>
                <a:lnTo>
                  <a:pt x="427" y="1546"/>
                </a:lnTo>
                <a:lnTo>
                  <a:pt x="444" y="1713"/>
                </a:lnTo>
                <a:lnTo>
                  <a:pt x="460" y="1889"/>
                </a:lnTo>
                <a:lnTo>
                  <a:pt x="469" y="1964"/>
                </a:lnTo>
                <a:lnTo>
                  <a:pt x="477" y="2064"/>
                </a:lnTo>
                <a:lnTo>
                  <a:pt x="485" y="2156"/>
                </a:lnTo>
                <a:lnTo>
                  <a:pt x="494" y="2240"/>
                </a:lnTo>
                <a:lnTo>
                  <a:pt x="502" y="2323"/>
                </a:lnTo>
                <a:lnTo>
                  <a:pt x="510" y="2415"/>
                </a:lnTo>
                <a:lnTo>
                  <a:pt x="519" y="2507"/>
                </a:lnTo>
                <a:lnTo>
                  <a:pt x="519" y="2590"/>
                </a:lnTo>
                <a:lnTo>
                  <a:pt x="519" y="2682"/>
                </a:lnTo>
                <a:lnTo>
                  <a:pt x="519" y="2749"/>
                </a:lnTo>
                <a:lnTo>
                  <a:pt x="519" y="2766"/>
                </a:lnTo>
                <a:lnTo>
                  <a:pt x="285" y="3008"/>
                </a:lnTo>
                <a:lnTo>
                  <a:pt x="43" y="2774"/>
                </a:lnTo>
                <a:lnTo>
                  <a:pt x="43" y="2607"/>
                </a:lnTo>
                <a:lnTo>
                  <a:pt x="43" y="2524"/>
                </a:lnTo>
                <a:lnTo>
                  <a:pt x="43" y="2440"/>
                </a:lnTo>
                <a:lnTo>
                  <a:pt x="43" y="2357"/>
                </a:lnTo>
                <a:lnTo>
                  <a:pt x="43" y="2273"/>
                </a:lnTo>
                <a:lnTo>
                  <a:pt x="43" y="2181"/>
                </a:lnTo>
                <a:lnTo>
                  <a:pt x="43" y="2098"/>
                </a:lnTo>
                <a:lnTo>
                  <a:pt x="34" y="1997"/>
                </a:lnTo>
                <a:lnTo>
                  <a:pt x="34" y="1922"/>
                </a:lnTo>
                <a:lnTo>
                  <a:pt x="26" y="1755"/>
                </a:lnTo>
                <a:lnTo>
                  <a:pt x="17" y="1580"/>
                </a:lnTo>
                <a:lnTo>
                  <a:pt x="9" y="1404"/>
                </a:lnTo>
                <a:lnTo>
                  <a:pt x="1" y="1229"/>
                </a:lnTo>
                <a:lnTo>
                  <a:pt x="1" y="1145"/>
                </a:lnTo>
                <a:lnTo>
                  <a:pt x="1" y="1053"/>
                </a:lnTo>
                <a:lnTo>
                  <a:pt x="1" y="970"/>
                </a:lnTo>
                <a:lnTo>
                  <a:pt x="1" y="878"/>
                </a:lnTo>
                <a:lnTo>
                  <a:pt x="1" y="794"/>
                </a:lnTo>
                <a:lnTo>
                  <a:pt x="1" y="702"/>
                </a:lnTo>
                <a:lnTo>
                  <a:pt x="1" y="611"/>
                </a:lnTo>
                <a:lnTo>
                  <a:pt x="1" y="527"/>
                </a:lnTo>
                <a:lnTo>
                  <a:pt x="1" y="435"/>
                </a:lnTo>
                <a:lnTo>
                  <a:pt x="1" y="393"/>
                </a:lnTo>
                <a:lnTo>
                  <a:pt x="1" y="352"/>
                </a:lnTo>
                <a:lnTo>
                  <a:pt x="9" y="260"/>
                </a:lnTo>
                <a:lnTo>
                  <a:pt x="17" y="176"/>
                </a:lnTo>
                <a:lnTo>
                  <a:pt x="26" y="84"/>
                </a:lnTo>
                <a:lnTo>
                  <a:pt x="34" y="26"/>
                </a:lnTo>
                <a:lnTo>
                  <a:pt x="6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13122617" y="5496522"/>
            <a:ext cx="36897" cy="163241"/>
          </a:xfrm>
          <a:custGeom>
            <a:avLst/>
            <a:gdLst/>
            <a:ahLst/>
            <a:cxnLst/>
            <a:rect l="l" t="t" r="r" b="b"/>
            <a:pathLst>
              <a:path w="561" h="2482" extrusionOk="0">
                <a:moveTo>
                  <a:pt x="360" y="17"/>
                </a:moveTo>
                <a:lnTo>
                  <a:pt x="427" y="92"/>
                </a:lnTo>
                <a:lnTo>
                  <a:pt x="452" y="109"/>
                </a:lnTo>
                <a:lnTo>
                  <a:pt x="469" y="159"/>
                </a:lnTo>
                <a:lnTo>
                  <a:pt x="485" y="226"/>
                </a:lnTo>
                <a:lnTo>
                  <a:pt x="494" y="251"/>
                </a:lnTo>
                <a:lnTo>
                  <a:pt x="494" y="301"/>
                </a:lnTo>
                <a:lnTo>
                  <a:pt x="494" y="368"/>
                </a:lnTo>
                <a:lnTo>
                  <a:pt x="494" y="435"/>
                </a:lnTo>
                <a:lnTo>
                  <a:pt x="494" y="903"/>
                </a:lnTo>
                <a:lnTo>
                  <a:pt x="494" y="969"/>
                </a:lnTo>
                <a:lnTo>
                  <a:pt x="494" y="1036"/>
                </a:lnTo>
                <a:lnTo>
                  <a:pt x="494" y="1103"/>
                </a:lnTo>
                <a:lnTo>
                  <a:pt x="494" y="1170"/>
                </a:lnTo>
                <a:lnTo>
                  <a:pt x="494" y="1237"/>
                </a:lnTo>
                <a:lnTo>
                  <a:pt x="502" y="1337"/>
                </a:lnTo>
                <a:lnTo>
                  <a:pt x="502" y="1370"/>
                </a:lnTo>
                <a:lnTo>
                  <a:pt x="511" y="1504"/>
                </a:lnTo>
                <a:lnTo>
                  <a:pt x="519" y="1638"/>
                </a:lnTo>
                <a:lnTo>
                  <a:pt x="544" y="1922"/>
                </a:lnTo>
                <a:lnTo>
                  <a:pt x="552" y="2055"/>
                </a:lnTo>
                <a:lnTo>
                  <a:pt x="561" y="2181"/>
                </a:lnTo>
                <a:lnTo>
                  <a:pt x="561" y="2197"/>
                </a:lnTo>
                <a:lnTo>
                  <a:pt x="293" y="2481"/>
                </a:lnTo>
                <a:lnTo>
                  <a:pt x="1" y="2214"/>
                </a:lnTo>
                <a:lnTo>
                  <a:pt x="1" y="2206"/>
                </a:lnTo>
                <a:lnTo>
                  <a:pt x="1" y="2080"/>
                </a:lnTo>
                <a:lnTo>
                  <a:pt x="1" y="1938"/>
                </a:lnTo>
                <a:lnTo>
                  <a:pt x="1" y="1663"/>
                </a:lnTo>
                <a:lnTo>
                  <a:pt x="1" y="1036"/>
                </a:lnTo>
                <a:lnTo>
                  <a:pt x="1" y="969"/>
                </a:lnTo>
                <a:lnTo>
                  <a:pt x="1" y="894"/>
                </a:lnTo>
                <a:lnTo>
                  <a:pt x="1" y="827"/>
                </a:lnTo>
                <a:lnTo>
                  <a:pt x="1" y="761"/>
                </a:lnTo>
                <a:lnTo>
                  <a:pt x="1" y="685"/>
                </a:lnTo>
                <a:lnTo>
                  <a:pt x="1" y="619"/>
                </a:lnTo>
                <a:lnTo>
                  <a:pt x="1" y="543"/>
                </a:lnTo>
                <a:lnTo>
                  <a:pt x="9" y="477"/>
                </a:lnTo>
                <a:lnTo>
                  <a:pt x="9" y="401"/>
                </a:lnTo>
                <a:lnTo>
                  <a:pt x="18" y="334"/>
                </a:lnTo>
                <a:lnTo>
                  <a:pt x="26" y="259"/>
                </a:lnTo>
                <a:lnTo>
                  <a:pt x="34" y="218"/>
                </a:lnTo>
                <a:lnTo>
                  <a:pt x="43" y="192"/>
                </a:lnTo>
                <a:lnTo>
                  <a:pt x="76" y="126"/>
                </a:lnTo>
                <a:lnTo>
                  <a:pt x="101" y="76"/>
                </a:lnTo>
                <a:lnTo>
                  <a:pt x="126" y="59"/>
                </a:lnTo>
                <a:lnTo>
                  <a:pt x="21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13336963" y="5428909"/>
            <a:ext cx="30780" cy="191259"/>
          </a:xfrm>
          <a:custGeom>
            <a:avLst/>
            <a:gdLst/>
            <a:ahLst/>
            <a:cxnLst/>
            <a:rect l="l" t="t" r="r" b="b"/>
            <a:pathLst>
              <a:path w="468" h="2908" extrusionOk="0">
                <a:moveTo>
                  <a:pt x="284" y="68"/>
                </a:moveTo>
                <a:lnTo>
                  <a:pt x="284" y="76"/>
                </a:lnTo>
                <a:lnTo>
                  <a:pt x="326" y="176"/>
                </a:lnTo>
                <a:lnTo>
                  <a:pt x="351" y="226"/>
                </a:lnTo>
                <a:lnTo>
                  <a:pt x="384" y="302"/>
                </a:lnTo>
                <a:lnTo>
                  <a:pt x="384" y="393"/>
                </a:lnTo>
                <a:lnTo>
                  <a:pt x="393" y="552"/>
                </a:lnTo>
                <a:lnTo>
                  <a:pt x="401" y="719"/>
                </a:lnTo>
                <a:lnTo>
                  <a:pt x="418" y="861"/>
                </a:lnTo>
                <a:lnTo>
                  <a:pt x="426" y="1045"/>
                </a:lnTo>
                <a:lnTo>
                  <a:pt x="434" y="1371"/>
                </a:lnTo>
                <a:lnTo>
                  <a:pt x="451" y="1655"/>
                </a:lnTo>
                <a:lnTo>
                  <a:pt x="451" y="1697"/>
                </a:lnTo>
                <a:lnTo>
                  <a:pt x="460" y="2022"/>
                </a:lnTo>
                <a:lnTo>
                  <a:pt x="468" y="2657"/>
                </a:lnTo>
                <a:lnTo>
                  <a:pt x="468" y="2666"/>
                </a:lnTo>
                <a:lnTo>
                  <a:pt x="234" y="2908"/>
                </a:lnTo>
                <a:lnTo>
                  <a:pt x="0" y="2666"/>
                </a:lnTo>
                <a:lnTo>
                  <a:pt x="0" y="2657"/>
                </a:lnTo>
                <a:lnTo>
                  <a:pt x="8" y="2022"/>
                </a:lnTo>
                <a:lnTo>
                  <a:pt x="17" y="1697"/>
                </a:lnTo>
                <a:lnTo>
                  <a:pt x="17" y="1647"/>
                </a:lnTo>
                <a:lnTo>
                  <a:pt x="25" y="1371"/>
                </a:lnTo>
                <a:lnTo>
                  <a:pt x="33" y="1045"/>
                </a:lnTo>
                <a:lnTo>
                  <a:pt x="33" y="861"/>
                </a:lnTo>
                <a:lnTo>
                  <a:pt x="33" y="719"/>
                </a:lnTo>
                <a:lnTo>
                  <a:pt x="42" y="561"/>
                </a:lnTo>
                <a:lnTo>
                  <a:pt x="42" y="393"/>
                </a:lnTo>
                <a:lnTo>
                  <a:pt x="42" y="302"/>
                </a:lnTo>
                <a:lnTo>
                  <a:pt x="75" y="235"/>
                </a:lnTo>
                <a:lnTo>
                  <a:pt x="92" y="176"/>
                </a:lnTo>
                <a:lnTo>
                  <a:pt x="134" y="76"/>
                </a:lnTo>
                <a:lnTo>
                  <a:pt x="134" y="68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13425964" y="5450878"/>
            <a:ext cx="29201" cy="156137"/>
          </a:xfrm>
          <a:custGeom>
            <a:avLst/>
            <a:gdLst/>
            <a:ahLst/>
            <a:cxnLst/>
            <a:rect l="l" t="t" r="r" b="b"/>
            <a:pathLst>
              <a:path w="444" h="2374" extrusionOk="0">
                <a:moveTo>
                  <a:pt x="444" y="76"/>
                </a:moveTo>
                <a:lnTo>
                  <a:pt x="444" y="761"/>
                </a:lnTo>
                <a:lnTo>
                  <a:pt x="444" y="895"/>
                </a:lnTo>
                <a:lnTo>
                  <a:pt x="444" y="1028"/>
                </a:lnTo>
                <a:lnTo>
                  <a:pt x="444" y="1104"/>
                </a:lnTo>
                <a:lnTo>
                  <a:pt x="444" y="1162"/>
                </a:lnTo>
                <a:lnTo>
                  <a:pt x="444" y="1304"/>
                </a:lnTo>
                <a:lnTo>
                  <a:pt x="435" y="1421"/>
                </a:lnTo>
                <a:lnTo>
                  <a:pt x="435" y="1438"/>
                </a:lnTo>
                <a:lnTo>
                  <a:pt x="419" y="1572"/>
                </a:lnTo>
                <a:lnTo>
                  <a:pt x="410" y="1663"/>
                </a:lnTo>
                <a:lnTo>
                  <a:pt x="402" y="1705"/>
                </a:lnTo>
                <a:lnTo>
                  <a:pt x="377" y="1839"/>
                </a:lnTo>
                <a:lnTo>
                  <a:pt x="360" y="1939"/>
                </a:lnTo>
                <a:lnTo>
                  <a:pt x="352" y="1972"/>
                </a:lnTo>
                <a:lnTo>
                  <a:pt x="327" y="2115"/>
                </a:lnTo>
                <a:lnTo>
                  <a:pt x="302" y="2248"/>
                </a:lnTo>
                <a:lnTo>
                  <a:pt x="126" y="2373"/>
                </a:lnTo>
                <a:lnTo>
                  <a:pt x="1" y="2198"/>
                </a:lnTo>
                <a:lnTo>
                  <a:pt x="18" y="2056"/>
                </a:lnTo>
                <a:lnTo>
                  <a:pt x="34" y="1922"/>
                </a:lnTo>
                <a:lnTo>
                  <a:pt x="34" y="1889"/>
                </a:lnTo>
                <a:lnTo>
                  <a:pt x="43" y="1797"/>
                </a:lnTo>
                <a:lnTo>
                  <a:pt x="59" y="1663"/>
                </a:lnTo>
                <a:lnTo>
                  <a:pt x="59" y="1622"/>
                </a:lnTo>
                <a:lnTo>
                  <a:pt x="76" y="1530"/>
                </a:lnTo>
                <a:lnTo>
                  <a:pt x="93" y="1396"/>
                </a:lnTo>
                <a:lnTo>
                  <a:pt x="93" y="1379"/>
                </a:lnTo>
                <a:lnTo>
                  <a:pt x="118" y="1262"/>
                </a:lnTo>
                <a:lnTo>
                  <a:pt x="143" y="1137"/>
                </a:lnTo>
                <a:lnTo>
                  <a:pt x="151" y="1070"/>
                </a:lnTo>
                <a:lnTo>
                  <a:pt x="168" y="1003"/>
                </a:lnTo>
                <a:lnTo>
                  <a:pt x="185" y="870"/>
                </a:lnTo>
                <a:lnTo>
                  <a:pt x="210" y="736"/>
                </a:lnTo>
                <a:lnTo>
                  <a:pt x="210" y="711"/>
                </a:lnTo>
                <a:lnTo>
                  <a:pt x="235" y="602"/>
                </a:lnTo>
                <a:lnTo>
                  <a:pt x="252" y="469"/>
                </a:lnTo>
                <a:lnTo>
                  <a:pt x="277" y="335"/>
                </a:lnTo>
                <a:lnTo>
                  <a:pt x="293" y="201"/>
                </a:lnTo>
                <a:lnTo>
                  <a:pt x="310" y="76"/>
                </a:lnTo>
                <a:lnTo>
                  <a:pt x="310" y="68"/>
                </a:lnTo>
                <a:lnTo>
                  <a:pt x="38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13386436" y="5872857"/>
            <a:ext cx="35253" cy="171528"/>
          </a:xfrm>
          <a:custGeom>
            <a:avLst/>
            <a:gdLst/>
            <a:ahLst/>
            <a:cxnLst/>
            <a:rect l="l" t="t" r="r" b="b"/>
            <a:pathLst>
              <a:path w="536" h="2608" extrusionOk="0">
                <a:moveTo>
                  <a:pt x="418" y="68"/>
                </a:moveTo>
                <a:lnTo>
                  <a:pt x="418" y="76"/>
                </a:lnTo>
                <a:lnTo>
                  <a:pt x="468" y="201"/>
                </a:lnTo>
                <a:lnTo>
                  <a:pt x="477" y="218"/>
                </a:lnTo>
                <a:lnTo>
                  <a:pt x="510" y="293"/>
                </a:lnTo>
                <a:lnTo>
                  <a:pt x="535" y="368"/>
                </a:lnTo>
                <a:lnTo>
                  <a:pt x="535" y="377"/>
                </a:lnTo>
                <a:lnTo>
                  <a:pt x="527" y="519"/>
                </a:lnTo>
                <a:lnTo>
                  <a:pt x="518" y="661"/>
                </a:lnTo>
                <a:lnTo>
                  <a:pt x="510" y="811"/>
                </a:lnTo>
                <a:lnTo>
                  <a:pt x="510" y="853"/>
                </a:lnTo>
                <a:lnTo>
                  <a:pt x="502" y="953"/>
                </a:lnTo>
                <a:lnTo>
                  <a:pt x="493" y="1095"/>
                </a:lnTo>
                <a:lnTo>
                  <a:pt x="485" y="1246"/>
                </a:lnTo>
                <a:lnTo>
                  <a:pt x="477" y="1388"/>
                </a:lnTo>
                <a:lnTo>
                  <a:pt x="468" y="1530"/>
                </a:lnTo>
                <a:lnTo>
                  <a:pt x="468" y="1530"/>
                </a:lnTo>
                <a:lnTo>
                  <a:pt x="460" y="1680"/>
                </a:lnTo>
                <a:lnTo>
                  <a:pt x="452" y="1822"/>
                </a:lnTo>
                <a:lnTo>
                  <a:pt x="443" y="1964"/>
                </a:lnTo>
                <a:lnTo>
                  <a:pt x="435" y="2114"/>
                </a:lnTo>
                <a:lnTo>
                  <a:pt x="418" y="2390"/>
                </a:lnTo>
                <a:lnTo>
                  <a:pt x="418" y="2398"/>
                </a:lnTo>
                <a:lnTo>
                  <a:pt x="201" y="2607"/>
                </a:lnTo>
                <a:lnTo>
                  <a:pt x="0" y="2390"/>
                </a:lnTo>
                <a:lnTo>
                  <a:pt x="0" y="2373"/>
                </a:lnTo>
                <a:lnTo>
                  <a:pt x="9" y="2098"/>
                </a:lnTo>
                <a:lnTo>
                  <a:pt x="9" y="1947"/>
                </a:lnTo>
                <a:lnTo>
                  <a:pt x="9" y="1797"/>
                </a:lnTo>
                <a:lnTo>
                  <a:pt x="9" y="1655"/>
                </a:lnTo>
                <a:lnTo>
                  <a:pt x="17" y="1505"/>
                </a:lnTo>
                <a:lnTo>
                  <a:pt x="17" y="1505"/>
                </a:lnTo>
                <a:lnTo>
                  <a:pt x="25" y="1363"/>
                </a:lnTo>
                <a:lnTo>
                  <a:pt x="34" y="1221"/>
                </a:lnTo>
                <a:lnTo>
                  <a:pt x="42" y="1070"/>
                </a:lnTo>
                <a:lnTo>
                  <a:pt x="51" y="920"/>
                </a:lnTo>
                <a:lnTo>
                  <a:pt x="59" y="820"/>
                </a:lnTo>
                <a:lnTo>
                  <a:pt x="59" y="778"/>
                </a:lnTo>
                <a:lnTo>
                  <a:pt x="76" y="627"/>
                </a:lnTo>
                <a:lnTo>
                  <a:pt x="92" y="485"/>
                </a:lnTo>
                <a:lnTo>
                  <a:pt x="109" y="335"/>
                </a:lnTo>
                <a:lnTo>
                  <a:pt x="109" y="335"/>
                </a:lnTo>
                <a:lnTo>
                  <a:pt x="142" y="268"/>
                </a:lnTo>
                <a:lnTo>
                  <a:pt x="184" y="193"/>
                </a:lnTo>
                <a:lnTo>
                  <a:pt x="201" y="185"/>
                </a:lnTo>
                <a:lnTo>
                  <a:pt x="268" y="68"/>
                </a:lnTo>
                <a:lnTo>
                  <a:pt x="268" y="59"/>
                </a:lnTo>
                <a:lnTo>
                  <a:pt x="34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13361625" y="5792092"/>
            <a:ext cx="59983" cy="162189"/>
          </a:xfrm>
          <a:custGeom>
            <a:avLst/>
            <a:gdLst/>
            <a:ahLst/>
            <a:cxnLst/>
            <a:rect l="l" t="t" r="r" b="b"/>
            <a:pathLst>
              <a:path w="912" h="2466" extrusionOk="0">
                <a:moveTo>
                  <a:pt x="753" y="26"/>
                </a:moveTo>
                <a:lnTo>
                  <a:pt x="870" y="118"/>
                </a:lnTo>
                <a:lnTo>
                  <a:pt x="886" y="193"/>
                </a:lnTo>
                <a:lnTo>
                  <a:pt x="912" y="285"/>
                </a:lnTo>
                <a:lnTo>
                  <a:pt x="903" y="335"/>
                </a:lnTo>
                <a:lnTo>
                  <a:pt x="878" y="477"/>
                </a:lnTo>
                <a:lnTo>
                  <a:pt x="853" y="611"/>
                </a:lnTo>
                <a:lnTo>
                  <a:pt x="828" y="753"/>
                </a:lnTo>
                <a:lnTo>
                  <a:pt x="803" y="886"/>
                </a:lnTo>
                <a:lnTo>
                  <a:pt x="778" y="1028"/>
                </a:lnTo>
                <a:lnTo>
                  <a:pt x="753" y="1162"/>
                </a:lnTo>
                <a:lnTo>
                  <a:pt x="719" y="1304"/>
                </a:lnTo>
                <a:lnTo>
                  <a:pt x="703" y="1404"/>
                </a:lnTo>
                <a:lnTo>
                  <a:pt x="694" y="1438"/>
                </a:lnTo>
                <a:lnTo>
                  <a:pt x="636" y="1713"/>
                </a:lnTo>
                <a:lnTo>
                  <a:pt x="577" y="1981"/>
                </a:lnTo>
                <a:lnTo>
                  <a:pt x="519" y="2248"/>
                </a:lnTo>
                <a:lnTo>
                  <a:pt x="519" y="2256"/>
                </a:lnTo>
                <a:lnTo>
                  <a:pt x="210" y="2465"/>
                </a:lnTo>
                <a:lnTo>
                  <a:pt x="1" y="2156"/>
                </a:lnTo>
                <a:lnTo>
                  <a:pt x="1" y="2139"/>
                </a:lnTo>
                <a:lnTo>
                  <a:pt x="51" y="1880"/>
                </a:lnTo>
                <a:lnTo>
                  <a:pt x="101" y="1605"/>
                </a:lnTo>
                <a:lnTo>
                  <a:pt x="160" y="1329"/>
                </a:lnTo>
                <a:lnTo>
                  <a:pt x="160" y="1304"/>
                </a:lnTo>
                <a:lnTo>
                  <a:pt x="185" y="1195"/>
                </a:lnTo>
                <a:lnTo>
                  <a:pt x="210" y="1062"/>
                </a:lnTo>
                <a:lnTo>
                  <a:pt x="243" y="920"/>
                </a:lnTo>
                <a:lnTo>
                  <a:pt x="268" y="786"/>
                </a:lnTo>
                <a:lnTo>
                  <a:pt x="293" y="652"/>
                </a:lnTo>
                <a:lnTo>
                  <a:pt x="318" y="519"/>
                </a:lnTo>
                <a:lnTo>
                  <a:pt x="343" y="377"/>
                </a:lnTo>
                <a:lnTo>
                  <a:pt x="369" y="243"/>
                </a:lnTo>
                <a:lnTo>
                  <a:pt x="377" y="193"/>
                </a:lnTo>
                <a:lnTo>
                  <a:pt x="435" y="118"/>
                </a:lnTo>
                <a:lnTo>
                  <a:pt x="477" y="51"/>
                </a:lnTo>
                <a:lnTo>
                  <a:pt x="61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13108937" y="5794855"/>
            <a:ext cx="28084" cy="87408"/>
          </a:xfrm>
          <a:custGeom>
            <a:avLst/>
            <a:gdLst/>
            <a:ahLst/>
            <a:cxnLst/>
            <a:rect l="l" t="t" r="r" b="b"/>
            <a:pathLst>
              <a:path w="427" h="1329" extrusionOk="0">
                <a:moveTo>
                  <a:pt x="92" y="1"/>
                </a:moveTo>
                <a:lnTo>
                  <a:pt x="351" y="26"/>
                </a:lnTo>
                <a:lnTo>
                  <a:pt x="393" y="34"/>
                </a:lnTo>
                <a:lnTo>
                  <a:pt x="418" y="101"/>
                </a:lnTo>
                <a:lnTo>
                  <a:pt x="426" y="126"/>
                </a:lnTo>
                <a:lnTo>
                  <a:pt x="426" y="176"/>
                </a:lnTo>
                <a:lnTo>
                  <a:pt x="418" y="243"/>
                </a:lnTo>
                <a:lnTo>
                  <a:pt x="409" y="310"/>
                </a:lnTo>
                <a:lnTo>
                  <a:pt x="401" y="385"/>
                </a:lnTo>
                <a:lnTo>
                  <a:pt x="401" y="452"/>
                </a:lnTo>
                <a:lnTo>
                  <a:pt x="393" y="527"/>
                </a:lnTo>
                <a:lnTo>
                  <a:pt x="384" y="594"/>
                </a:lnTo>
                <a:lnTo>
                  <a:pt x="376" y="711"/>
                </a:lnTo>
                <a:lnTo>
                  <a:pt x="376" y="736"/>
                </a:lnTo>
                <a:lnTo>
                  <a:pt x="368" y="878"/>
                </a:lnTo>
                <a:lnTo>
                  <a:pt x="351" y="1153"/>
                </a:lnTo>
                <a:lnTo>
                  <a:pt x="351" y="1162"/>
                </a:lnTo>
                <a:lnTo>
                  <a:pt x="167" y="1329"/>
                </a:lnTo>
                <a:lnTo>
                  <a:pt x="0" y="1153"/>
                </a:lnTo>
                <a:lnTo>
                  <a:pt x="0" y="1145"/>
                </a:lnTo>
                <a:lnTo>
                  <a:pt x="0" y="861"/>
                </a:lnTo>
                <a:lnTo>
                  <a:pt x="0" y="719"/>
                </a:lnTo>
                <a:lnTo>
                  <a:pt x="0" y="285"/>
                </a:lnTo>
                <a:lnTo>
                  <a:pt x="0" y="209"/>
                </a:lnTo>
                <a:lnTo>
                  <a:pt x="0" y="134"/>
                </a:lnTo>
                <a:lnTo>
                  <a:pt x="0" y="84"/>
                </a:lnTo>
                <a:lnTo>
                  <a:pt x="8" y="67"/>
                </a:lnTo>
                <a:lnTo>
                  <a:pt x="5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12926492" y="5943758"/>
            <a:ext cx="41829" cy="94577"/>
          </a:xfrm>
          <a:custGeom>
            <a:avLst/>
            <a:gdLst/>
            <a:ahLst/>
            <a:cxnLst/>
            <a:rect l="l" t="t" r="r" b="b"/>
            <a:pathLst>
              <a:path w="636" h="1438" extrusionOk="0">
                <a:moveTo>
                  <a:pt x="310" y="42"/>
                </a:moveTo>
                <a:lnTo>
                  <a:pt x="310" y="42"/>
                </a:lnTo>
                <a:lnTo>
                  <a:pt x="351" y="84"/>
                </a:lnTo>
                <a:lnTo>
                  <a:pt x="427" y="159"/>
                </a:lnTo>
                <a:lnTo>
                  <a:pt x="427" y="159"/>
                </a:lnTo>
                <a:lnTo>
                  <a:pt x="527" y="251"/>
                </a:lnTo>
                <a:lnTo>
                  <a:pt x="552" y="285"/>
                </a:lnTo>
                <a:lnTo>
                  <a:pt x="569" y="301"/>
                </a:lnTo>
                <a:lnTo>
                  <a:pt x="594" y="351"/>
                </a:lnTo>
                <a:lnTo>
                  <a:pt x="619" y="427"/>
                </a:lnTo>
                <a:lnTo>
                  <a:pt x="619" y="435"/>
                </a:lnTo>
                <a:lnTo>
                  <a:pt x="627" y="502"/>
                </a:lnTo>
                <a:lnTo>
                  <a:pt x="635" y="552"/>
                </a:lnTo>
                <a:lnTo>
                  <a:pt x="635" y="569"/>
                </a:lnTo>
                <a:lnTo>
                  <a:pt x="635" y="644"/>
                </a:lnTo>
                <a:lnTo>
                  <a:pt x="635" y="719"/>
                </a:lnTo>
                <a:lnTo>
                  <a:pt x="635" y="794"/>
                </a:lnTo>
                <a:lnTo>
                  <a:pt x="635" y="1178"/>
                </a:lnTo>
                <a:lnTo>
                  <a:pt x="427" y="1437"/>
                </a:lnTo>
                <a:lnTo>
                  <a:pt x="159" y="1229"/>
                </a:lnTo>
                <a:lnTo>
                  <a:pt x="159" y="1220"/>
                </a:lnTo>
                <a:lnTo>
                  <a:pt x="143" y="1153"/>
                </a:lnTo>
                <a:lnTo>
                  <a:pt x="126" y="1087"/>
                </a:lnTo>
                <a:lnTo>
                  <a:pt x="109" y="1020"/>
                </a:lnTo>
                <a:lnTo>
                  <a:pt x="92" y="953"/>
                </a:lnTo>
                <a:lnTo>
                  <a:pt x="76" y="911"/>
                </a:lnTo>
                <a:lnTo>
                  <a:pt x="76" y="878"/>
                </a:lnTo>
                <a:lnTo>
                  <a:pt x="51" y="811"/>
                </a:lnTo>
                <a:lnTo>
                  <a:pt x="34" y="744"/>
                </a:lnTo>
                <a:lnTo>
                  <a:pt x="17" y="677"/>
                </a:lnTo>
                <a:lnTo>
                  <a:pt x="17" y="660"/>
                </a:lnTo>
                <a:lnTo>
                  <a:pt x="9" y="610"/>
                </a:lnTo>
                <a:lnTo>
                  <a:pt x="1" y="552"/>
                </a:lnTo>
                <a:lnTo>
                  <a:pt x="1" y="535"/>
                </a:lnTo>
                <a:lnTo>
                  <a:pt x="1" y="460"/>
                </a:lnTo>
                <a:lnTo>
                  <a:pt x="9" y="410"/>
                </a:lnTo>
                <a:lnTo>
                  <a:pt x="17" y="393"/>
                </a:lnTo>
                <a:lnTo>
                  <a:pt x="34" y="343"/>
                </a:lnTo>
                <a:lnTo>
                  <a:pt x="92" y="234"/>
                </a:lnTo>
                <a:lnTo>
                  <a:pt x="92" y="234"/>
                </a:lnTo>
                <a:lnTo>
                  <a:pt x="143" y="134"/>
                </a:lnTo>
                <a:lnTo>
                  <a:pt x="168" y="76"/>
                </a:lnTo>
                <a:lnTo>
                  <a:pt x="168" y="76"/>
                </a:lnTo>
                <a:lnTo>
                  <a:pt x="2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12679263" y="5886078"/>
            <a:ext cx="55509" cy="157716"/>
          </a:xfrm>
          <a:custGeom>
            <a:avLst/>
            <a:gdLst/>
            <a:ahLst/>
            <a:cxnLst/>
            <a:rect l="l" t="t" r="r" b="b"/>
            <a:pathLst>
              <a:path w="844" h="2398" extrusionOk="0">
                <a:moveTo>
                  <a:pt x="176" y="67"/>
                </a:moveTo>
                <a:lnTo>
                  <a:pt x="176" y="76"/>
                </a:lnTo>
                <a:lnTo>
                  <a:pt x="201" y="134"/>
                </a:lnTo>
                <a:lnTo>
                  <a:pt x="234" y="192"/>
                </a:lnTo>
                <a:lnTo>
                  <a:pt x="268" y="251"/>
                </a:lnTo>
                <a:lnTo>
                  <a:pt x="284" y="276"/>
                </a:lnTo>
                <a:lnTo>
                  <a:pt x="301" y="318"/>
                </a:lnTo>
                <a:lnTo>
                  <a:pt x="334" y="376"/>
                </a:lnTo>
                <a:lnTo>
                  <a:pt x="359" y="418"/>
                </a:lnTo>
                <a:lnTo>
                  <a:pt x="376" y="435"/>
                </a:lnTo>
                <a:lnTo>
                  <a:pt x="401" y="493"/>
                </a:lnTo>
                <a:lnTo>
                  <a:pt x="426" y="543"/>
                </a:lnTo>
                <a:lnTo>
                  <a:pt x="426" y="560"/>
                </a:lnTo>
                <a:lnTo>
                  <a:pt x="443" y="619"/>
                </a:lnTo>
                <a:lnTo>
                  <a:pt x="460" y="685"/>
                </a:lnTo>
                <a:lnTo>
                  <a:pt x="476" y="752"/>
                </a:lnTo>
                <a:lnTo>
                  <a:pt x="493" y="811"/>
                </a:lnTo>
                <a:lnTo>
                  <a:pt x="527" y="928"/>
                </a:lnTo>
                <a:lnTo>
                  <a:pt x="527" y="936"/>
                </a:lnTo>
                <a:lnTo>
                  <a:pt x="568" y="1070"/>
                </a:lnTo>
                <a:lnTo>
                  <a:pt x="602" y="1195"/>
                </a:lnTo>
                <a:lnTo>
                  <a:pt x="635" y="1329"/>
                </a:lnTo>
                <a:lnTo>
                  <a:pt x="669" y="1446"/>
                </a:lnTo>
                <a:lnTo>
                  <a:pt x="710" y="1579"/>
                </a:lnTo>
                <a:lnTo>
                  <a:pt x="777" y="1847"/>
                </a:lnTo>
                <a:lnTo>
                  <a:pt x="811" y="1972"/>
                </a:lnTo>
                <a:lnTo>
                  <a:pt x="844" y="2097"/>
                </a:lnTo>
                <a:lnTo>
                  <a:pt x="844" y="2106"/>
                </a:lnTo>
                <a:lnTo>
                  <a:pt x="677" y="2398"/>
                </a:lnTo>
                <a:lnTo>
                  <a:pt x="393" y="2223"/>
                </a:lnTo>
                <a:lnTo>
                  <a:pt x="393" y="2214"/>
                </a:lnTo>
                <a:lnTo>
                  <a:pt x="359" y="2089"/>
                </a:lnTo>
                <a:lnTo>
                  <a:pt x="326" y="1964"/>
                </a:lnTo>
                <a:lnTo>
                  <a:pt x="251" y="1705"/>
                </a:lnTo>
                <a:lnTo>
                  <a:pt x="209" y="1571"/>
                </a:lnTo>
                <a:lnTo>
                  <a:pt x="184" y="1446"/>
                </a:lnTo>
                <a:lnTo>
                  <a:pt x="142" y="1320"/>
                </a:lnTo>
                <a:lnTo>
                  <a:pt x="109" y="1187"/>
                </a:lnTo>
                <a:lnTo>
                  <a:pt x="75" y="1053"/>
                </a:lnTo>
                <a:lnTo>
                  <a:pt x="75" y="1045"/>
                </a:lnTo>
                <a:lnTo>
                  <a:pt x="50" y="919"/>
                </a:lnTo>
                <a:lnTo>
                  <a:pt x="42" y="852"/>
                </a:lnTo>
                <a:lnTo>
                  <a:pt x="25" y="786"/>
                </a:lnTo>
                <a:lnTo>
                  <a:pt x="9" y="719"/>
                </a:lnTo>
                <a:lnTo>
                  <a:pt x="0" y="652"/>
                </a:lnTo>
                <a:lnTo>
                  <a:pt x="0" y="635"/>
                </a:lnTo>
                <a:lnTo>
                  <a:pt x="0" y="485"/>
                </a:lnTo>
                <a:lnTo>
                  <a:pt x="9" y="435"/>
                </a:lnTo>
                <a:lnTo>
                  <a:pt x="17" y="368"/>
                </a:lnTo>
                <a:lnTo>
                  <a:pt x="17" y="318"/>
                </a:lnTo>
                <a:lnTo>
                  <a:pt x="17" y="293"/>
                </a:lnTo>
                <a:lnTo>
                  <a:pt x="25" y="218"/>
                </a:lnTo>
                <a:lnTo>
                  <a:pt x="34" y="151"/>
                </a:lnTo>
                <a:lnTo>
                  <a:pt x="42" y="92"/>
                </a:lnTo>
                <a:lnTo>
                  <a:pt x="42" y="76"/>
                </a:lnTo>
                <a:lnTo>
                  <a:pt x="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12390795" y="5960266"/>
            <a:ext cx="62679" cy="153901"/>
          </a:xfrm>
          <a:custGeom>
            <a:avLst/>
            <a:gdLst/>
            <a:ahLst/>
            <a:cxnLst/>
            <a:rect l="l" t="t" r="r" b="b"/>
            <a:pathLst>
              <a:path w="953" h="2340" extrusionOk="0">
                <a:moveTo>
                  <a:pt x="218" y="50"/>
                </a:moveTo>
                <a:lnTo>
                  <a:pt x="218" y="50"/>
                </a:lnTo>
                <a:lnTo>
                  <a:pt x="243" y="75"/>
                </a:lnTo>
                <a:lnTo>
                  <a:pt x="276" y="109"/>
                </a:lnTo>
                <a:lnTo>
                  <a:pt x="276" y="109"/>
                </a:lnTo>
                <a:lnTo>
                  <a:pt x="301" y="134"/>
                </a:lnTo>
                <a:lnTo>
                  <a:pt x="343" y="159"/>
                </a:lnTo>
                <a:lnTo>
                  <a:pt x="351" y="167"/>
                </a:lnTo>
                <a:lnTo>
                  <a:pt x="368" y="217"/>
                </a:lnTo>
                <a:lnTo>
                  <a:pt x="376" y="234"/>
                </a:lnTo>
                <a:lnTo>
                  <a:pt x="393" y="284"/>
                </a:lnTo>
                <a:lnTo>
                  <a:pt x="410" y="343"/>
                </a:lnTo>
                <a:lnTo>
                  <a:pt x="410" y="343"/>
                </a:lnTo>
                <a:lnTo>
                  <a:pt x="435" y="401"/>
                </a:lnTo>
                <a:lnTo>
                  <a:pt x="451" y="468"/>
                </a:lnTo>
                <a:lnTo>
                  <a:pt x="477" y="526"/>
                </a:lnTo>
                <a:lnTo>
                  <a:pt x="477" y="535"/>
                </a:lnTo>
                <a:lnTo>
                  <a:pt x="485" y="593"/>
                </a:lnTo>
                <a:lnTo>
                  <a:pt x="510" y="660"/>
                </a:lnTo>
                <a:lnTo>
                  <a:pt x="527" y="719"/>
                </a:lnTo>
                <a:lnTo>
                  <a:pt x="543" y="785"/>
                </a:lnTo>
                <a:lnTo>
                  <a:pt x="568" y="844"/>
                </a:lnTo>
                <a:lnTo>
                  <a:pt x="585" y="911"/>
                </a:lnTo>
                <a:lnTo>
                  <a:pt x="610" y="978"/>
                </a:lnTo>
                <a:lnTo>
                  <a:pt x="627" y="1044"/>
                </a:lnTo>
                <a:lnTo>
                  <a:pt x="669" y="1170"/>
                </a:lnTo>
                <a:lnTo>
                  <a:pt x="719" y="1303"/>
                </a:lnTo>
                <a:lnTo>
                  <a:pt x="761" y="1420"/>
                </a:lnTo>
                <a:lnTo>
                  <a:pt x="761" y="1429"/>
                </a:lnTo>
                <a:lnTo>
                  <a:pt x="802" y="1562"/>
                </a:lnTo>
                <a:lnTo>
                  <a:pt x="819" y="1629"/>
                </a:lnTo>
                <a:lnTo>
                  <a:pt x="844" y="1696"/>
                </a:lnTo>
                <a:lnTo>
                  <a:pt x="861" y="1763"/>
                </a:lnTo>
                <a:lnTo>
                  <a:pt x="886" y="1830"/>
                </a:lnTo>
                <a:lnTo>
                  <a:pt x="903" y="1897"/>
                </a:lnTo>
                <a:lnTo>
                  <a:pt x="919" y="1963"/>
                </a:lnTo>
                <a:lnTo>
                  <a:pt x="936" y="2030"/>
                </a:lnTo>
                <a:lnTo>
                  <a:pt x="953" y="2089"/>
                </a:lnTo>
                <a:lnTo>
                  <a:pt x="953" y="2097"/>
                </a:lnTo>
                <a:lnTo>
                  <a:pt x="819" y="2339"/>
                </a:lnTo>
                <a:lnTo>
                  <a:pt x="568" y="2206"/>
                </a:lnTo>
                <a:lnTo>
                  <a:pt x="568" y="2197"/>
                </a:lnTo>
                <a:lnTo>
                  <a:pt x="560" y="2139"/>
                </a:lnTo>
                <a:lnTo>
                  <a:pt x="535" y="2080"/>
                </a:lnTo>
                <a:lnTo>
                  <a:pt x="518" y="2013"/>
                </a:lnTo>
                <a:lnTo>
                  <a:pt x="493" y="1955"/>
                </a:lnTo>
                <a:lnTo>
                  <a:pt x="477" y="1888"/>
                </a:lnTo>
                <a:lnTo>
                  <a:pt x="451" y="1821"/>
                </a:lnTo>
                <a:lnTo>
                  <a:pt x="435" y="1763"/>
                </a:lnTo>
                <a:lnTo>
                  <a:pt x="410" y="1696"/>
                </a:lnTo>
                <a:lnTo>
                  <a:pt x="360" y="1571"/>
                </a:lnTo>
                <a:lnTo>
                  <a:pt x="360" y="1562"/>
                </a:lnTo>
                <a:lnTo>
                  <a:pt x="318" y="1437"/>
                </a:lnTo>
                <a:lnTo>
                  <a:pt x="268" y="1312"/>
                </a:lnTo>
                <a:lnTo>
                  <a:pt x="226" y="1178"/>
                </a:lnTo>
                <a:lnTo>
                  <a:pt x="201" y="1111"/>
                </a:lnTo>
                <a:lnTo>
                  <a:pt x="176" y="1044"/>
                </a:lnTo>
                <a:lnTo>
                  <a:pt x="151" y="986"/>
                </a:lnTo>
                <a:lnTo>
                  <a:pt x="134" y="919"/>
                </a:lnTo>
                <a:lnTo>
                  <a:pt x="109" y="852"/>
                </a:lnTo>
                <a:lnTo>
                  <a:pt x="92" y="777"/>
                </a:lnTo>
                <a:lnTo>
                  <a:pt x="84" y="719"/>
                </a:lnTo>
                <a:lnTo>
                  <a:pt x="67" y="652"/>
                </a:lnTo>
                <a:lnTo>
                  <a:pt x="67" y="643"/>
                </a:lnTo>
                <a:lnTo>
                  <a:pt x="51" y="577"/>
                </a:lnTo>
                <a:lnTo>
                  <a:pt x="34" y="510"/>
                </a:lnTo>
                <a:lnTo>
                  <a:pt x="17" y="443"/>
                </a:lnTo>
                <a:lnTo>
                  <a:pt x="17" y="443"/>
                </a:lnTo>
                <a:lnTo>
                  <a:pt x="9" y="368"/>
                </a:lnTo>
                <a:lnTo>
                  <a:pt x="0" y="318"/>
                </a:lnTo>
                <a:lnTo>
                  <a:pt x="0" y="301"/>
                </a:lnTo>
                <a:lnTo>
                  <a:pt x="0" y="242"/>
                </a:lnTo>
                <a:lnTo>
                  <a:pt x="9" y="226"/>
                </a:lnTo>
                <a:lnTo>
                  <a:pt x="34" y="184"/>
                </a:lnTo>
                <a:lnTo>
                  <a:pt x="51" y="151"/>
                </a:lnTo>
                <a:lnTo>
                  <a:pt x="51" y="151"/>
                </a:lnTo>
                <a:lnTo>
                  <a:pt x="76" y="109"/>
                </a:lnTo>
                <a:lnTo>
                  <a:pt x="92" y="75"/>
                </a:lnTo>
                <a:lnTo>
                  <a:pt x="92" y="75"/>
                </a:lnTo>
                <a:lnTo>
                  <a:pt x="14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12196313" y="6026694"/>
            <a:ext cx="33016" cy="107271"/>
          </a:xfrm>
          <a:custGeom>
            <a:avLst/>
            <a:gdLst/>
            <a:ahLst/>
            <a:cxnLst/>
            <a:rect l="l" t="t" r="r" b="b"/>
            <a:pathLst>
              <a:path w="502" h="1631" extrusionOk="0">
                <a:moveTo>
                  <a:pt x="368" y="26"/>
                </a:moveTo>
                <a:lnTo>
                  <a:pt x="468" y="101"/>
                </a:lnTo>
                <a:lnTo>
                  <a:pt x="468" y="101"/>
                </a:lnTo>
                <a:lnTo>
                  <a:pt x="476" y="151"/>
                </a:lnTo>
                <a:lnTo>
                  <a:pt x="493" y="193"/>
                </a:lnTo>
                <a:lnTo>
                  <a:pt x="501" y="227"/>
                </a:lnTo>
                <a:lnTo>
                  <a:pt x="501" y="235"/>
                </a:lnTo>
                <a:lnTo>
                  <a:pt x="485" y="277"/>
                </a:lnTo>
                <a:lnTo>
                  <a:pt x="476" y="318"/>
                </a:lnTo>
                <a:lnTo>
                  <a:pt x="468" y="360"/>
                </a:lnTo>
                <a:lnTo>
                  <a:pt x="460" y="402"/>
                </a:lnTo>
                <a:lnTo>
                  <a:pt x="451" y="444"/>
                </a:lnTo>
                <a:lnTo>
                  <a:pt x="443" y="486"/>
                </a:lnTo>
                <a:lnTo>
                  <a:pt x="443" y="519"/>
                </a:lnTo>
                <a:lnTo>
                  <a:pt x="434" y="561"/>
                </a:lnTo>
                <a:lnTo>
                  <a:pt x="426" y="602"/>
                </a:lnTo>
                <a:lnTo>
                  <a:pt x="418" y="653"/>
                </a:lnTo>
                <a:lnTo>
                  <a:pt x="418" y="686"/>
                </a:lnTo>
                <a:lnTo>
                  <a:pt x="418" y="728"/>
                </a:lnTo>
                <a:lnTo>
                  <a:pt x="418" y="770"/>
                </a:lnTo>
                <a:lnTo>
                  <a:pt x="418" y="811"/>
                </a:lnTo>
                <a:lnTo>
                  <a:pt x="418" y="853"/>
                </a:lnTo>
                <a:lnTo>
                  <a:pt x="418" y="887"/>
                </a:lnTo>
                <a:lnTo>
                  <a:pt x="418" y="903"/>
                </a:lnTo>
                <a:lnTo>
                  <a:pt x="418" y="945"/>
                </a:lnTo>
                <a:lnTo>
                  <a:pt x="418" y="987"/>
                </a:lnTo>
                <a:lnTo>
                  <a:pt x="418" y="1029"/>
                </a:lnTo>
                <a:lnTo>
                  <a:pt x="418" y="1070"/>
                </a:lnTo>
                <a:lnTo>
                  <a:pt x="418" y="1154"/>
                </a:lnTo>
                <a:lnTo>
                  <a:pt x="418" y="1246"/>
                </a:lnTo>
                <a:lnTo>
                  <a:pt x="418" y="1329"/>
                </a:lnTo>
                <a:lnTo>
                  <a:pt x="418" y="1421"/>
                </a:lnTo>
                <a:lnTo>
                  <a:pt x="217" y="1630"/>
                </a:lnTo>
                <a:lnTo>
                  <a:pt x="8" y="1430"/>
                </a:lnTo>
                <a:lnTo>
                  <a:pt x="8" y="1421"/>
                </a:lnTo>
                <a:lnTo>
                  <a:pt x="0" y="1338"/>
                </a:lnTo>
                <a:lnTo>
                  <a:pt x="0" y="1246"/>
                </a:lnTo>
                <a:lnTo>
                  <a:pt x="0" y="1154"/>
                </a:lnTo>
                <a:lnTo>
                  <a:pt x="0" y="1070"/>
                </a:lnTo>
                <a:lnTo>
                  <a:pt x="0" y="753"/>
                </a:lnTo>
                <a:lnTo>
                  <a:pt x="0" y="703"/>
                </a:lnTo>
                <a:lnTo>
                  <a:pt x="0" y="653"/>
                </a:lnTo>
                <a:lnTo>
                  <a:pt x="0" y="611"/>
                </a:lnTo>
                <a:lnTo>
                  <a:pt x="0" y="561"/>
                </a:lnTo>
                <a:lnTo>
                  <a:pt x="0" y="511"/>
                </a:lnTo>
                <a:lnTo>
                  <a:pt x="0" y="469"/>
                </a:lnTo>
                <a:lnTo>
                  <a:pt x="0" y="419"/>
                </a:lnTo>
                <a:lnTo>
                  <a:pt x="0" y="377"/>
                </a:lnTo>
                <a:lnTo>
                  <a:pt x="8" y="327"/>
                </a:lnTo>
                <a:lnTo>
                  <a:pt x="17" y="277"/>
                </a:lnTo>
                <a:lnTo>
                  <a:pt x="25" y="235"/>
                </a:lnTo>
                <a:lnTo>
                  <a:pt x="33" y="185"/>
                </a:lnTo>
                <a:lnTo>
                  <a:pt x="42" y="135"/>
                </a:lnTo>
                <a:lnTo>
                  <a:pt x="42" y="118"/>
                </a:lnTo>
                <a:lnTo>
                  <a:pt x="59" y="93"/>
                </a:lnTo>
                <a:lnTo>
                  <a:pt x="92" y="51"/>
                </a:lnTo>
                <a:lnTo>
                  <a:pt x="125" y="9"/>
                </a:lnTo>
                <a:lnTo>
                  <a:pt x="125" y="9"/>
                </a:lnTo>
                <a:lnTo>
                  <a:pt x="25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12685313" y="6150867"/>
            <a:ext cx="42356" cy="66559"/>
          </a:xfrm>
          <a:custGeom>
            <a:avLst/>
            <a:gdLst/>
            <a:ahLst/>
            <a:cxnLst/>
            <a:rect l="l" t="t" r="r" b="b"/>
            <a:pathLst>
              <a:path w="644" h="1012" extrusionOk="0">
                <a:moveTo>
                  <a:pt x="460" y="26"/>
                </a:moveTo>
                <a:lnTo>
                  <a:pt x="460" y="26"/>
                </a:lnTo>
                <a:lnTo>
                  <a:pt x="526" y="85"/>
                </a:lnTo>
                <a:lnTo>
                  <a:pt x="543" y="93"/>
                </a:lnTo>
                <a:lnTo>
                  <a:pt x="610" y="143"/>
                </a:lnTo>
                <a:lnTo>
                  <a:pt x="610" y="143"/>
                </a:lnTo>
                <a:lnTo>
                  <a:pt x="635" y="160"/>
                </a:lnTo>
                <a:lnTo>
                  <a:pt x="643" y="176"/>
                </a:lnTo>
                <a:lnTo>
                  <a:pt x="643" y="193"/>
                </a:lnTo>
                <a:lnTo>
                  <a:pt x="643" y="235"/>
                </a:lnTo>
                <a:lnTo>
                  <a:pt x="643" y="235"/>
                </a:lnTo>
                <a:lnTo>
                  <a:pt x="643" y="277"/>
                </a:lnTo>
                <a:lnTo>
                  <a:pt x="643" y="310"/>
                </a:lnTo>
                <a:lnTo>
                  <a:pt x="643" y="327"/>
                </a:lnTo>
                <a:lnTo>
                  <a:pt x="635" y="360"/>
                </a:lnTo>
                <a:lnTo>
                  <a:pt x="635" y="402"/>
                </a:lnTo>
                <a:lnTo>
                  <a:pt x="627" y="444"/>
                </a:lnTo>
                <a:lnTo>
                  <a:pt x="618" y="486"/>
                </a:lnTo>
                <a:lnTo>
                  <a:pt x="618" y="502"/>
                </a:lnTo>
                <a:lnTo>
                  <a:pt x="618" y="536"/>
                </a:lnTo>
                <a:lnTo>
                  <a:pt x="610" y="577"/>
                </a:lnTo>
                <a:lnTo>
                  <a:pt x="602" y="619"/>
                </a:lnTo>
                <a:lnTo>
                  <a:pt x="593" y="661"/>
                </a:lnTo>
                <a:lnTo>
                  <a:pt x="585" y="703"/>
                </a:lnTo>
                <a:lnTo>
                  <a:pt x="585" y="745"/>
                </a:lnTo>
                <a:lnTo>
                  <a:pt x="585" y="745"/>
                </a:lnTo>
                <a:lnTo>
                  <a:pt x="267" y="1012"/>
                </a:lnTo>
                <a:lnTo>
                  <a:pt x="0" y="703"/>
                </a:lnTo>
                <a:lnTo>
                  <a:pt x="0" y="511"/>
                </a:lnTo>
                <a:lnTo>
                  <a:pt x="0" y="460"/>
                </a:lnTo>
                <a:lnTo>
                  <a:pt x="0" y="435"/>
                </a:lnTo>
                <a:lnTo>
                  <a:pt x="0" y="410"/>
                </a:lnTo>
                <a:lnTo>
                  <a:pt x="0" y="369"/>
                </a:lnTo>
                <a:lnTo>
                  <a:pt x="8" y="318"/>
                </a:lnTo>
                <a:lnTo>
                  <a:pt x="17" y="268"/>
                </a:lnTo>
                <a:lnTo>
                  <a:pt x="25" y="218"/>
                </a:lnTo>
                <a:lnTo>
                  <a:pt x="25" y="218"/>
                </a:lnTo>
                <a:lnTo>
                  <a:pt x="34" y="176"/>
                </a:lnTo>
                <a:lnTo>
                  <a:pt x="50" y="126"/>
                </a:lnTo>
                <a:lnTo>
                  <a:pt x="50" y="126"/>
                </a:lnTo>
                <a:lnTo>
                  <a:pt x="67" y="85"/>
                </a:lnTo>
                <a:lnTo>
                  <a:pt x="75" y="68"/>
                </a:lnTo>
                <a:lnTo>
                  <a:pt x="92" y="51"/>
                </a:lnTo>
                <a:lnTo>
                  <a:pt x="117" y="43"/>
                </a:lnTo>
                <a:lnTo>
                  <a:pt x="125" y="43"/>
                </a:lnTo>
                <a:lnTo>
                  <a:pt x="217" y="26"/>
                </a:lnTo>
                <a:lnTo>
                  <a:pt x="226" y="26"/>
                </a:lnTo>
                <a:lnTo>
                  <a:pt x="318" y="1"/>
                </a:lnTo>
                <a:lnTo>
                  <a:pt x="3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12919323" y="6130019"/>
            <a:ext cx="29201" cy="69848"/>
          </a:xfrm>
          <a:custGeom>
            <a:avLst/>
            <a:gdLst/>
            <a:ahLst/>
            <a:cxnLst/>
            <a:rect l="l" t="t" r="r" b="b"/>
            <a:pathLst>
              <a:path w="444" h="1062" extrusionOk="0">
                <a:moveTo>
                  <a:pt x="260" y="59"/>
                </a:moveTo>
                <a:lnTo>
                  <a:pt x="260" y="59"/>
                </a:lnTo>
                <a:lnTo>
                  <a:pt x="318" y="193"/>
                </a:lnTo>
                <a:lnTo>
                  <a:pt x="327" y="209"/>
                </a:lnTo>
                <a:lnTo>
                  <a:pt x="369" y="301"/>
                </a:lnTo>
                <a:lnTo>
                  <a:pt x="369" y="310"/>
                </a:lnTo>
                <a:lnTo>
                  <a:pt x="377" y="343"/>
                </a:lnTo>
                <a:lnTo>
                  <a:pt x="394" y="385"/>
                </a:lnTo>
                <a:lnTo>
                  <a:pt x="402" y="402"/>
                </a:lnTo>
                <a:lnTo>
                  <a:pt x="402" y="418"/>
                </a:lnTo>
                <a:lnTo>
                  <a:pt x="410" y="443"/>
                </a:lnTo>
                <a:lnTo>
                  <a:pt x="419" y="477"/>
                </a:lnTo>
                <a:lnTo>
                  <a:pt x="419" y="510"/>
                </a:lnTo>
                <a:lnTo>
                  <a:pt x="419" y="518"/>
                </a:lnTo>
                <a:lnTo>
                  <a:pt x="427" y="594"/>
                </a:lnTo>
                <a:lnTo>
                  <a:pt x="435" y="661"/>
                </a:lnTo>
                <a:lnTo>
                  <a:pt x="435" y="694"/>
                </a:lnTo>
                <a:lnTo>
                  <a:pt x="444" y="836"/>
                </a:lnTo>
                <a:lnTo>
                  <a:pt x="277" y="1062"/>
                </a:lnTo>
                <a:lnTo>
                  <a:pt x="51" y="886"/>
                </a:lnTo>
                <a:lnTo>
                  <a:pt x="26" y="744"/>
                </a:lnTo>
                <a:lnTo>
                  <a:pt x="18" y="711"/>
                </a:lnTo>
                <a:lnTo>
                  <a:pt x="9" y="644"/>
                </a:lnTo>
                <a:lnTo>
                  <a:pt x="1" y="569"/>
                </a:lnTo>
                <a:lnTo>
                  <a:pt x="1" y="435"/>
                </a:lnTo>
                <a:lnTo>
                  <a:pt x="1" y="410"/>
                </a:lnTo>
                <a:lnTo>
                  <a:pt x="18" y="360"/>
                </a:lnTo>
                <a:lnTo>
                  <a:pt x="26" y="326"/>
                </a:lnTo>
                <a:lnTo>
                  <a:pt x="26" y="318"/>
                </a:lnTo>
                <a:lnTo>
                  <a:pt x="59" y="226"/>
                </a:lnTo>
                <a:lnTo>
                  <a:pt x="68" y="209"/>
                </a:lnTo>
                <a:lnTo>
                  <a:pt x="118" y="67"/>
                </a:lnTo>
                <a:lnTo>
                  <a:pt x="118" y="67"/>
                </a:lnTo>
                <a:lnTo>
                  <a:pt x="17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13203975" y="5999269"/>
            <a:ext cx="42883" cy="180276"/>
          </a:xfrm>
          <a:custGeom>
            <a:avLst/>
            <a:gdLst/>
            <a:ahLst/>
            <a:cxnLst/>
            <a:rect l="l" t="t" r="r" b="b"/>
            <a:pathLst>
              <a:path w="652" h="2741" extrusionOk="0">
                <a:moveTo>
                  <a:pt x="418" y="0"/>
                </a:moveTo>
                <a:lnTo>
                  <a:pt x="560" y="101"/>
                </a:lnTo>
                <a:lnTo>
                  <a:pt x="585" y="159"/>
                </a:lnTo>
                <a:lnTo>
                  <a:pt x="635" y="251"/>
                </a:lnTo>
                <a:lnTo>
                  <a:pt x="635" y="318"/>
                </a:lnTo>
                <a:lnTo>
                  <a:pt x="635" y="468"/>
                </a:lnTo>
                <a:lnTo>
                  <a:pt x="644" y="618"/>
                </a:lnTo>
                <a:lnTo>
                  <a:pt x="652" y="777"/>
                </a:lnTo>
                <a:lnTo>
                  <a:pt x="652" y="928"/>
                </a:lnTo>
                <a:lnTo>
                  <a:pt x="652" y="1078"/>
                </a:lnTo>
                <a:lnTo>
                  <a:pt x="652" y="1237"/>
                </a:lnTo>
                <a:lnTo>
                  <a:pt x="652" y="1471"/>
                </a:lnTo>
                <a:lnTo>
                  <a:pt x="644" y="1546"/>
                </a:lnTo>
                <a:lnTo>
                  <a:pt x="627" y="1771"/>
                </a:lnTo>
                <a:lnTo>
                  <a:pt x="619" y="1855"/>
                </a:lnTo>
                <a:lnTo>
                  <a:pt x="593" y="2097"/>
                </a:lnTo>
                <a:lnTo>
                  <a:pt x="552" y="2465"/>
                </a:lnTo>
                <a:lnTo>
                  <a:pt x="318" y="2740"/>
                </a:lnTo>
                <a:lnTo>
                  <a:pt x="92" y="2465"/>
                </a:lnTo>
                <a:lnTo>
                  <a:pt x="50" y="2097"/>
                </a:lnTo>
                <a:lnTo>
                  <a:pt x="25" y="1847"/>
                </a:lnTo>
                <a:lnTo>
                  <a:pt x="17" y="1771"/>
                </a:lnTo>
                <a:lnTo>
                  <a:pt x="0" y="1537"/>
                </a:lnTo>
                <a:lnTo>
                  <a:pt x="0" y="1471"/>
                </a:lnTo>
                <a:lnTo>
                  <a:pt x="0" y="1153"/>
                </a:lnTo>
                <a:lnTo>
                  <a:pt x="0" y="1078"/>
                </a:lnTo>
                <a:lnTo>
                  <a:pt x="9" y="919"/>
                </a:lnTo>
                <a:lnTo>
                  <a:pt x="9" y="802"/>
                </a:lnTo>
                <a:lnTo>
                  <a:pt x="9" y="769"/>
                </a:lnTo>
                <a:lnTo>
                  <a:pt x="17" y="610"/>
                </a:lnTo>
                <a:lnTo>
                  <a:pt x="34" y="460"/>
                </a:lnTo>
                <a:lnTo>
                  <a:pt x="42" y="301"/>
                </a:lnTo>
                <a:lnTo>
                  <a:pt x="42" y="243"/>
                </a:lnTo>
                <a:lnTo>
                  <a:pt x="92" y="151"/>
                </a:lnTo>
                <a:lnTo>
                  <a:pt x="126" y="92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13327112" y="6067931"/>
            <a:ext cx="41829" cy="114375"/>
          </a:xfrm>
          <a:custGeom>
            <a:avLst/>
            <a:gdLst/>
            <a:ahLst/>
            <a:cxnLst/>
            <a:rect l="l" t="t" r="r" b="b"/>
            <a:pathLst>
              <a:path w="636" h="1739" extrusionOk="0">
                <a:moveTo>
                  <a:pt x="568" y="42"/>
                </a:moveTo>
                <a:lnTo>
                  <a:pt x="635" y="92"/>
                </a:lnTo>
                <a:lnTo>
                  <a:pt x="635" y="109"/>
                </a:lnTo>
                <a:lnTo>
                  <a:pt x="635" y="159"/>
                </a:lnTo>
                <a:lnTo>
                  <a:pt x="635" y="209"/>
                </a:lnTo>
                <a:lnTo>
                  <a:pt x="627" y="260"/>
                </a:lnTo>
                <a:lnTo>
                  <a:pt x="602" y="351"/>
                </a:lnTo>
                <a:lnTo>
                  <a:pt x="577" y="443"/>
                </a:lnTo>
                <a:lnTo>
                  <a:pt x="552" y="535"/>
                </a:lnTo>
                <a:lnTo>
                  <a:pt x="535" y="635"/>
                </a:lnTo>
                <a:lnTo>
                  <a:pt x="510" y="727"/>
                </a:lnTo>
                <a:lnTo>
                  <a:pt x="493" y="819"/>
                </a:lnTo>
                <a:lnTo>
                  <a:pt x="476" y="911"/>
                </a:lnTo>
                <a:lnTo>
                  <a:pt x="460" y="978"/>
                </a:lnTo>
                <a:lnTo>
                  <a:pt x="451" y="1011"/>
                </a:lnTo>
                <a:lnTo>
                  <a:pt x="435" y="1103"/>
                </a:lnTo>
                <a:lnTo>
                  <a:pt x="418" y="1195"/>
                </a:lnTo>
                <a:lnTo>
                  <a:pt x="401" y="1295"/>
                </a:lnTo>
                <a:lnTo>
                  <a:pt x="384" y="1387"/>
                </a:lnTo>
                <a:lnTo>
                  <a:pt x="376" y="1488"/>
                </a:lnTo>
                <a:lnTo>
                  <a:pt x="359" y="1571"/>
                </a:lnTo>
                <a:lnTo>
                  <a:pt x="359" y="1588"/>
                </a:lnTo>
                <a:lnTo>
                  <a:pt x="151" y="1738"/>
                </a:lnTo>
                <a:lnTo>
                  <a:pt x="0" y="1529"/>
                </a:lnTo>
                <a:lnTo>
                  <a:pt x="0" y="1521"/>
                </a:lnTo>
                <a:lnTo>
                  <a:pt x="9" y="1429"/>
                </a:lnTo>
                <a:lnTo>
                  <a:pt x="25" y="1329"/>
                </a:lnTo>
                <a:lnTo>
                  <a:pt x="34" y="1237"/>
                </a:lnTo>
                <a:lnTo>
                  <a:pt x="50" y="1137"/>
                </a:lnTo>
                <a:lnTo>
                  <a:pt x="67" y="1036"/>
                </a:lnTo>
                <a:lnTo>
                  <a:pt x="84" y="936"/>
                </a:lnTo>
                <a:lnTo>
                  <a:pt x="84" y="911"/>
                </a:lnTo>
                <a:lnTo>
                  <a:pt x="92" y="844"/>
                </a:lnTo>
                <a:lnTo>
                  <a:pt x="117" y="744"/>
                </a:lnTo>
                <a:lnTo>
                  <a:pt x="134" y="644"/>
                </a:lnTo>
                <a:lnTo>
                  <a:pt x="151" y="544"/>
                </a:lnTo>
                <a:lnTo>
                  <a:pt x="176" y="452"/>
                </a:lnTo>
                <a:lnTo>
                  <a:pt x="201" y="351"/>
                </a:lnTo>
                <a:lnTo>
                  <a:pt x="226" y="251"/>
                </a:lnTo>
                <a:lnTo>
                  <a:pt x="251" y="159"/>
                </a:lnTo>
                <a:lnTo>
                  <a:pt x="259" y="101"/>
                </a:lnTo>
                <a:lnTo>
                  <a:pt x="293" y="67"/>
                </a:lnTo>
                <a:lnTo>
                  <a:pt x="318" y="17"/>
                </a:lnTo>
                <a:lnTo>
                  <a:pt x="326" y="9"/>
                </a:lnTo>
                <a:lnTo>
                  <a:pt x="4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13390251" y="5720140"/>
            <a:ext cx="16048" cy="46763"/>
          </a:xfrm>
          <a:custGeom>
            <a:avLst/>
            <a:gdLst/>
            <a:ahLst/>
            <a:cxnLst/>
            <a:rect l="l" t="t" r="r" b="b"/>
            <a:pathLst>
              <a:path w="244" h="711" extrusionOk="0">
                <a:moveTo>
                  <a:pt x="135" y="51"/>
                </a:moveTo>
                <a:lnTo>
                  <a:pt x="151" y="159"/>
                </a:lnTo>
                <a:lnTo>
                  <a:pt x="168" y="234"/>
                </a:lnTo>
                <a:lnTo>
                  <a:pt x="176" y="293"/>
                </a:lnTo>
                <a:lnTo>
                  <a:pt x="185" y="351"/>
                </a:lnTo>
                <a:lnTo>
                  <a:pt x="193" y="393"/>
                </a:lnTo>
                <a:lnTo>
                  <a:pt x="210" y="452"/>
                </a:lnTo>
                <a:lnTo>
                  <a:pt x="218" y="518"/>
                </a:lnTo>
                <a:lnTo>
                  <a:pt x="243" y="610"/>
                </a:lnTo>
                <a:lnTo>
                  <a:pt x="168" y="711"/>
                </a:lnTo>
                <a:lnTo>
                  <a:pt x="68" y="644"/>
                </a:lnTo>
                <a:lnTo>
                  <a:pt x="51" y="552"/>
                </a:lnTo>
                <a:lnTo>
                  <a:pt x="43" y="485"/>
                </a:lnTo>
                <a:lnTo>
                  <a:pt x="34" y="426"/>
                </a:lnTo>
                <a:lnTo>
                  <a:pt x="34" y="376"/>
                </a:lnTo>
                <a:lnTo>
                  <a:pt x="26" y="326"/>
                </a:lnTo>
                <a:lnTo>
                  <a:pt x="18" y="259"/>
                </a:lnTo>
                <a:lnTo>
                  <a:pt x="9" y="184"/>
                </a:lnTo>
                <a:lnTo>
                  <a:pt x="1" y="76"/>
                </a:lnTo>
                <a:lnTo>
                  <a:pt x="5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13405115" y="6560812"/>
            <a:ext cx="54984" cy="218685"/>
          </a:xfrm>
          <a:custGeom>
            <a:avLst/>
            <a:gdLst/>
            <a:ahLst/>
            <a:cxnLst/>
            <a:rect l="l" t="t" r="r" b="b"/>
            <a:pathLst>
              <a:path w="836" h="3325" extrusionOk="0">
                <a:moveTo>
                  <a:pt x="251" y="67"/>
                </a:moveTo>
                <a:lnTo>
                  <a:pt x="318" y="150"/>
                </a:lnTo>
                <a:lnTo>
                  <a:pt x="410" y="234"/>
                </a:lnTo>
                <a:lnTo>
                  <a:pt x="443" y="259"/>
                </a:lnTo>
                <a:lnTo>
                  <a:pt x="477" y="409"/>
                </a:lnTo>
                <a:lnTo>
                  <a:pt x="502" y="501"/>
                </a:lnTo>
                <a:lnTo>
                  <a:pt x="518" y="593"/>
                </a:lnTo>
                <a:lnTo>
                  <a:pt x="543" y="777"/>
                </a:lnTo>
                <a:lnTo>
                  <a:pt x="569" y="961"/>
                </a:lnTo>
                <a:lnTo>
                  <a:pt x="594" y="1153"/>
                </a:lnTo>
                <a:lnTo>
                  <a:pt x="619" y="1337"/>
                </a:lnTo>
                <a:lnTo>
                  <a:pt x="644" y="1521"/>
                </a:lnTo>
                <a:lnTo>
                  <a:pt x="685" y="1888"/>
                </a:lnTo>
                <a:lnTo>
                  <a:pt x="736" y="2256"/>
                </a:lnTo>
                <a:lnTo>
                  <a:pt x="761" y="2448"/>
                </a:lnTo>
                <a:lnTo>
                  <a:pt x="786" y="2632"/>
                </a:lnTo>
                <a:lnTo>
                  <a:pt x="811" y="2815"/>
                </a:lnTo>
                <a:lnTo>
                  <a:pt x="836" y="2999"/>
                </a:lnTo>
                <a:lnTo>
                  <a:pt x="577" y="3325"/>
                </a:lnTo>
                <a:lnTo>
                  <a:pt x="251" y="3066"/>
                </a:lnTo>
                <a:lnTo>
                  <a:pt x="234" y="2882"/>
                </a:lnTo>
                <a:lnTo>
                  <a:pt x="209" y="2698"/>
                </a:lnTo>
                <a:lnTo>
                  <a:pt x="193" y="2506"/>
                </a:lnTo>
                <a:lnTo>
                  <a:pt x="176" y="2323"/>
                </a:lnTo>
                <a:lnTo>
                  <a:pt x="142" y="1955"/>
                </a:lnTo>
                <a:lnTo>
                  <a:pt x="101" y="1587"/>
                </a:lnTo>
                <a:lnTo>
                  <a:pt x="84" y="1395"/>
                </a:lnTo>
                <a:lnTo>
                  <a:pt x="67" y="1211"/>
                </a:lnTo>
                <a:lnTo>
                  <a:pt x="51" y="1028"/>
                </a:lnTo>
                <a:lnTo>
                  <a:pt x="25" y="844"/>
                </a:lnTo>
                <a:lnTo>
                  <a:pt x="9" y="660"/>
                </a:lnTo>
                <a:lnTo>
                  <a:pt x="0" y="568"/>
                </a:lnTo>
                <a:lnTo>
                  <a:pt x="0" y="326"/>
                </a:lnTo>
                <a:lnTo>
                  <a:pt x="25" y="284"/>
                </a:lnTo>
                <a:lnTo>
                  <a:pt x="84" y="184"/>
                </a:lnTo>
                <a:lnTo>
                  <a:pt x="126" y="75"/>
                </a:lnTo>
                <a:lnTo>
                  <a:pt x="1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11330913" y="5822347"/>
            <a:ext cx="123121" cy="109968"/>
          </a:xfrm>
          <a:custGeom>
            <a:avLst/>
            <a:gdLst/>
            <a:ahLst/>
            <a:cxnLst/>
            <a:rect l="l" t="t" r="r" b="b"/>
            <a:pathLst>
              <a:path w="1872" h="1672" extrusionOk="0">
                <a:moveTo>
                  <a:pt x="201" y="9"/>
                </a:moveTo>
                <a:lnTo>
                  <a:pt x="493" y="201"/>
                </a:lnTo>
                <a:lnTo>
                  <a:pt x="577" y="251"/>
                </a:lnTo>
                <a:lnTo>
                  <a:pt x="727" y="351"/>
                </a:lnTo>
                <a:lnTo>
                  <a:pt x="811" y="410"/>
                </a:lnTo>
                <a:lnTo>
                  <a:pt x="911" y="476"/>
                </a:lnTo>
                <a:lnTo>
                  <a:pt x="995" y="543"/>
                </a:lnTo>
                <a:lnTo>
                  <a:pt x="1036" y="577"/>
                </a:lnTo>
                <a:lnTo>
                  <a:pt x="1070" y="602"/>
                </a:lnTo>
                <a:lnTo>
                  <a:pt x="1145" y="669"/>
                </a:lnTo>
                <a:lnTo>
                  <a:pt x="1220" y="727"/>
                </a:lnTo>
                <a:lnTo>
                  <a:pt x="1279" y="786"/>
                </a:lnTo>
                <a:lnTo>
                  <a:pt x="1387" y="886"/>
                </a:lnTo>
                <a:lnTo>
                  <a:pt x="1546" y="1028"/>
                </a:lnTo>
                <a:lnTo>
                  <a:pt x="1588" y="1078"/>
                </a:lnTo>
                <a:lnTo>
                  <a:pt x="1847" y="1320"/>
                </a:lnTo>
                <a:lnTo>
                  <a:pt x="1872" y="1663"/>
                </a:lnTo>
                <a:lnTo>
                  <a:pt x="1538" y="1671"/>
                </a:lnTo>
                <a:lnTo>
                  <a:pt x="1262" y="1437"/>
                </a:lnTo>
                <a:lnTo>
                  <a:pt x="1212" y="1395"/>
                </a:lnTo>
                <a:lnTo>
                  <a:pt x="1053" y="1262"/>
                </a:lnTo>
                <a:lnTo>
                  <a:pt x="944" y="1161"/>
                </a:lnTo>
                <a:lnTo>
                  <a:pt x="886" y="1111"/>
                </a:lnTo>
                <a:lnTo>
                  <a:pt x="811" y="1045"/>
                </a:lnTo>
                <a:lnTo>
                  <a:pt x="744" y="978"/>
                </a:lnTo>
                <a:lnTo>
                  <a:pt x="711" y="953"/>
                </a:lnTo>
                <a:lnTo>
                  <a:pt x="669" y="911"/>
                </a:lnTo>
                <a:lnTo>
                  <a:pt x="602" y="844"/>
                </a:lnTo>
                <a:lnTo>
                  <a:pt x="518" y="760"/>
                </a:lnTo>
                <a:lnTo>
                  <a:pt x="443" y="677"/>
                </a:lnTo>
                <a:lnTo>
                  <a:pt x="326" y="552"/>
                </a:lnTo>
                <a:lnTo>
                  <a:pt x="259" y="476"/>
                </a:lnTo>
                <a:lnTo>
                  <a:pt x="25" y="226"/>
                </a:lnTo>
                <a:lnTo>
                  <a:pt x="17" y="217"/>
                </a:lnTo>
                <a:lnTo>
                  <a:pt x="0" y="17"/>
                </a:lnTo>
                <a:lnTo>
                  <a:pt x="20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11621023" y="5672326"/>
            <a:ext cx="125884" cy="157783"/>
          </a:xfrm>
          <a:custGeom>
            <a:avLst/>
            <a:gdLst/>
            <a:ahLst/>
            <a:cxnLst/>
            <a:rect l="l" t="t" r="r" b="b"/>
            <a:pathLst>
              <a:path w="1914" h="2399" extrusionOk="0">
                <a:moveTo>
                  <a:pt x="318" y="34"/>
                </a:moveTo>
                <a:lnTo>
                  <a:pt x="468" y="93"/>
                </a:lnTo>
                <a:lnTo>
                  <a:pt x="477" y="118"/>
                </a:lnTo>
                <a:lnTo>
                  <a:pt x="577" y="243"/>
                </a:lnTo>
                <a:lnTo>
                  <a:pt x="677" y="377"/>
                </a:lnTo>
                <a:lnTo>
                  <a:pt x="769" y="502"/>
                </a:lnTo>
                <a:lnTo>
                  <a:pt x="802" y="552"/>
                </a:lnTo>
                <a:lnTo>
                  <a:pt x="961" y="761"/>
                </a:lnTo>
                <a:lnTo>
                  <a:pt x="1145" y="1028"/>
                </a:lnTo>
                <a:lnTo>
                  <a:pt x="1245" y="1153"/>
                </a:lnTo>
                <a:lnTo>
                  <a:pt x="1279" y="1212"/>
                </a:lnTo>
                <a:lnTo>
                  <a:pt x="1337" y="1287"/>
                </a:lnTo>
                <a:lnTo>
                  <a:pt x="1429" y="1412"/>
                </a:lnTo>
                <a:lnTo>
                  <a:pt x="1521" y="1538"/>
                </a:lnTo>
                <a:lnTo>
                  <a:pt x="1571" y="1605"/>
                </a:lnTo>
                <a:lnTo>
                  <a:pt x="1621" y="1663"/>
                </a:lnTo>
                <a:lnTo>
                  <a:pt x="1671" y="1730"/>
                </a:lnTo>
                <a:lnTo>
                  <a:pt x="1721" y="1797"/>
                </a:lnTo>
                <a:lnTo>
                  <a:pt x="1763" y="1855"/>
                </a:lnTo>
                <a:lnTo>
                  <a:pt x="1813" y="1922"/>
                </a:lnTo>
                <a:lnTo>
                  <a:pt x="1863" y="1981"/>
                </a:lnTo>
                <a:lnTo>
                  <a:pt x="1905" y="2031"/>
                </a:lnTo>
                <a:lnTo>
                  <a:pt x="1913" y="2039"/>
                </a:lnTo>
                <a:lnTo>
                  <a:pt x="1880" y="2398"/>
                </a:lnTo>
                <a:lnTo>
                  <a:pt x="1529" y="2365"/>
                </a:lnTo>
                <a:lnTo>
                  <a:pt x="1521" y="2356"/>
                </a:lnTo>
                <a:lnTo>
                  <a:pt x="1471" y="2306"/>
                </a:lnTo>
                <a:lnTo>
                  <a:pt x="1421" y="2240"/>
                </a:lnTo>
                <a:lnTo>
                  <a:pt x="1370" y="2181"/>
                </a:lnTo>
                <a:lnTo>
                  <a:pt x="1320" y="2114"/>
                </a:lnTo>
                <a:lnTo>
                  <a:pt x="1262" y="2047"/>
                </a:lnTo>
                <a:lnTo>
                  <a:pt x="1212" y="1989"/>
                </a:lnTo>
                <a:lnTo>
                  <a:pt x="1162" y="1922"/>
                </a:lnTo>
                <a:lnTo>
                  <a:pt x="1111" y="1864"/>
                </a:lnTo>
                <a:lnTo>
                  <a:pt x="1011" y="1730"/>
                </a:lnTo>
                <a:lnTo>
                  <a:pt x="903" y="1605"/>
                </a:lnTo>
                <a:lnTo>
                  <a:pt x="844" y="1529"/>
                </a:lnTo>
                <a:lnTo>
                  <a:pt x="802" y="1479"/>
                </a:lnTo>
                <a:lnTo>
                  <a:pt x="702" y="1346"/>
                </a:lnTo>
                <a:lnTo>
                  <a:pt x="510" y="1087"/>
                </a:lnTo>
                <a:lnTo>
                  <a:pt x="351" y="878"/>
                </a:lnTo>
                <a:lnTo>
                  <a:pt x="318" y="836"/>
                </a:lnTo>
                <a:lnTo>
                  <a:pt x="226" y="711"/>
                </a:lnTo>
                <a:lnTo>
                  <a:pt x="126" y="577"/>
                </a:lnTo>
                <a:lnTo>
                  <a:pt x="34" y="452"/>
                </a:lnTo>
                <a:lnTo>
                  <a:pt x="17" y="435"/>
                </a:lnTo>
                <a:lnTo>
                  <a:pt x="0" y="276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11978156" y="5477843"/>
            <a:ext cx="68729" cy="169819"/>
          </a:xfrm>
          <a:custGeom>
            <a:avLst/>
            <a:gdLst/>
            <a:ahLst/>
            <a:cxnLst/>
            <a:rect l="l" t="t" r="r" b="b"/>
            <a:pathLst>
              <a:path w="1045" h="2582" extrusionOk="0">
                <a:moveTo>
                  <a:pt x="201" y="50"/>
                </a:moveTo>
                <a:lnTo>
                  <a:pt x="201" y="50"/>
                </a:lnTo>
                <a:lnTo>
                  <a:pt x="251" y="101"/>
                </a:lnTo>
                <a:lnTo>
                  <a:pt x="259" y="109"/>
                </a:lnTo>
                <a:lnTo>
                  <a:pt x="318" y="159"/>
                </a:lnTo>
                <a:lnTo>
                  <a:pt x="318" y="167"/>
                </a:lnTo>
                <a:lnTo>
                  <a:pt x="343" y="243"/>
                </a:lnTo>
                <a:lnTo>
                  <a:pt x="360" y="309"/>
                </a:lnTo>
                <a:lnTo>
                  <a:pt x="385" y="385"/>
                </a:lnTo>
                <a:lnTo>
                  <a:pt x="401" y="451"/>
                </a:lnTo>
                <a:lnTo>
                  <a:pt x="427" y="518"/>
                </a:lnTo>
                <a:lnTo>
                  <a:pt x="452" y="593"/>
                </a:lnTo>
                <a:lnTo>
                  <a:pt x="468" y="652"/>
                </a:lnTo>
                <a:lnTo>
                  <a:pt x="468" y="660"/>
                </a:lnTo>
                <a:lnTo>
                  <a:pt x="493" y="735"/>
                </a:lnTo>
                <a:lnTo>
                  <a:pt x="518" y="802"/>
                </a:lnTo>
                <a:lnTo>
                  <a:pt x="535" y="869"/>
                </a:lnTo>
                <a:lnTo>
                  <a:pt x="560" y="944"/>
                </a:lnTo>
                <a:lnTo>
                  <a:pt x="585" y="1011"/>
                </a:lnTo>
                <a:lnTo>
                  <a:pt x="610" y="1086"/>
                </a:lnTo>
                <a:lnTo>
                  <a:pt x="635" y="1153"/>
                </a:lnTo>
                <a:lnTo>
                  <a:pt x="660" y="1220"/>
                </a:lnTo>
                <a:lnTo>
                  <a:pt x="686" y="1295"/>
                </a:lnTo>
                <a:lnTo>
                  <a:pt x="702" y="1354"/>
                </a:lnTo>
                <a:lnTo>
                  <a:pt x="736" y="1429"/>
                </a:lnTo>
                <a:lnTo>
                  <a:pt x="786" y="1571"/>
                </a:lnTo>
                <a:lnTo>
                  <a:pt x="836" y="1705"/>
                </a:lnTo>
                <a:lnTo>
                  <a:pt x="886" y="1847"/>
                </a:lnTo>
                <a:lnTo>
                  <a:pt x="944" y="1980"/>
                </a:lnTo>
                <a:lnTo>
                  <a:pt x="995" y="2122"/>
                </a:lnTo>
                <a:lnTo>
                  <a:pt x="1045" y="2248"/>
                </a:lnTo>
                <a:lnTo>
                  <a:pt x="1045" y="2256"/>
                </a:lnTo>
                <a:lnTo>
                  <a:pt x="894" y="2582"/>
                </a:lnTo>
                <a:lnTo>
                  <a:pt x="569" y="2431"/>
                </a:lnTo>
                <a:lnTo>
                  <a:pt x="569" y="2415"/>
                </a:lnTo>
                <a:lnTo>
                  <a:pt x="527" y="2289"/>
                </a:lnTo>
                <a:lnTo>
                  <a:pt x="485" y="2147"/>
                </a:lnTo>
                <a:lnTo>
                  <a:pt x="435" y="1997"/>
                </a:lnTo>
                <a:lnTo>
                  <a:pt x="393" y="1855"/>
                </a:lnTo>
                <a:lnTo>
                  <a:pt x="351" y="1713"/>
                </a:lnTo>
                <a:lnTo>
                  <a:pt x="310" y="1562"/>
                </a:lnTo>
                <a:lnTo>
                  <a:pt x="293" y="1487"/>
                </a:lnTo>
                <a:lnTo>
                  <a:pt x="268" y="1420"/>
                </a:lnTo>
                <a:lnTo>
                  <a:pt x="251" y="1345"/>
                </a:lnTo>
                <a:lnTo>
                  <a:pt x="234" y="1270"/>
                </a:lnTo>
                <a:lnTo>
                  <a:pt x="218" y="1203"/>
                </a:lnTo>
                <a:lnTo>
                  <a:pt x="193" y="1128"/>
                </a:lnTo>
                <a:lnTo>
                  <a:pt x="176" y="1053"/>
                </a:lnTo>
                <a:lnTo>
                  <a:pt x="159" y="978"/>
                </a:lnTo>
                <a:lnTo>
                  <a:pt x="143" y="911"/>
                </a:lnTo>
                <a:lnTo>
                  <a:pt x="126" y="836"/>
                </a:lnTo>
                <a:lnTo>
                  <a:pt x="109" y="761"/>
                </a:lnTo>
                <a:lnTo>
                  <a:pt x="109" y="752"/>
                </a:lnTo>
                <a:lnTo>
                  <a:pt x="92" y="685"/>
                </a:lnTo>
                <a:lnTo>
                  <a:pt x="76" y="610"/>
                </a:lnTo>
                <a:lnTo>
                  <a:pt x="59" y="535"/>
                </a:lnTo>
                <a:lnTo>
                  <a:pt x="42" y="468"/>
                </a:lnTo>
                <a:lnTo>
                  <a:pt x="34" y="393"/>
                </a:lnTo>
                <a:lnTo>
                  <a:pt x="17" y="318"/>
                </a:lnTo>
                <a:lnTo>
                  <a:pt x="0" y="243"/>
                </a:lnTo>
                <a:lnTo>
                  <a:pt x="0" y="234"/>
                </a:lnTo>
                <a:lnTo>
                  <a:pt x="34" y="159"/>
                </a:lnTo>
                <a:lnTo>
                  <a:pt x="34" y="151"/>
                </a:lnTo>
                <a:lnTo>
                  <a:pt x="59" y="84"/>
                </a:lnTo>
                <a:lnTo>
                  <a:pt x="59" y="75"/>
                </a:lnTo>
                <a:lnTo>
                  <a:pt x="10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12406185" y="5316838"/>
            <a:ext cx="67085" cy="139629"/>
          </a:xfrm>
          <a:custGeom>
            <a:avLst/>
            <a:gdLst/>
            <a:ahLst/>
            <a:cxnLst/>
            <a:rect l="l" t="t" r="r" b="b"/>
            <a:pathLst>
              <a:path w="1020" h="2123" extrusionOk="0">
                <a:moveTo>
                  <a:pt x="476" y="59"/>
                </a:moveTo>
                <a:lnTo>
                  <a:pt x="518" y="109"/>
                </a:lnTo>
                <a:lnTo>
                  <a:pt x="535" y="134"/>
                </a:lnTo>
                <a:lnTo>
                  <a:pt x="543" y="159"/>
                </a:lnTo>
                <a:lnTo>
                  <a:pt x="560" y="218"/>
                </a:lnTo>
                <a:lnTo>
                  <a:pt x="577" y="276"/>
                </a:lnTo>
                <a:lnTo>
                  <a:pt x="585" y="343"/>
                </a:lnTo>
                <a:lnTo>
                  <a:pt x="602" y="402"/>
                </a:lnTo>
                <a:lnTo>
                  <a:pt x="618" y="460"/>
                </a:lnTo>
                <a:lnTo>
                  <a:pt x="644" y="577"/>
                </a:lnTo>
                <a:lnTo>
                  <a:pt x="677" y="694"/>
                </a:lnTo>
                <a:lnTo>
                  <a:pt x="702" y="811"/>
                </a:lnTo>
                <a:lnTo>
                  <a:pt x="735" y="928"/>
                </a:lnTo>
                <a:lnTo>
                  <a:pt x="769" y="1045"/>
                </a:lnTo>
                <a:lnTo>
                  <a:pt x="794" y="1120"/>
                </a:lnTo>
                <a:lnTo>
                  <a:pt x="802" y="1162"/>
                </a:lnTo>
                <a:lnTo>
                  <a:pt x="844" y="1279"/>
                </a:lnTo>
                <a:lnTo>
                  <a:pt x="877" y="1396"/>
                </a:lnTo>
                <a:lnTo>
                  <a:pt x="911" y="1513"/>
                </a:lnTo>
                <a:lnTo>
                  <a:pt x="953" y="1630"/>
                </a:lnTo>
                <a:lnTo>
                  <a:pt x="986" y="1747"/>
                </a:lnTo>
                <a:lnTo>
                  <a:pt x="1019" y="1847"/>
                </a:lnTo>
                <a:lnTo>
                  <a:pt x="1019" y="1864"/>
                </a:lnTo>
                <a:lnTo>
                  <a:pt x="903" y="2122"/>
                </a:lnTo>
                <a:lnTo>
                  <a:pt x="644" y="2006"/>
                </a:lnTo>
                <a:lnTo>
                  <a:pt x="644" y="1997"/>
                </a:lnTo>
                <a:lnTo>
                  <a:pt x="593" y="1889"/>
                </a:lnTo>
                <a:lnTo>
                  <a:pt x="552" y="1780"/>
                </a:lnTo>
                <a:lnTo>
                  <a:pt x="502" y="1663"/>
                </a:lnTo>
                <a:lnTo>
                  <a:pt x="451" y="1546"/>
                </a:lnTo>
                <a:lnTo>
                  <a:pt x="410" y="1429"/>
                </a:lnTo>
                <a:lnTo>
                  <a:pt x="360" y="1312"/>
                </a:lnTo>
                <a:lnTo>
                  <a:pt x="343" y="1270"/>
                </a:lnTo>
                <a:lnTo>
                  <a:pt x="318" y="1195"/>
                </a:lnTo>
                <a:lnTo>
                  <a:pt x="268" y="1078"/>
                </a:lnTo>
                <a:lnTo>
                  <a:pt x="226" y="961"/>
                </a:lnTo>
                <a:lnTo>
                  <a:pt x="184" y="836"/>
                </a:lnTo>
                <a:lnTo>
                  <a:pt x="142" y="719"/>
                </a:lnTo>
                <a:lnTo>
                  <a:pt x="109" y="602"/>
                </a:lnTo>
                <a:lnTo>
                  <a:pt x="84" y="544"/>
                </a:lnTo>
                <a:lnTo>
                  <a:pt x="67" y="477"/>
                </a:lnTo>
                <a:lnTo>
                  <a:pt x="50" y="418"/>
                </a:lnTo>
                <a:lnTo>
                  <a:pt x="25" y="360"/>
                </a:lnTo>
                <a:lnTo>
                  <a:pt x="9" y="301"/>
                </a:lnTo>
                <a:lnTo>
                  <a:pt x="0" y="268"/>
                </a:lnTo>
                <a:lnTo>
                  <a:pt x="9" y="234"/>
                </a:lnTo>
                <a:lnTo>
                  <a:pt x="17" y="168"/>
                </a:lnTo>
                <a:lnTo>
                  <a:pt x="34" y="101"/>
                </a:lnTo>
                <a:lnTo>
                  <a:pt x="92" y="84"/>
                </a:lnTo>
                <a:lnTo>
                  <a:pt x="376" y="9"/>
                </a:lnTo>
                <a:lnTo>
                  <a:pt x="43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12689653" y="5206411"/>
            <a:ext cx="49525" cy="189615"/>
          </a:xfrm>
          <a:custGeom>
            <a:avLst/>
            <a:gdLst/>
            <a:ahLst/>
            <a:cxnLst/>
            <a:rect l="l" t="t" r="r" b="b"/>
            <a:pathLst>
              <a:path w="753" h="2883" extrusionOk="0">
                <a:moveTo>
                  <a:pt x="402" y="193"/>
                </a:moveTo>
                <a:lnTo>
                  <a:pt x="410" y="234"/>
                </a:lnTo>
                <a:lnTo>
                  <a:pt x="419" y="268"/>
                </a:lnTo>
                <a:lnTo>
                  <a:pt x="427" y="301"/>
                </a:lnTo>
                <a:lnTo>
                  <a:pt x="435" y="326"/>
                </a:lnTo>
                <a:lnTo>
                  <a:pt x="435" y="335"/>
                </a:lnTo>
                <a:lnTo>
                  <a:pt x="435" y="376"/>
                </a:lnTo>
                <a:lnTo>
                  <a:pt x="435" y="410"/>
                </a:lnTo>
                <a:lnTo>
                  <a:pt x="435" y="443"/>
                </a:lnTo>
                <a:lnTo>
                  <a:pt x="435" y="769"/>
                </a:lnTo>
                <a:lnTo>
                  <a:pt x="435" y="802"/>
                </a:lnTo>
                <a:lnTo>
                  <a:pt x="435" y="844"/>
                </a:lnTo>
                <a:lnTo>
                  <a:pt x="435" y="878"/>
                </a:lnTo>
                <a:lnTo>
                  <a:pt x="435" y="919"/>
                </a:lnTo>
                <a:lnTo>
                  <a:pt x="435" y="953"/>
                </a:lnTo>
                <a:lnTo>
                  <a:pt x="435" y="995"/>
                </a:lnTo>
                <a:lnTo>
                  <a:pt x="435" y="1028"/>
                </a:lnTo>
                <a:lnTo>
                  <a:pt x="435" y="1070"/>
                </a:lnTo>
                <a:lnTo>
                  <a:pt x="444" y="1145"/>
                </a:lnTo>
                <a:lnTo>
                  <a:pt x="460" y="1220"/>
                </a:lnTo>
                <a:lnTo>
                  <a:pt x="469" y="1304"/>
                </a:lnTo>
                <a:lnTo>
                  <a:pt x="486" y="1379"/>
                </a:lnTo>
                <a:lnTo>
                  <a:pt x="494" y="1454"/>
                </a:lnTo>
                <a:lnTo>
                  <a:pt x="511" y="1529"/>
                </a:lnTo>
                <a:lnTo>
                  <a:pt x="519" y="1596"/>
                </a:lnTo>
                <a:lnTo>
                  <a:pt x="519" y="1613"/>
                </a:lnTo>
                <a:lnTo>
                  <a:pt x="536" y="1688"/>
                </a:lnTo>
                <a:lnTo>
                  <a:pt x="552" y="1763"/>
                </a:lnTo>
                <a:lnTo>
                  <a:pt x="569" y="1838"/>
                </a:lnTo>
                <a:lnTo>
                  <a:pt x="586" y="1922"/>
                </a:lnTo>
                <a:lnTo>
                  <a:pt x="602" y="1997"/>
                </a:lnTo>
                <a:lnTo>
                  <a:pt x="653" y="2156"/>
                </a:lnTo>
                <a:lnTo>
                  <a:pt x="686" y="2306"/>
                </a:lnTo>
                <a:lnTo>
                  <a:pt x="719" y="2448"/>
                </a:lnTo>
                <a:lnTo>
                  <a:pt x="753" y="2582"/>
                </a:lnTo>
                <a:lnTo>
                  <a:pt x="753" y="2599"/>
                </a:lnTo>
                <a:lnTo>
                  <a:pt x="561" y="2883"/>
                </a:lnTo>
                <a:lnTo>
                  <a:pt x="268" y="2690"/>
                </a:lnTo>
                <a:lnTo>
                  <a:pt x="268" y="2682"/>
                </a:lnTo>
                <a:lnTo>
                  <a:pt x="243" y="2548"/>
                </a:lnTo>
                <a:lnTo>
                  <a:pt x="210" y="2398"/>
                </a:lnTo>
                <a:lnTo>
                  <a:pt x="176" y="2248"/>
                </a:lnTo>
                <a:lnTo>
                  <a:pt x="151" y="2089"/>
                </a:lnTo>
                <a:lnTo>
                  <a:pt x="135" y="2014"/>
                </a:lnTo>
                <a:lnTo>
                  <a:pt x="118" y="1930"/>
                </a:lnTo>
                <a:lnTo>
                  <a:pt x="101" y="1855"/>
                </a:lnTo>
                <a:lnTo>
                  <a:pt x="85" y="1771"/>
                </a:lnTo>
                <a:lnTo>
                  <a:pt x="76" y="1688"/>
                </a:lnTo>
                <a:lnTo>
                  <a:pt x="76" y="1671"/>
                </a:lnTo>
                <a:lnTo>
                  <a:pt x="68" y="1604"/>
                </a:lnTo>
                <a:lnTo>
                  <a:pt x="51" y="1529"/>
                </a:lnTo>
                <a:lnTo>
                  <a:pt x="43" y="1446"/>
                </a:lnTo>
                <a:lnTo>
                  <a:pt x="26" y="1362"/>
                </a:lnTo>
                <a:lnTo>
                  <a:pt x="18" y="1279"/>
                </a:lnTo>
                <a:lnTo>
                  <a:pt x="9" y="1195"/>
                </a:lnTo>
                <a:lnTo>
                  <a:pt x="1" y="1111"/>
                </a:lnTo>
                <a:lnTo>
                  <a:pt x="1" y="1070"/>
                </a:lnTo>
                <a:lnTo>
                  <a:pt x="1" y="1028"/>
                </a:lnTo>
                <a:lnTo>
                  <a:pt x="1" y="986"/>
                </a:lnTo>
                <a:lnTo>
                  <a:pt x="1" y="944"/>
                </a:lnTo>
                <a:lnTo>
                  <a:pt x="1" y="903"/>
                </a:lnTo>
                <a:lnTo>
                  <a:pt x="1" y="535"/>
                </a:lnTo>
                <a:lnTo>
                  <a:pt x="1" y="493"/>
                </a:lnTo>
                <a:lnTo>
                  <a:pt x="1" y="452"/>
                </a:lnTo>
                <a:lnTo>
                  <a:pt x="1" y="410"/>
                </a:lnTo>
                <a:lnTo>
                  <a:pt x="1" y="368"/>
                </a:lnTo>
                <a:lnTo>
                  <a:pt x="1" y="335"/>
                </a:lnTo>
                <a:lnTo>
                  <a:pt x="1" y="293"/>
                </a:lnTo>
                <a:lnTo>
                  <a:pt x="1" y="276"/>
                </a:lnTo>
                <a:lnTo>
                  <a:pt x="18" y="251"/>
                </a:lnTo>
                <a:lnTo>
                  <a:pt x="34" y="218"/>
                </a:lnTo>
                <a:lnTo>
                  <a:pt x="59" y="176"/>
                </a:lnTo>
                <a:lnTo>
                  <a:pt x="76" y="142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12961679" y="5144850"/>
            <a:ext cx="36305" cy="165477"/>
          </a:xfrm>
          <a:custGeom>
            <a:avLst/>
            <a:gdLst/>
            <a:ahLst/>
            <a:cxnLst/>
            <a:rect l="l" t="t" r="r" b="b"/>
            <a:pathLst>
              <a:path w="552" h="2516" extrusionOk="0">
                <a:moveTo>
                  <a:pt x="359" y="9"/>
                </a:moveTo>
                <a:lnTo>
                  <a:pt x="468" y="93"/>
                </a:lnTo>
                <a:lnTo>
                  <a:pt x="476" y="93"/>
                </a:lnTo>
                <a:lnTo>
                  <a:pt x="501" y="168"/>
                </a:lnTo>
                <a:lnTo>
                  <a:pt x="535" y="235"/>
                </a:lnTo>
                <a:lnTo>
                  <a:pt x="535" y="235"/>
                </a:lnTo>
                <a:lnTo>
                  <a:pt x="535" y="301"/>
                </a:lnTo>
                <a:lnTo>
                  <a:pt x="535" y="368"/>
                </a:lnTo>
                <a:lnTo>
                  <a:pt x="535" y="444"/>
                </a:lnTo>
                <a:lnTo>
                  <a:pt x="535" y="510"/>
                </a:lnTo>
                <a:lnTo>
                  <a:pt x="535" y="577"/>
                </a:lnTo>
                <a:lnTo>
                  <a:pt x="535" y="644"/>
                </a:lnTo>
                <a:lnTo>
                  <a:pt x="535" y="1195"/>
                </a:lnTo>
                <a:lnTo>
                  <a:pt x="535" y="1262"/>
                </a:lnTo>
                <a:lnTo>
                  <a:pt x="535" y="1329"/>
                </a:lnTo>
                <a:lnTo>
                  <a:pt x="535" y="1404"/>
                </a:lnTo>
                <a:lnTo>
                  <a:pt x="535" y="1471"/>
                </a:lnTo>
                <a:lnTo>
                  <a:pt x="535" y="1538"/>
                </a:lnTo>
                <a:lnTo>
                  <a:pt x="535" y="1605"/>
                </a:lnTo>
                <a:lnTo>
                  <a:pt x="535" y="1680"/>
                </a:lnTo>
                <a:lnTo>
                  <a:pt x="535" y="1747"/>
                </a:lnTo>
                <a:lnTo>
                  <a:pt x="535" y="1814"/>
                </a:lnTo>
                <a:lnTo>
                  <a:pt x="535" y="1880"/>
                </a:lnTo>
                <a:lnTo>
                  <a:pt x="535" y="1956"/>
                </a:lnTo>
                <a:lnTo>
                  <a:pt x="535" y="2022"/>
                </a:lnTo>
                <a:lnTo>
                  <a:pt x="543" y="2089"/>
                </a:lnTo>
                <a:lnTo>
                  <a:pt x="552" y="2156"/>
                </a:lnTo>
                <a:lnTo>
                  <a:pt x="552" y="2223"/>
                </a:lnTo>
                <a:lnTo>
                  <a:pt x="552" y="2231"/>
                </a:lnTo>
                <a:lnTo>
                  <a:pt x="318" y="2515"/>
                </a:lnTo>
                <a:lnTo>
                  <a:pt x="34" y="2281"/>
                </a:lnTo>
                <a:lnTo>
                  <a:pt x="34" y="2273"/>
                </a:lnTo>
                <a:lnTo>
                  <a:pt x="34" y="2215"/>
                </a:lnTo>
                <a:lnTo>
                  <a:pt x="25" y="2139"/>
                </a:lnTo>
                <a:lnTo>
                  <a:pt x="17" y="2064"/>
                </a:lnTo>
                <a:lnTo>
                  <a:pt x="9" y="1997"/>
                </a:lnTo>
                <a:lnTo>
                  <a:pt x="0" y="1922"/>
                </a:lnTo>
                <a:lnTo>
                  <a:pt x="0" y="1855"/>
                </a:lnTo>
                <a:lnTo>
                  <a:pt x="0" y="1780"/>
                </a:lnTo>
                <a:lnTo>
                  <a:pt x="0" y="1705"/>
                </a:lnTo>
                <a:lnTo>
                  <a:pt x="0" y="1638"/>
                </a:lnTo>
                <a:lnTo>
                  <a:pt x="0" y="1563"/>
                </a:lnTo>
                <a:lnTo>
                  <a:pt x="0" y="1488"/>
                </a:lnTo>
                <a:lnTo>
                  <a:pt x="0" y="1421"/>
                </a:lnTo>
                <a:lnTo>
                  <a:pt x="0" y="1346"/>
                </a:lnTo>
                <a:lnTo>
                  <a:pt x="0" y="1279"/>
                </a:lnTo>
                <a:lnTo>
                  <a:pt x="0" y="769"/>
                </a:lnTo>
                <a:lnTo>
                  <a:pt x="0" y="702"/>
                </a:lnTo>
                <a:lnTo>
                  <a:pt x="0" y="627"/>
                </a:lnTo>
                <a:lnTo>
                  <a:pt x="0" y="552"/>
                </a:lnTo>
                <a:lnTo>
                  <a:pt x="0" y="485"/>
                </a:lnTo>
                <a:lnTo>
                  <a:pt x="0" y="410"/>
                </a:lnTo>
                <a:lnTo>
                  <a:pt x="0" y="343"/>
                </a:lnTo>
                <a:lnTo>
                  <a:pt x="0" y="268"/>
                </a:lnTo>
                <a:lnTo>
                  <a:pt x="0" y="193"/>
                </a:lnTo>
                <a:lnTo>
                  <a:pt x="0" y="193"/>
                </a:lnTo>
                <a:lnTo>
                  <a:pt x="42" y="126"/>
                </a:lnTo>
                <a:lnTo>
                  <a:pt x="84" y="68"/>
                </a:lnTo>
                <a:lnTo>
                  <a:pt x="92" y="68"/>
                </a:lnTo>
                <a:lnTo>
                  <a:pt x="2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13215485" y="5138799"/>
            <a:ext cx="33083" cy="195140"/>
          </a:xfrm>
          <a:custGeom>
            <a:avLst/>
            <a:gdLst/>
            <a:ahLst/>
            <a:cxnLst/>
            <a:rect l="l" t="t" r="r" b="b"/>
            <a:pathLst>
              <a:path w="503" h="2967" extrusionOk="0">
                <a:moveTo>
                  <a:pt x="193" y="1"/>
                </a:moveTo>
                <a:lnTo>
                  <a:pt x="410" y="9"/>
                </a:lnTo>
                <a:lnTo>
                  <a:pt x="444" y="9"/>
                </a:lnTo>
                <a:lnTo>
                  <a:pt x="469" y="51"/>
                </a:lnTo>
                <a:lnTo>
                  <a:pt x="469" y="1028"/>
                </a:lnTo>
                <a:lnTo>
                  <a:pt x="469" y="1195"/>
                </a:lnTo>
                <a:lnTo>
                  <a:pt x="469" y="1363"/>
                </a:lnTo>
                <a:lnTo>
                  <a:pt x="469" y="1538"/>
                </a:lnTo>
                <a:lnTo>
                  <a:pt x="469" y="1622"/>
                </a:lnTo>
                <a:lnTo>
                  <a:pt x="469" y="1705"/>
                </a:lnTo>
                <a:lnTo>
                  <a:pt x="469" y="1789"/>
                </a:lnTo>
                <a:lnTo>
                  <a:pt x="469" y="1872"/>
                </a:lnTo>
                <a:lnTo>
                  <a:pt x="469" y="1956"/>
                </a:lnTo>
                <a:lnTo>
                  <a:pt x="469" y="2039"/>
                </a:lnTo>
                <a:lnTo>
                  <a:pt x="469" y="2123"/>
                </a:lnTo>
                <a:lnTo>
                  <a:pt x="469" y="2206"/>
                </a:lnTo>
                <a:lnTo>
                  <a:pt x="469" y="2290"/>
                </a:lnTo>
                <a:lnTo>
                  <a:pt x="477" y="2373"/>
                </a:lnTo>
                <a:lnTo>
                  <a:pt x="477" y="2457"/>
                </a:lnTo>
                <a:lnTo>
                  <a:pt x="485" y="2540"/>
                </a:lnTo>
                <a:lnTo>
                  <a:pt x="494" y="2624"/>
                </a:lnTo>
                <a:lnTo>
                  <a:pt x="502" y="2708"/>
                </a:lnTo>
                <a:lnTo>
                  <a:pt x="260" y="2967"/>
                </a:lnTo>
                <a:lnTo>
                  <a:pt x="1" y="2733"/>
                </a:lnTo>
                <a:lnTo>
                  <a:pt x="1" y="2649"/>
                </a:lnTo>
                <a:lnTo>
                  <a:pt x="1" y="1964"/>
                </a:lnTo>
                <a:lnTo>
                  <a:pt x="1" y="1872"/>
                </a:lnTo>
                <a:lnTo>
                  <a:pt x="1" y="1789"/>
                </a:lnTo>
                <a:lnTo>
                  <a:pt x="1" y="1705"/>
                </a:lnTo>
                <a:lnTo>
                  <a:pt x="1" y="1622"/>
                </a:lnTo>
                <a:lnTo>
                  <a:pt x="1" y="1530"/>
                </a:lnTo>
                <a:lnTo>
                  <a:pt x="9" y="1363"/>
                </a:lnTo>
                <a:lnTo>
                  <a:pt x="18" y="1187"/>
                </a:lnTo>
                <a:lnTo>
                  <a:pt x="26" y="1020"/>
                </a:lnTo>
                <a:lnTo>
                  <a:pt x="34" y="845"/>
                </a:lnTo>
                <a:lnTo>
                  <a:pt x="43" y="678"/>
                </a:lnTo>
                <a:lnTo>
                  <a:pt x="51" y="510"/>
                </a:lnTo>
                <a:lnTo>
                  <a:pt x="59" y="335"/>
                </a:lnTo>
                <a:lnTo>
                  <a:pt x="76" y="168"/>
                </a:lnTo>
                <a:lnTo>
                  <a:pt x="84" y="34"/>
                </a:lnTo>
                <a:lnTo>
                  <a:pt x="1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13359536" y="5094338"/>
            <a:ext cx="41764" cy="192377"/>
          </a:xfrm>
          <a:custGeom>
            <a:avLst/>
            <a:gdLst/>
            <a:ahLst/>
            <a:cxnLst/>
            <a:rect l="l" t="t" r="r" b="b"/>
            <a:pathLst>
              <a:path w="635" h="2925" extrusionOk="0">
                <a:moveTo>
                  <a:pt x="443" y="75"/>
                </a:moveTo>
                <a:lnTo>
                  <a:pt x="568" y="242"/>
                </a:lnTo>
                <a:lnTo>
                  <a:pt x="618" y="293"/>
                </a:lnTo>
                <a:lnTo>
                  <a:pt x="627" y="401"/>
                </a:lnTo>
                <a:lnTo>
                  <a:pt x="627" y="443"/>
                </a:lnTo>
                <a:lnTo>
                  <a:pt x="635" y="560"/>
                </a:lnTo>
                <a:lnTo>
                  <a:pt x="635" y="602"/>
                </a:lnTo>
                <a:lnTo>
                  <a:pt x="635" y="719"/>
                </a:lnTo>
                <a:lnTo>
                  <a:pt x="635" y="877"/>
                </a:lnTo>
                <a:lnTo>
                  <a:pt x="635" y="1036"/>
                </a:lnTo>
                <a:lnTo>
                  <a:pt x="635" y="1153"/>
                </a:lnTo>
                <a:lnTo>
                  <a:pt x="635" y="1203"/>
                </a:lnTo>
                <a:lnTo>
                  <a:pt x="635" y="1362"/>
                </a:lnTo>
                <a:lnTo>
                  <a:pt x="635" y="1479"/>
                </a:lnTo>
                <a:lnTo>
                  <a:pt x="635" y="1780"/>
                </a:lnTo>
                <a:lnTo>
                  <a:pt x="627" y="2005"/>
                </a:lnTo>
                <a:lnTo>
                  <a:pt x="627" y="2039"/>
                </a:lnTo>
                <a:lnTo>
                  <a:pt x="593" y="2323"/>
                </a:lnTo>
                <a:lnTo>
                  <a:pt x="593" y="2323"/>
                </a:lnTo>
                <a:lnTo>
                  <a:pt x="560" y="2640"/>
                </a:lnTo>
                <a:lnTo>
                  <a:pt x="318" y="2924"/>
                </a:lnTo>
                <a:lnTo>
                  <a:pt x="67" y="2640"/>
                </a:lnTo>
                <a:lnTo>
                  <a:pt x="33" y="2323"/>
                </a:lnTo>
                <a:lnTo>
                  <a:pt x="33" y="2323"/>
                </a:lnTo>
                <a:lnTo>
                  <a:pt x="8" y="2030"/>
                </a:lnTo>
                <a:lnTo>
                  <a:pt x="8" y="1997"/>
                </a:lnTo>
                <a:lnTo>
                  <a:pt x="0" y="1771"/>
                </a:lnTo>
                <a:lnTo>
                  <a:pt x="0" y="1679"/>
                </a:lnTo>
                <a:lnTo>
                  <a:pt x="0" y="1512"/>
                </a:lnTo>
                <a:lnTo>
                  <a:pt x="0" y="1479"/>
                </a:lnTo>
                <a:lnTo>
                  <a:pt x="8" y="1354"/>
                </a:lnTo>
                <a:lnTo>
                  <a:pt x="8" y="1195"/>
                </a:lnTo>
                <a:lnTo>
                  <a:pt x="8" y="1145"/>
                </a:lnTo>
                <a:lnTo>
                  <a:pt x="17" y="1028"/>
                </a:lnTo>
                <a:lnTo>
                  <a:pt x="33" y="869"/>
                </a:lnTo>
                <a:lnTo>
                  <a:pt x="42" y="702"/>
                </a:lnTo>
                <a:lnTo>
                  <a:pt x="50" y="585"/>
                </a:lnTo>
                <a:lnTo>
                  <a:pt x="50" y="543"/>
                </a:lnTo>
                <a:lnTo>
                  <a:pt x="67" y="426"/>
                </a:lnTo>
                <a:lnTo>
                  <a:pt x="75" y="384"/>
                </a:lnTo>
                <a:lnTo>
                  <a:pt x="92" y="276"/>
                </a:lnTo>
                <a:lnTo>
                  <a:pt x="150" y="226"/>
                </a:lnTo>
                <a:lnTo>
                  <a:pt x="284" y="67"/>
                </a:lnTo>
                <a:lnTo>
                  <a:pt x="3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34"/>
          <p:cNvSpPr/>
          <p:nvPr/>
        </p:nvSpPr>
        <p:spPr>
          <a:xfrm>
            <a:off x="13517779" y="5110780"/>
            <a:ext cx="29136" cy="148443"/>
          </a:xfrm>
          <a:custGeom>
            <a:avLst/>
            <a:gdLst/>
            <a:ahLst/>
            <a:cxnLst/>
            <a:rect l="l" t="t" r="r" b="b"/>
            <a:pathLst>
              <a:path w="443" h="2257" extrusionOk="0">
                <a:moveTo>
                  <a:pt x="443" y="76"/>
                </a:moveTo>
                <a:lnTo>
                  <a:pt x="443" y="84"/>
                </a:lnTo>
                <a:lnTo>
                  <a:pt x="443" y="201"/>
                </a:lnTo>
                <a:lnTo>
                  <a:pt x="443" y="586"/>
                </a:lnTo>
                <a:lnTo>
                  <a:pt x="443" y="719"/>
                </a:lnTo>
                <a:lnTo>
                  <a:pt x="443" y="736"/>
                </a:lnTo>
                <a:lnTo>
                  <a:pt x="434" y="836"/>
                </a:lnTo>
                <a:lnTo>
                  <a:pt x="418" y="1095"/>
                </a:lnTo>
                <a:lnTo>
                  <a:pt x="418" y="1220"/>
                </a:lnTo>
                <a:lnTo>
                  <a:pt x="409" y="1346"/>
                </a:lnTo>
                <a:lnTo>
                  <a:pt x="401" y="1479"/>
                </a:lnTo>
                <a:lnTo>
                  <a:pt x="393" y="1546"/>
                </a:lnTo>
                <a:lnTo>
                  <a:pt x="393" y="1605"/>
                </a:lnTo>
                <a:lnTo>
                  <a:pt x="384" y="1730"/>
                </a:lnTo>
                <a:lnTo>
                  <a:pt x="368" y="1864"/>
                </a:lnTo>
                <a:lnTo>
                  <a:pt x="359" y="1922"/>
                </a:lnTo>
                <a:lnTo>
                  <a:pt x="351" y="1989"/>
                </a:lnTo>
                <a:lnTo>
                  <a:pt x="343" y="2048"/>
                </a:lnTo>
                <a:lnTo>
                  <a:pt x="343" y="2106"/>
                </a:lnTo>
                <a:lnTo>
                  <a:pt x="343" y="2114"/>
                </a:lnTo>
                <a:lnTo>
                  <a:pt x="150" y="2256"/>
                </a:lnTo>
                <a:lnTo>
                  <a:pt x="0" y="2064"/>
                </a:lnTo>
                <a:lnTo>
                  <a:pt x="0" y="2056"/>
                </a:lnTo>
                <a:lnTo>
                  <a:pt x="8" y="2006"/>
                </a:lnTo>
                <a:lnTo>
                  <a:pt x="25" y="1947"/>
                </a:lnTo>
                <a:lnTo>
                  <a:pt x="33" y="1880"/>
                </a:lnTo>
                <a:lnTo>
                  <a:pt x="42" y="1822"/>
                </a:lnTo>
                <a:lnTo>
                  <a:pt x="58" y="1697"/>
                </a:lnTo>
                <a:lnTo>
                  <a:pt x="75" y="1571"/>
                </a:lnTo>
                <a:lnTo>
                  <a:pt x="84" y="1513"/>
                </a:lnTo>
                <a:lnTo>
                  <a:pt x="92" y="1446"/>
                </a:lnTo>
                <a:lnTo>
                  <a:pt x="117" y="1321"/>
                </a:lnTo>
                <a:lnTo>
                  <a:pt x="134" y="1195"/>
                </a:lnTo>
                <a:lnTo>
                  <a:pt x="150" y="1062"/>
                </a:lnTo>
                <a:lnTo>
                  <a:pt x="175" y="811"/>
                </a:lnTo>
                <a:lnTo>
                  <a:pt x="192" y="711"/>
                </a:lnTo>
                <a:lnTo>
                  <a:pt x="192" y="686"/>
                </a:lnTo>
                <a:lnTo>
                  <a:pt x="217" y="561"/>
                </a:lnTo>
                <a:lnTo>
                  <a:pt x="217" y="527"/>
                </a:lnTo>
                <a:lnTo>
                  <a:pt x="242" y="435"/>
                </a:lnTo>
                <a:lnTo>
                  <a:pt x="259" y="335"/>
                </a:lnTo>
                <a:lnTo>
                  <a:pt x="267" y="310"/>
                </a:lnTo>
                <a:lnTo>
                  <a:pt x="292" y="185"/>
                </a:lnTo>
                <a:lnTo>
                  <a:pt x="317" y="68"/>
                </a:lnTo>
                <a:lnTo>
                  <a:pt x="317" y="59"/>
                </a:lnTo>
                <a:lnTo>
                  <a:pt x="3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34"/>
          <p:cNvSpPr/>
          <p:nvPr/>
        </p:nvSpPr>
        <p:spPr>
          <a:xfrm>
            <a:off x="10983646" y="5530591"/>
            <a:ext cx="111085" cy="78595"/>
          </a:xfrm>
          <a:custGeom>
            <a:avLst/>
            <a:gdLst/>
            <a:ahLst/>
            <a:cxnLst/>
            <a:rect l="l" t="t" r="r" b="b"/>
            <a:pathLst>
              <a:path w="1689" h="1195" extrusionOk="0">
                <a:moveTo>
                  <a:pt x="93" y="9"/>
                </a:moveTo>
                <a:lnTo>
                  <a:pt x="193" y="42"/>
                </a:lnTo>
                <a:lnTo>
                  <a:pt x="293" y="84"/>
                </a:lnTo>
                <a:lnTo>
                  <a:pt x="352" y="101"/>
                </a:lnTo>
                <a:lnTo>
                  <a:pt x="402" y="117"/>
                </a:lnTo>
                <a:lnTo>
                  <a:pt x="502" y="151"/>
                </a:lnTo>
                <a:lnTo>
                  <a:pt x="535" y="159"/>
                </a:lnTo>
                <a:lnTo>
                  <a:pt x="602" y="184"/>
                </a:lnTo>
                <a:lnTo>
                  <a:pt x="711" y="226"/>
                </a:lnTo>
                <a:lnTo>
                  <a:pt x="719" y="226"/>
                </a:lnTo>
                <a:lnTo>
                  <a:pt x="803" y="268"/>
                </a:lnTo>
                <a:lnTo>
                  <a:pt x="895" y="326"/>
                </a:lnTo>
                <a:lnTo>
                  <a:pt x="961" y="360"/>
                </a:lnTo>
                <a:lnTo>
                  <a:pt x="986" y="376"/>
                </a:lnTo>
                <a:lnTo>
                  <a:pt x="1070" y="435"/>
                </a:lnTo>
                <a:lnTo>
                  <a:pt x="1162" y="493"/>
                </a:lnTo>
                <a:lnTo>
                  <a:pt x="1245" y="543"/>
                </a:lnTo>
                <a:lnTo>
                  <a:pt x="1254" y="543"/>
                </a:lnTo>
                <a:lnTo>
                  <a:pt x="1337" y="602"/>
                </a:lnTo>
                <a:lnTo>
                  <a:pt x="1421" y="660"/>
                </a:lnTo>
                <a:lnTo>
                  <a:pt x="1513" y="719"/>
                </a:lnTo>
                <a:lnTo>
                  <a:pt x="1605" y="777"/>
                </a:lnTo>
                <a:lnTo>
                  <a:pt x="1688" y="1120"/>
                </a:lnTo>
                <a:lnTo>
                  <a:pt x="1346" y="1195"/>
                </a:lnTo>
                <a:lnTo>
                  <a:pt x="1254" y="1145"/>
                </a:lnTo>
                <a:lnTo>
                  <a:pt x="1162" y="1095"/>
                </a:lnTo>
                <a:lnTo>
                  <a:pt x="1062" y="1036"/>
                </a:lnTo>
                <a:lnTo>
                  <a:pt x="978" y="986"/>
                </a:lnTo>
                <a:lnTo>
                  <a:pt x="970" y="986"/>
                </a:lnTo>
                <a:lnTo>
                  <a:pt x="878" y="936"/>
                </a:lnTo>
                <a:lnTo>
                  <a:pt x="794" y="877"/>
                </a:lnTo>
                <a:lnTo>
                  <a:pt x="702" y="819"/>
                </a:lnTo>
                <a:lnTo>
                  <a:pt x="677" y="802"/>
                </a:lnTo>
                <a:lnTo>
                  <a:pt x="611" y="752"/>
                </a:lnTo>
                <a:lnTo>
                  <a:pt x="527" y="694"/>
                </a:lnTo>
                <a:lnTo>
                  <a:pt x="452" y="635"/>
                </a:lnTo>
                <a:lnTo>
                  <a:pt x="443" y="627"/>
                </a:lnTo>
                <a:lnTo>
                  <a:pt x="368" y="543"/>
                </a:lnTo>
                <a:lnTo>
                  <a:pt x="310" y="493"/>
                </a:lnTo>
                <a:lnTo>
                  <a:pt x="293" y="460"/>
                </a:lnTo>
                <a:lnTo>
                  <a:pt x="218" y="376"/>
                </a:lnTo>
                <a:lnTo>
                  <a:pt x="184" y="334"/>
                </a:lnTo>
                <a:lnTo>
                  <a:pt x="151" y="284"/>
                </a:lnTo>
                <a:lnTo>
                  <a:pt x="84" y="192"/>
                </a:lnTo>
                <a:lnTo>
                  <a:pt x="17" y="117"/>
                </a:lnTo>
                <a:lnTo>
                  <a:pt x="17" y="109"/>
                </a:lnTo>
                <a:lnTo>
                  <a:pt x="1" y="17"/>
                </a:lnTo>
                <a:lnTo>
                  <a:pt x="93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34"/>
          <p:cNvSpPr/>
          <p:nvPr/>
        </p:nvSpPr>
        <p:spPr>
          <a:xfrm>
            <a:off x="11278165" y="5349789"/>
            <a:ext cx="106087" cy="128647"/>
          </a:xfrm>
          <a:custGeom>
            <a:avLst/>
            <a:gdLst/>
            <a:ahLst/>
            <a:cxnLst/>
            <a:rect l="l" t="t" r="r" b="b"/>
            <a:pathLst>
              <a:path w="1613" h="1956" extrusionOk="0">
                <a:moveTo>
                  <a:pt x="101" y="34"/>
                </a:moveTo>
                <a:lnTo>
                  <a:pt x="109" y="34"/>
                </a:lnTo>
                <a:lnTo>
                  <a:pt x="226" y="101"/>
                </a:lnTo>
                <a:lnTo>
                  <a:pt x="301" y="134"/>
                </a:lnTo>
                <a:lnTo>
                  <a:pt x="360" y="168"/>
                </a:lnTo>
                <a:lnTo>
                  <a:pt x="443" y="210"/>
                </a:lnTo>
                <a:lnTo>
                  <a:pt x="502" y="251"/>
                </a:lnTo>
                <a:lnTo>
                  <a:pt x="552" y="285"/>
                </a:lnTo>
                <a:lnTo>
                  <a:pt x="594" y="335"/>
                </a:lnTo>
                <a:lnTo>
                  <a:pt x="677" y="419"/>
                </a:lnTo>
                <a:lnTo>
                  <a:pt x="777" y="535"/>
                </a:lnTo>
                <a:lnTo>
                  <a:pt x="836" y="602"/>
                </a:lnTo>
                <a:lnTo>
                  <a:pt x="953" y="753"/>
                </a:lnTo>
                <a:lnTo>
                  <a:pt x="1036" y="861"/>
                </a:lnTo>
                <a:lnTo>
                  <a:pt x="1120" y="962"/>
                </a:lnTo>
                <a:lnTo>
                  <a:pt x="1187" y="1045"/>
                </a:lnTo>
                <a:lnTo>
                  <a:pt x="1203" y="1070"/>
                </a:lnTo>
                <a:lnTo>
                  <a:pt x="1287" y="1187"/>
                </a:lnTo>
                <a:lnTo>
                  <a:pt x="1371" y="1296"/>
                </a:lnTo>
                <a:lnTo>
                  <a:pt x="1446" y="1413"/>
                </a:lnTo>
                <a:lnTo>
                  <a:pt x="1529" y="1521"/>
                </a:lnTo>
                <a:lnTo>
                  <a:pt x="1604" y="1630"/>
                </a:lnTo>
                <a:lnTo>
                  <a:pt x="1613" y="1638"/>
                </a:lnTo>
                <a:lnTo>
                  <a:pt x="1563" y="1956"/>
                </a:lnTo>
                <a:lnTo>
                  <a:pt x="1245" y="1914"/>
                </a:lnTo>
                <a:lnTo>
                  <a:pt x="1237" y="1906"/>
                </a:lnTo>
                <a:lnTo>
                  <a:pt x="1153" y="1814"/>
                </a:lnTo>
                <a:lnTo>
                  <a:pt x="1070" y="1705"/>
                </a:lnTo>
                <a:lnTo>
                  <a:pt x="978" y="1605"/>
                </a:lnTo>
                <a:lnTo>
                  <a:pt x="894" y="1496"/>
                </a:lnTo>
                <a:lnTo>
                  <a:pt x="802" y="1396"/>
                </a:lnTo>
                <a:lnTo>
                  <a:pt x="786" y="1371"/>
                </a:lnTo>
                <a:lnTo>
                  <a:pt x="719" y="1287"/>
                </a:lnTo>
                <a:lnTo>
                  <a:pt x="627" y="1187"/>
                </a:lnTo>
                <a:lnTo>
                  <a:pt x="535" y="1078"/>
                </a:lnTo>
                <a:lnTo>
                  <a:pt x="418" y="936"/>
                </a:lnTo>
                <a:lnTo>
                  <a:pt x="360" y="870"/>
                </a:lnTo>
                <a:lnTo>
                  <a:pt x="268" y="744"/>
                </a:lnTo>
                <a:lnTo>
                  <a:pt x="193" y="652"/>
                </a:lnTo>
                <a:lnTo>
                  <a:pt x="159" y="602"/>
                </a:lnTo>
                <a:lnTo>
                  <a:pt x="134" y="544"/>
                </a:lnTo>
                <a:lnTo>
                  <a:pt x="109" y="477"/>
                </a:lnTo>
                <a:lnTo>
                  <a:pt x="84" y="385"/>
                </a:lnTo>
                <a:lnTo>
                  <a:pt x="59" y="318"/>
                </a:lnTo>
                <a:lnTo>
                  <a:pt x="42" y="243"/>
                </a:lnTo>
                <a:lnTo>
                  <a:pt x="0" y="109"/>
                </a:lnTo>
                <a:lnTo>
                  <a:pt x="0" y="101"/>
                </a:lnTo>
                <a:lnTo>
                  <a:pt x="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34"/>
          <p:cNvSpPr/>
          <p:nvPr/>
        </p:nvSpPr>
        <p:spPr>
          <a:xfrm>
            <a:off x="11488628" y="5225615"/>
            <a:ext cx="138512" cy="150087"/>
          </a:xfrm>
          <a:custGeom>
            <a:avLst/>
            <a:gdLst/>
            <a:ahLst/>
            <a:cxnLst/>
            <a:rect l="l" t="t" r="r" b="b"/>
            <a:pathLst>
              <a:path w="2106" h="2282" extrusionOk="0">
                <a:moveTo>
                  <a:pt x="1696" y="2148"/>
                </a:moveTo>
                <a:lnTo>
                  <a:pt x="1646" y="2081"/>
                </a:lnTo>
                <a:lnTo>
                  <a:pt x="1587" y="2014"/>
                </a:lnTo>
                <a:lnTo>
                  <a:pt x="1587" y="2014"/>
                </a:lnTo>
                <a:lnTo>
                  <a:pt x="1537" y="1956"/>
                </a:lnTo>
                <a:lnTo>
                  <a:pt x="1479" y="1889"/>
                </a:lnTo>
                <a:lnTo>
                  <a:pt x="1420" y="1822"/>
                </a:lnTo>
                <a:lnTo>
                  <a:pt x="1370" y="1755"/>
                </a:lnTo>
                <a:lnTo>
                  <a:pt x="1353" y="1747"/>
                </a:lnTo>
                <a:lnTo>
                  <a:pt x="1312" y="1697"/>
                </a:lnTo>
                <a:lnTo>
                  <a:pt x="1262" y="1630"/>
                </a:lnTo>
                <a:lnTo>
                  <a:pt x="1211" y="1563"/>
                </a:lnTo>
                <a:lnTo>
                  <a:pt x="1153" y="1496"/>
                </a:lnTo>
                <a:lnTo>
                  <a:pt x="1103" y="1429"/>
                </a:lnTo>
                <a:lnTo>
                  <a:pt x="1044" y="1362"/>
                </a:lnTo>
                <a:lnTo>
                  <a:pt x="994" y="1296"/>
                </a:lnTo>
                <a:lnTo>
                  <a:pt x="936" y="1237"/>
                </a:lnTo>
                <a:lnTo>
                  <a:pt x="877" y="1170"/>
                </a:lnTo>
                <a:lnTo>
                  <a:pt x="827" y="1112"/>
                </a:lnTo>
                <a:lnTo>
                  <a:pt x="794" y="1070"/>
                </a:lnTo>
                <a:lnTo>
                  <a:pt x="769" y="1045"/>
                </a:lnTo>
                <a:lnTo>
                  <a:pt x="710" y="987"/>
                </a:lnTo>
                <a:lnTo>
                  <a:pt x="652" y="920"/>
                </a:lnTo>
                <a:lnTo>
                  <a:pt x="593" y="861"/>
                </a:lnTo>
                <a:lnTo>
                  <a:pt x="535" y="794"/>
                </a:lnTo>
                <a:lnTo>
                  <a:pt x="476" y="736"/>
                </a:lnTo>
                <a:lnTo>
                  <a:pt x="460" y="719"/>
                </a:lnTo>
                <a:lnTo>
                  <a:pt x="418" y="669"/>
                </a:lnTo>
                <a:lnTo>
                  <a:pt x="359" y="611"/>
                </a:lnTo>
                <a:lnTo>
                  <a:pt x="301" y="544"/>
                </a:lnTo>
                <a:lnTo>
                  <a:pt x="242" y="485"/>
                </a:lnTo>
                <a:lnTo>
                  <a:pt x="209" y="452"/>
                </a:lnTo>
                <a:lnTo>
                  <a:pt x="184" y="418"/>
                </a:lnTo>
                <a:lnTo>
                  <a:pt x="159" y="377"/>
                </a:lnTo>
                <a:lnTo>
                  <a:pt x="142" y="335"/>
                </a:lnTo>
                <a:lnTo>
                  <a:pt x="100" y="260"/>
                </a:lnTo>
                <a:lnTo>
                  <a:pt x="100" y="260"/>
                </a:lnTo>
                <a:lnTo>
                  <a:pt x="50" y="185"/>
                </a:lnTo>
                <a:lnTo>
                  <a:pt x="0" y="109"/>
                </a:lnTo>
                <a:lnTo>
                  <a:pt x="0" y="101"/>
                </a:lnTo>
                <a:lnTo>
                  <a:pt x="0" y="9"/>
                </a:lnTo>
                <a:lnTo>
                  <a:pt x="92" y="1"/>
                </a:lnTo>
                <a:lnTo>
                  <a:pt x="100" y="1"/>
                </a:lnTo>
                <a:lnTo>
                  <a:pt x="175" y="34"/>
                </a:lnTo>
                <a:lnTo>
                  <a:pt x="259" y="76"/>
                </a:lnTo>
                <a:lnTo>
                  <a:pt x="259" y="76"/>
                </a:lnTo>
                <a:lnTo>
                  <a:pt x="343" y="109"/>
                </a:lnTo>
                <a:lnTo>
                  <a:pt x="384" y="126"/>
                </a:lnTo>
                <a:lnTo>
                  <a:pt x="426" y="151"/>
                </a:lnTo>
                <a:lnTo>
                  <a:pt x="468" y="168"/>
                </a:lnTo>
                <a:lnTo>
                  <a:pt x="501" y="193"/>
                </a:lnTo>
                <a:lnTo>
                  <a:pt x="576" y="251"/>
                </a:lnTo>
                <a:lnTo>
                  <a:pt x="643" y="310"/>
                </a:lnTo>
                <a:lnTo>
                  <a:pt x="710" y="368"/>
                </a:lnTo>
                <a:lnTo>
                  <a:pt x="760" y="402"/>
                </a:lnTo>
                <a:lnTo>
                  <a:pt x="777" y="418"/>
                </a:lnTo>
                <a:lnTo>
                  <a:pt x="844" y="477"/>
                </a:lnTo>
                <a:lnTo>
                  <a:pt x="911" y="544"/>
                </a:lnTo>
                <a:lnTo>
                  <a:pt x="977" y="602"/>
                </a:lnTo>
                <a:lnTo>
                  <a:pt x="1044" y="661"/>
                </a:lnTo>
                <a:lnTo>
                  <a:pt x="1103" y="719"/>
                </a:lnTo>
                <a:lnTo>
                  <a:pt x="1136" y="744"/>
                </a:lnTo>
                <a:lnTo>
                  <a:pt x="1170" y="786"/>
                </a:lnTo>
                <a:lnTo>
                  <a:pt x="1228" y="845"/>
                </a:lnTo>
                <a:lnTo>
                  <a:pt x="1295" y="911"/>
                </a:lnTo>
                <a:lnTo>
                  <a:pt x="1353" y="978"/>
                </a:lnTo>
                <a:lnTo>
                  <a:pt x="1412" y="1045"/>
                </a:lnTo>
                <a:lnTo>
                  <a:pt x="1470" y="1104"/>
                </a:lnTo>
                <a:lnTo>
                  <a:pt x="1529" y="1170"/>
                </a:lnTo>
                <a:lnTo>
                  <a:pt x="1587" y="1237"/>
                </a:lnTo>
                <a:lnTo>
                  <a:pt x="1646" y="1312"/>
                </a:lnTo>
                <a:lnTo>
                  <a:pt x="1704" y="1379"/>
                </a:lnTo>
                <a:lnTo>
                  <a:pt x="1754" y="1429"/>
                </a:lnTo>
                <a:lnTo>
                  <a:pt x="1763" y="1446"/>
                </a:lnTo>
                <a:lnTo>
                  <a:pt x="1813" y="1521"/>
                </a:lnTo>
                <a:lnTo>
                  <a:pt x="1863" y="1596"/>
                </a:lnTo>
                <a:lnTo>
                  <a:pt x="1913" y="1672"/>
                </a:lnTo>
                <a:lnTo>
                  <a:pt x="1963" y="1747"/>
                </a:lnTo>
                <a:lnTo>
                  <a:pt x="1963" y="1747"/>
                </a:lnTo>
                <a:lnTo>
                  <a:pt x="2013" y="1822"/>
                </a:lnTo>
                <a:lnTo>
                  <a:pt x="2055" y="1897"/>
                </a:lnTo>
                <a:lnTo>
                  <a:pt x="2105" y="1972"/>
                </a:lnTo>
                <a:lnTo>
                  <a:pt x="2055" y="2281"/>
                </a:lnTo>
                <a:lnTo>
                  <a:pt x="1754" y="2215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34"/>
          <p:cNvSpPr/>
          <p:nvPr/>
        </p:nvSpPr>
        <p:spPr>
          <a:xfrm>
            <a:off x="11336963" y="5596493"/>
            <a:ext cx="67085" cy="75372"/>
          </a:xfrm>
          <a:custGeom>
            <a:avLst/>
            <a:gdLst/>
            <a:ahLst/>
            <a:cxnLst/>
            <a:rect l="l" t="t" r="r" b="b"/>
            <a:pathLst>
              <a:path w="1020" h="1146" extrusionOk="0">
                <a:moveTo>
                  <a:pt x="276" y="17"/>
                </a:moveTo>
                <a:lnTo>
                  <a:pt x="301" y="17"/>
                </a:lnTo>
                <a:lnTo>
                  <a:pt x="309" y="34"/>
                </a:lnTo>
                <a:lnTo>
                  <a:pt x="334" y="59"/>
                </a:lnTo>
                <a:lnTo>
                  <a:pt x="351" y="93"/>
                </a:lnTo>
                <a:lnTo>
                  <a:pt x="376" y="118"/>
                </a:lnTo>
                <a:lnTo>
                  <a:pt x="401" y="143"/>
                </a:lnTo>
                <a:lnTo>
                  <a:pt x="418" y="176"/>
                </a:lnTo>
                <a:lnTo>
                  <a:pt x="443" y="201"/>
                </a:lnTo>
                <a:lnTo>
                  <a:pt x="460" y="226"/>
                </a:lnTo>
                <a:lnTo>
                  <a:pt x="485" y="251"/>
                </a:lnTo>
                <a:lnTo>
                  <a:pt x="535" y="310"/>
                </a:lnTo>
                <a:lnTo>
                  <a:pt x="577" y="360"/>
                </a:lnTo>
                <a:lnTo>
                  <a:pt x="627" y="418"/>
                </a:lnTo>
                <a:lnTo>
                  <a:pt x="677" y="469"/>
                </a:lnTo>
                <a:lnTo>
                  <a:pt x="694" y="494"/>
                </a:lnTo>
                <a:lnTo>
                  <a:pt x="719" y="527"/>
                </a:lnTo>
                <a:lnTo>
                  <a:pt x="769" y="577"/>
                </a:lnTo>
                <a:lnTo>
                  <a:pt x="819" y="636"/>
                </a:lnTo>
                <a:lnTo>
                  <a:pt x="928" y="736"/>
                </a:lnTo>
                <a:lnTo>
                  <a:pt x="1020" y="845"/>
                </a:lnTo>
                <a:lnTo>
                  <a:pt x="1020" y="845"/>
                </a:lnTo>
                <a:lnTo>
                  <a:pt x="1003" y="1145"/>
                </a:lnTo>
                <a:lnTo>
                  <a:pt x="694" y="1129"/>
                </a:lnTo>
                <a:lnTo>
                  <a:pt x="694" y="1129"/>
                </a:lnTo>
                <a:lnTo>
                  <a:pt x="602" y="1020"/>
                </a:lnTo>
                <a:lnTo>
                  <a:pt x="510" y="911"/>
                </a:lnTo>
                <a:lnTo>
                  <a:pt x="460" y="853"/>
                </a:lnTo>
                <a:lnTo>
                  <a:pt x="410" y="794"/>
                </a:lnTo>
                <a:lnTo>
                  <a:pt x="385" y="753"/>
                </a:lnTo>
                <a:lnTo>
                  <a:pt x="368" y="736"/>
                </a:lnTo>
                <a:lnTo>
                  <a:pt x="318" y="677"/>
                </a:lnTo>
                <a:lnTo>
                  <a:pt x="276" y="611"/>
                </a:lnTo>
                <a:lnTo>
                  <a:pt x="226" y="552"/>
                </a:lnTo>
                <a:lnTo>
                  <a:pt x="184" y="494"/>
                </a:lnTo>
                <a:lnTo>
                  <a:pt x="159" y="460"/>
                </a:lnTo>
                <a:lnTo>
                  <a:pt x="142" y="427"/>
                </a:lnTo>
                <a:lnTo>
                  <a:pt x="117" y="393"/>
                </a:lnTo>
                <a:lnTo>
                  <a:pt x="92" y="368"/>
                </a:lnTo>
                <a:lnTo>
                  <a:pt x="76" y="335"/>
                </a:lnTo>
                <a:lnTo>
                  <a:pt x="50" y="302"/>
                </a:lnTo>
                <a:lnTo>
                  <a:pt x="34" y="268"/>
                </a:lnTo>
                <a:lnTo>
                  <a:pt x="9" y="235"/>
                </a:lnTo>
                <a:lnTo>
                  <a:pt x="0" y="210"/>
                </a:lnTo>
                <a:lnTo>
                  <a:pt x="9" y="193"/>
                </a:lnTo>
                <a:lnTo>
                  <a:pt x="25" y="134"/>
                </a:lnTo>
                <a:lnTo>
                  <a:pt x="2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34"/>
          <p:cNvSpPr/>
          <p:nvPr/>
        </p:nvSpPr>
        <p:spPr>
          <a:xfrm>
            <a:off x="10742467" y="5720666"/>
            <a:ext cx="168173" cy="63797"/>
          </a:xfrm>
          <a:custGeom>
            <a:avLst/>
            <a:gdLst/>
            <a:ahLst/>
            <a:cxnLst/>
            <a:rect l="l" t="t" r="r" b="b"/>
            <a:pathLst>
              <a:path w="2557" h="970" extrusionOk="0">
                <a:moveTo>
                  <a:pt x="393" y="9"/>
                </a:moveTo>
                <a:lnTo>
                  <a:pt x="468" y="17"/>
                </a:lnTo>
                <a:lnTo>
                  <a:pt x="543" y="34"/>
                </a:lnTo>
                <a:lnTo>
                  <a:pt x="618" y="51"/>
                </a:lnTo>
                <a:lnTo>
                  <a:pt x="694" y="68"/>
                </a:lnTo>
                <a:lnTo>
                  <a:pt x="769" y="93"/>
                </a:lnTo>
                <a:lnTo>
                  <a:pt x="844" y="109"/>
                </a:lnTo>
                <a:lnTo>
                  <a:pt x="844" y="109"/>
                </a:lnTo>
                <a:lnTo>
                  <a:pt x="911" y="126"/>
                </a:lnTo>
                <a:lnTo>
                  <a:pt x="986" y="151"/>
                </a:lnTo>
                <a:lnTo>
                  <a:pt x="1061" y="176"/>
                </a:lnTo>
                <a:lnTo>
                  <a:pt x="1128" y="193"/>
                </a:lnTo>
                <a:lnTo>
                  <a:pt x="1203" y="218"/>
                </a:lnTo>
                <a:lnTo>
                  <a:pt x="1278" y="243"/>
                </a:lnTo>
                <a:lnTo>
                  <a:pt x="1420" y="285"/>
                </a:lnTo>
                <a:lnTo>
                  <a:pt x="1546" y="327"/>
                </a:lnTo>
                <a:lnTo>
                  <a:pt x="1571" y="335"/>
                </a:lnTo>
                <a:lnTo>
                  <a:pt x="1713" y="385"/>
                </a:lnTo>
                <a:lnTo>
                  <a:pt x="1855" y="427"/>
                </a:lnTo>
                <a:lnTo>
                  <a:pt x="1997" y="477"/>
                </a:lnTo>
                <a:lnTo>
                  <a:pt x="2064" y="502"/>
                </a:lnTo>
                <a:lnTo>
                  <a:pt x="2139" y="519"/>
                </a:lnTo>
                <a:lnTo>
                  <a:pt x="2206" y="544"/>
                </a:lnTo>
                <a:lnTo>
                  <a:pt x="2281" y="569"/>
                </a:lnTo>
                <a:lnTo>
                  <a:pt x="2348" y="586"/>
                </a:lnTo>
                <a:lnTo>
                  <a:pt x="2406" y="602"/>
                </a:lnTo>
                <a:lnTo>
                  <a:pt x="2423" y="602"/>
                </a:lnTo>
                <a:lnTo>
                  <a:pt x="2557" y="836"/>
                </a:lnTo>
                <a:lnTo>
                  <a:pt x="2323" y="970"/>
                </a:lnTo>
                <a:lnTo>
                  <a:pt x="2306" y="970"/>
                </a:lnTo>
                <a:lnTo>
                  <a:pt x="2247" y="953"/>
                </a:lnTo>
                <a:lnTo>
                  <a:pt x="2172" y="928"/>
                </a:lnTo>
                <a:lnTo>
                  <a:pt x="2097" y="911"/>
                </a:lnTo>
                <a:lnTo>
                  <a:pt x="2030" y="886"/>
                </a:lnTo>
                <a:lnTo>
                  <a:pt x="1955" y="870"/>
                </a:lnTo>
                <a:lnTo>
                  <a:pt x="1880" y="845"/>
                </a:lnTo>
                <a:lnTo>
                  <a:pt x="1738" y="803"/>
                </a:lnTo>
                <a:lnTo>
                  <a:pt x="1588" y="761"/>
                </a:lnTo>
                <a:lnTo>
                  <a:pt x="1446" y="719"/>
                </a:lnTo>
                <a:lnTo>
                  <a:pt x="1420" y="711"/>
                </a:lnTo>
                <a:lnTo>
                  <a:pt x="1303" y="669"/>
                </a:lnTo>
                <a:lnTo>
                  <a:pt x="1161" y="627"/>
                </a:lnTo>
                <a:lnTo>
                  <a:pt x="1086" y="602"/>
                </a:lnTo>
                <a:lnTo>
                  <a:pt x="1011" y="586"/>
                </a:lnTo>
                <a:lnTo>
                  <a:pt x="944" y="560"/>
                </a:lnTo>
                <a:lnTo>
                  <a:pt x="877" y="544"/>
                </a:lnTo>
                <a:lnTo>
                  <a:pt x="802" y="519"/>
                </a:lnTo>
                <a:lnTo>
                  <a:pt x="735" y="502"/>
                </a:lnTo>
                <a:lnTo>
                  <a:pt x="735" y="502"/>
                </a:lnTo>
                <a:lnTo>
                  <a:pt x="660" y="477"/>
                </a:lnTo>
                <a:lnTo>
                  <a:pt x="593" y="460"/>
                </a:lnTo>
                <a:lnTo>
                  <a:pt x="518" y="435"/>
                </a:lnTo>
                <a:lnTo>
                  <a:pt x="451" y="418"/>
                </a:lnTo>
                <a:lnTo>
                  <a:pt x="376" y="402"/>
                </a:lnTo>
                <a:lnTo>
                  <a:pt x="309" y="385"/>
                </a:lnTo>
                <a:lnTo>
                  <a:pt x="259" y="368"/>
                </a:lnTo>
                <a:lnTo>
                  <a:pt x="243" y="360"/>
                </a:lnTo>
                <a:lnTo>
                  <a:pt x="209" y="335"/>
                </a:lnTo>
                <a:lnTo>
                  <a:pt x="176" y="302"/>
                </a:lnTo>
                <a:lnTo>
                  <a:pt x="142" y="276"/>
                </a:lnTo>
                <a:lnTo>
                  <a:pt x="109" y="251"/>
                </a:lnTo>
                <a:lnTo>
                  <a:pt x="50" y="201"/>
                </a:lnTo>
                <a:lnTo>
                  <a:pt x="50" y="201"/>
                </a:lnTo>
                <a:lnTo>
                  <a:pt x="0" y="126"/>
                </a:lnTo>
                <a:lnTo>
                  <a:pt x="75" y="68"/>
                </a:lnTo>
                <a:lnTo>
                  <a:pt x="84" y="68"/>
                </a:lnTo>
                <a:lnTo>
                  <a:pt x="159" y="51"/>
                </a:lnTo>
                <a:lnTo>
                  <a:pt x="201" y="34"/>
                </a:lnTo>
                <a:lnTo>
                  <a:pt x="243" y="26"/>
                </a:lnTo>
                <a:lnTo>
                  <a:pt x="284" y="9"/>
                </a:lnTo>
                <a:lnTo>
                  <a:pt x="318" y="1"/>
                </a:lnTo>
                <a:lnTo>
                  <a:pt x="34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34"/>
          <p:cNvSpPr/>
          <p:nvPr/>
        </p:nvSpPr>
        <p:spPr>
          <a:xfrm>
            <a:off x="11825436" y="5281126"/>
            <a:ext cx="66493" cy="120951"/>
          </a:xfrm>
          <a:custGeom>
            <a:avLst/>
            <a:gdLst/>
            <a:ahLst/>
            <a:cxnLst/>
            <a:rect l="l" t="t" r="r" b="b"/>
            <a:pathLst>
              <a:path w="1011" h="1839" extrusionOk="0">
                <a:moveTo>
                  <a:pt x="384" y="42"/>
                </a:moveTo>
                <a:lnTo>
                  <a:pt x="401" y="42"/>
                </a:lnTo>
                <a:lnTo>
                  <a:pt x="426" y="84"/>
                </a:lnTo>
                <a:lnTo>
                  <a:pt x="460" y="134"/>
                </a:lnTo>
                <a:lnTo>
                  <a:pt x="493" y="168"/>
                </a:lnTo>
                <a:lnTo>
                  <a:pt x="493" y="176"/>
                </a:lnTo>
                <a:lnTo>
                  <a:pt x="501" y="226"/>
                </a:lnTo>
                <a:lnTo>
                  <a:pt x="510" y="276"/>
                </a:lnTo>
                <a:lnTo>
                  <a:pt x="526" y="326"/>
                </a:lnTo>
                <a:lnTo>
                  <a:pt x="543" y="376"/>
                </a:lnTo>
                <a:lnTo>
                  <a:pt x="551" y="418"/>
                </a:lnTo>
                <a:lnTo>
                  <a:pt x="568" y="468"/>
                </a:lnTo>
                <a:lnTo>
                  <a:pt x="585" y="518"/>
                </a:lnTo>
                <a:lnTo>
                  <a:pt x="602" y="569"/>
                </a:lnTo>
                <a:lnTo>
                  <a:pt x="618" y="619"/>
                </a:lnTo>
                <a:lnTo>
                  <a:pt x="635" y="661"/>
                </a:lnTo>
                <a:lnTo>
                  <a:pt x="652" y="711"/>
                </a:lnTo>
                <a:lnTo>
                  <a:pt x="668" y="761"/>
                </a:lnTo>
                <a:lnTo>
                  <a:pt x="685" y="811"/>
                </a:lnTo>
                <a:lnTo>
                  <a:pt x="710" y="853"/>
                </a:lnTo>
                <a:lnTo>
                  <a:pt x="727" y="903"/>
                </a:lnTo>
                <a:lnTo>
                  <a:pt x="744" y="945"/>
                </a:lnTo>
                <a:lnTo>
                  <a:pt x="744" y="953"/>
                </a:lnTo>
                <a:lnTo>
                  <a:pt x="769" y="1003"/>
                </a:lnTo>
                <a:lnTo>
                  <a:pt x="785" y="1045"/>
                </a:lnTo>
                <a:lnTo>
                  <a:pt x="810" y="1095"/>
                </a:lnTo>
                <a:lnTo>
                  <a:pt x="827" y="1145"/>
                </a:lnTo>
                <a:lnTo>
                  <a:pt x="852" y="1195"/>
                </a:lnTo>
                <a:lnTo>
                  <a:pt x="877" y="1237"/>
                </a:lnTo>
                <a:lnTo>
                  <a:pt x="919" y="1337"/>
                </a:lnTo>
                <a:lnTo>
                  <a:pt x="961" y="1429"/>
                </a:lnTo>
                <a:lnTo>
                  <a:pt x="1011" y="1521"/>
                </a:lnTo>
                <a:lnTo>
                  <a:pt x="1011" y="1529"/>
                </a:lnTo>
                <a:lnTo>
                  <a:pt x="902" y="1838"/>
                </a:lnTo>
                <a:lnTo>
                  <a:pt x="593" y="1738"/>
                </a:lnTo>
                <a:lnTo>
                  <a:pt x="593" y="1730"/>
                </a:lnTo>
                <a:lnTo>
                  <a:pt x="543" y="1638"/>
                </a:lnTo>
                <a:lnTo>
                  <a:pt x="493" y="1546"/>
                </a:lnTo>
                <a:lnTo>
                  <a:pt x="443" y="1446"/>
                </a:lnTo>
                <a:lnTo>
                  <a:pt x="418" y="1396"/>
                </a:lnTo>
                <a:lnTo>
                  <a:pt x="393" y="1346"/>
                </a:lnTo>
                <a:lnTo>
                  <a:pt x="368" y="1295"/>
                </a:lnTo>
                <a:lnTo>
                  <a:pt x="343" y="1245"/>
                </a:lnTo>
                <a:lnTo>
                  <a:pt x="318" y="1195"/>
                </a:lnTo>
                <a:lnTo>
                  <a:pt x="301" y="1145"/>
                </a:lnTo>
                <a:lnTo>
                  <a:pt x="301" y="1137"/>
                </a:lnTo>
                <a:lnTo>
                  <a:pt x="276" y="1095"/>
                </a:lnTo>
                <a:lnTo>
                  <a:pt x="259" y="1036"/>
                </a:lnTo>
                <a:lnTo>
                  <a:pt x="234" y="986"/>
                </a:lnTo>
                <a:lnTo>
                  <a:pt x="217" y="936"/>
                </a:lnTo>
                <a:lnTo>
                  <a:pt x="192" y="886"/>
                </a:lnTo>
                <a:lnTo>
                  <a:pt x="176" y="828"/>
                </a:lnTo>
                <a:lnTo>
                  <a:pt x="150" y="777"/>
                </a:lnTo>
                <a:lnTo>
                  <a:pt x="134" y="727"/>
                </a:lnTo>
                <a:lnTo>
                  <a:pt x="117" y="669"/>
                </a:lnTo>
                <a:lnTo>
                  <a:pt x="100" y="619"/>
                </a:lnTo>
                <a:lnTo>
                  <a:pt x="75" y="560"/>
                </a:lnTo>
                <a:lnTo>
                  <a:pt x="59" y="510"/>
                </a:lnTo>
                <a:lnTo>
                  <a:pt x="42" y="452"/>
                </a:lnTo>
                <a:lnTo>
                  <a:pt x="33" y="393"/>
                </a:lnTo>
                <a:lnTo>
                  <a:pt x="17" y="343"/>
                </a:lnTo>
                <a:lnTo>
                  <a:pt x="0" y="285"/>
                </a:lnTo>
                <a:lnTo>
                  <a:pt x="0" y="276"/>
                </a:lnTo>
                <a:lnTo>
                  <a:pt x="8" y="226"/>
                </a:lnTo>
                <a:lnTo>
                  <a:pt x="25" y="159"/>
                </a:lnTo>
                <a:lnTo>
                  <a:pt x="25" y="109"/>
                </a:lnTo>
                <a:lnTo>
                  <a:pt x="42" y="101"/>
                </a:lnTo>
                <a:lnTo>
                  <a:pt x="134" y="26"/>
                </a:lnTo>
                <a:lnTo>
                  <a:pt x="2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34"/>
          <p:cNvSpPr/>
          <p:nvPr/>
        </p:nvSpPr>
        <p:spPr>
          <a:xfrm>
            <a:off x="11956187" y="4917944"/>
            <a:ext cx="96221" cy="178105"/>
          </a:xfrm>
          <a:custGeom>
            <a:avLst/>
            <a:gdLst/>
            <a:ahLst/>
            <a:cxnLst/>
            <a:rect l="l" t="t" r="r" b="b"/>
            <a:pathLst>
              <a:path w="1463" h="2708" extrusionOk="0">
                <a:moveTo>
                  <a:pt x="167" y="34"/>
                </a:moveTo>
                <a:lnTo>
                  <a:pt x="351" y="126"/>
                </a:lnTo>
                <a:lnTo>
                  <a:pt x="502" y="301"/>
                </a:lnTo>
                <a:lnTo>
                  <a:pt x="627" y="552"/>
                </a:lnTo>
                <a:lnTo>
                  <a:pt x="769" y="853"/>
                </a:lnTo>
                <a:lnTo>
                  <a:pt x="911" y="1153"/>
                </a:lnTo>
                <a:lnTo>
                  <a:pt x="1053" y="1454"/>
                </a:lnTo>
                <a:lnTo>
                  <a:pt x="1053" y="1471"/>
                </a:lnTo>
                <a:lnTo>
                  <a:pt x="1187" y="1755"/>
                </a:lnTo>
                <a:lnTo>
                  <a:pt x="1253" y="1905"/>
                </a:lnTo>
                <a:lnTo>
                  <a:pt x="1329" y="2064"/>
                </a:lnTo>
                <a:lnTo>
                  <a:pt x="1395" y="2214"/>
                </a:lnTo>
                <a:lnTo>
                  <a:pt x="1454" y="2356"/>
                </a:lnTo>
                <a:lnTo>
                  <a:pt x="1462" y="2365"/>
                </a:lnTo>
                <a:lnTo>
                  <a:pt x="1329" y="2707"/>
                </a:lnTo>
                <a:lnTo>
                  <a:pt x="994" y="2582"/>
                </a:lnTo>
                <a:lnTo>
                  <a:pt x="986" y="2565"/>
                </a:lnTo>
                <a:lnTo>
                  <a:pt x="928" y="2423"/>
                </a:lnTo>
                <a:lnTo>
                  <a:pt x="852" y="2273"/>
                </a:lnTo>
                <a:lnTo>
                  <a:pt x="786" y="2122"/>
                </a:lnTo>
                <a:lnTo>
                  <a:pt x="719" y="1972"/>
                </a:lnTo>
                <a:lnTo>
                  <a:pt x="585" y="1688"/>
                </a:lnTo>
                <a:lnTo>
                  <a:pt x="577" y="1671"/>
                </a:lnTo>
                <a:lnTo>
                  <a:pt x="435" y="1371"/>
                </a:lnTo>
                <a:lnTo>
                  <a:pt x="293" y="1070"/>
                </a:lnTo>
                <a:lnTo>
                  <a:pt x="159" y="769"/>
                </a:lnTo>
                <a:lnTo>
                  <a:pt x="34" y="518"/>
                </a:lnTo>
                <a:lnTo>
                  <a:pt x="0" y="285"/>
                </a:lnTo>
                <a:lnTo>
                  <a:pt x="42" y="84"/>
                </a:lnTo>
                <a:lnTo>
                  <a:pt x="7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34"/>
          <p:cNvSpPr/>
          <p:nvPr/>
        </p:nvSpPr>
        <p:spPr>
          <a:xfrm>
            <a:off x="12244655" y="4717411"/>
            <a:ext cx="101680" cy="241244"/>
          </a:xfrm>
          <a:custGeom>
            <a:avLst/>
            <a:gdLst/>
            <a:ahLst/>
            <a:cxnLst/>
            <a:rect l="l" t="t" r="r" b="b"/>
            <a:pathLst>
              <a:path w="1546" h="3668" extrusionOk="0">
                <a:moveTo>
                  <a:pt x="201" y="17"/>
                </a:moveTo>
                <a:lnTo>
                  <a:pt x="201" y="25"/>
                </a:lnTo>
                <a:lnTo>
                  <a:pt x="226" y="67"/>
                </a:lnTo>
                <a:lnTo>
                  <a:pt x="259" y="117"/>
                </a:lnTo>
                <a:lnTo>
                  <a:pt x="276" y="134"/>
                </a:lnTo>
                <a:lnTo>
                  <a:pt x="301" y="167"/>
                </a:lnTo>
                <a:lnTo>
                  <a:pt x="334" y="218"/>
                </a:lnTo>
                <a:lnTo>
                  <a:pt x="376" y="251"/>
                </a:lnTo>
                <a:lnTo>
                  <a:pt x="376" y="259"/>
                </a:lnTo>
                <a:lnTo>
                  <a:pt x="393" y="318"/>
                </a:lnTo>
                <a:lnTo>
                  <a:pt x="410" y="368"/>
                </a:lnTo>
                <a:lnTo>
                  <a:pt x="426" y="418"/>
                </a:lnTo>
                <a:lnTo>
                  <a:pt x="443" y="468"/>
                </a:lnTo>
                <a:lnTo>
                  <a:pt x="460" y="527"/>
                </a:lnTo>
                <a:lnTo>
                  <a:pt x="460" y="527"/>
                </a:lnTo>
                <a:lnTo>
                  <a:pt x="476" y="577"/>
                </a:lnTo>
                <a:lnTo>
                  <a:pt x="493" y="627"/>
                </a:lnTo>
                <a:lnTo>
                  <a:pt x="518" y="677"/>
                </a:lnTo>
                <a:lnTo>
                  <a:pt x="535" y="735"/>
                </a:lnTo>
                <a:lnTo>
                  <a:pt x="552" y="786"/>
                </a:lnTo>
                <a:lnTo>
                  <a:pt x="560" y="811"/>
                </a:lnTo>
                <a:lnTo>
                  <a:pt x="568" y="836"/>
                </a:lnTo>
                <a:lnTo>
                  <a:pt x="585" y="886"/>
                </a:lnTo>
                <a:lnTo>
                  <a:pt x="602" y="944"/>
                </a:lnTo>
                <a:lnTo>
                  <a:pt x="635" y="1045"/>
                </a:lnTo>
                <a:lnTo>
                  <a:pt x="677" y="1153"/>
                </a:lnTo>
                <a:lnTo>
                  <a:pt x="710" y="1253"/>
                </a:lnTo>
                <a:lnTo>
                  <a:pt x="752" y="1362"/>
                </a:lnTo>
                <a:lnTo>
                  <a:pt x="794" y="1462"/>
                </a:lnTo>
                <a:lnTo>
                  <a:pt x="827" y="1571"/>
                </a:lnTo>
                <a:lnTo>
                  <a:pt x="869" y="1671"/>
                </a:lnTo>
                <a:lnTo>
                  <a:pt x="911" y="1780"/>
                </a:lnTo>
                <a:lnTo>
                  <a:pt x="953" y="1880"/>
                </a:lnTo>
                <a:lnTo>
                  <a:pt x="994" y="1989"/>
                </a:lnTo>
                <a:lnTo>
                  <a:pt x="1036" y="2089"/>
                </a:lnTo>
                <a:lnTo>
                  <a:pt x="1111" y="2264"/>
                </a:lnTo>
                <a:lnTo>
                  <a:pt x="1120" y="2298"/>
                </a:lnTo>
                <a:lnTo>
                  <a:pt x="1212" y="2507"/>
                </a:lnTo>
                <a:lnTo>
                  <a:pt x="1295" y="2715"/>
                </a:lnTo>
                <a:lnTo>
                  <a:pt x="1379" y="2924"/>
                </a:lnTo>
                <a:lnTo>
                  <a:pt x="1420" y="3033"/>
                </a:lnTo>
                <a:lnTo>
                  <a:pt x="1462" y="3133"/>
                </a:lnTo>
                <a:lnTo>
                  <a:pt x="1504" y="3242"/>
                </a:lnTo>
                <a:lnTo>
                  <a:pt x="1537" y="3325"/>
                </a:lnTo>
                <a:lnTo>
                  <a:pt x="1546" y="3342"/>
                </a:lnTo>
                <a:lnTo>
                  <a:pt x="1395" y="3668"/>
                </a:lnTo>
                <a:lnTo>
                  <a:pt x="1070" y="3526"/>
                </a:lnTo>
                <a:lnTo>
                  <a:pt x="1061" y="3509"/>
                </a:lnTo>
                <a:lnTo>
                  <a:pt x="1028" y="3417"/>
                </a:lnTo>
                <a:lnTo>
                  <a:pt x="986" y="3317"/>
                </a:lnTo>
                <a:lnTo>
                  <a:pt x="953" y="3208"/>
                </a:lnTo>
                <a:lnTo>
                  <a:pt x="911" y="3108"/>
                </a:lnTo>
                <a:lnTo>
                  <a:pt x="827" y="2899"/>
                </a:lnTo>
                <a:lnTo>
                  <a:pt x="752" y="2690"/>
                </a:lnTo>
                <a:lnTo>
                  <a:pt x="669" y="2481"/>
                </a:lnTo>
                <a:lnTo>
                  <a:pt x="652" y="2448"/>
                </a:lnTo>
                <a:lnTo>
                  <a:pt x="585" y="2264"/>
                </a:lnTo>
                <a:lnTo>
                  <a:pt x="543" y="2164"/>
                </a:lnTo>
                <a:lnTo>
                  <a:pt x="501" y="2055"/>
                </a:lnTo>
                <a:lnTo>
                  <a:pt x="460" y="1955"/>
                </a:lnTo>
                <a:lnTo>
                  <a:pt x="426" y="1847"/>
                </a:lnTo>
                <a:lnTo>
                  <a:pt x="384" y="1746"/>
                </a:lnTo>
                <a:lnTo>
                  <a:pt x="343" y="1638"/>
                </a:lnTo>
                <a:lnTo>
                  <a:pt x="309" y="1537"/>
                </a:lnTo>
                <a:lnTo>
                  <a:pt x="268" y="1429"/>
                </a:lnTo>
                <a:lnTo>
                  <a:pt x="234" y="1329"/>
                </a:lnTo>
                <a:lnTo>
                  <a:pt x="201" y="1220"/>
                </a:lnTo>
                <a:lnTo>
                  <a:pt x="167" y="1111"/>
                </a:lnTo>
                <a:lnTo>
                  <a:pt x="151" y="1061"/>
                </a:lnTo>
                <a:lnTo>
                  <a:pt x="126" y="1003"/>
                </a:lnTo>
                <a:lnTo>
                  <a:pt x="126" y="978"/>
                </a:lnTo>
                <a:lnTo>
                  <a:pt x="117" y="944"/>
                </a:lnTo>
                <a:lnTo>
                  <a:pt x="100" y="886"/>
                </a:lnTo>
                <a:lnTo>
                  <a:pt x="84" y="836"/>
                </a:lnTo>
                <a:lnTo>
                  <a:pt x="75" y="777"/>
                </a:lnTo>
                <a:lnTo>
                  <a:pt x="59" y="719"/>
                </a:lnTo>
                <a:lnTo>
                  <a:pt x="50" y="669"/>
                </a:lnTo>
                <a:lnTo>
                  <a:pt x="50" y="669"/>
                </a:lnTo>
                <a:lnTo>
                  <a:pt x="34" y="610"/>
                </a:lnTo>
                <a:lnTo>
                  <a:pt x="25" y="552"/>
                </a:lnTo>
                <a:lnTo>
                  <a:pt x="17" y="493"/>
                </a:lnTo>
                <a:lnTo>
                  <a:pt x="9" y="435"/>
                </a:lnTo>
                <a:lnTo>
                  <a:pt x="0" y="385"/>
                </a:lnTo>
                <a:lnTo>
                  <a:pt x="0" y="368"/>
                </a:lnTo>
                <a:lnTo>
                  <a:pt x="9" y="318"/>
                </a:lnTo>
                <a:lnTo>
                  <a:pt x="25" y="259"/>
                </a:lnTo>
                <a:lnTo>
                  <a:pt x="34" y="218"/>
                </a:lnTo>
                <a:lnTo>
                  <a:pt x="34" y="192"/>
                </a:lnTo>
                <a:lnTo>
                  <a:pt x="50" y="134"/>
                </a:lnTo>
                <a:lnTo>
                  <a:pt x="59" y="84"/>
                </a:lnTo>
                <a:lnTo>
                  <a:pt x="59" y="75"/>
                </a:lnTo>
                <a:lnTo>
                  <a:pt x="10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34"/>
          <p:cNvSpPr/>
          <p:nvPr/>
        </p:nvSpPr>
        <p:spPr>
          <a:xfrm>
            <a:off x="12200128" y="5224563"/>
            <a:ext cx="38541" cy="122595"/>
          </a:xfrm>
          <a:custGeom>
            <a:avLst/>
            <a:gdLst/>
            <a:ahLst/>
            <a:cxnLst/>
            <a:rect l="l" t="t" r="r" b="b"/>
            <a:pathLst>
              <a:path w="586" h="1864" extrusionOk="0">
                <a:moveTo>
                  <a:pt x="168" y="67"/>
                </a:moveTo>
                <a:lnTo>
                  <a:pt x="168" y="75"/>
                </a:lnTo>
                <a:lnTo>
                  <a:pt x="184" y="117"/>
                </a:lnTo>
                <a:lnTo>
                  <a:pt x="201" y="176"/>
                </a:lnTo>
                <a:lnTo>
                  <a:pt x="218" y="226"/>
                </a:lnTo>
                <a:lnTo>
                  <a:pt x="226" y="267"/>
                </a:lnTo>
                <a:lnTo>
                  <a:pt x="226" y="267"/>
                </a:lnTo>
                <a:lnTo>
                  <a:pt x="251" y="318"/>
                </a:lnTo>
                <a:lnTo>
                  <a:pt x="268" y="368"/>
                </a:lnTo>
                <a:lnTo>
                  <a:pt x="276" y="401"/>
                </a:lnTo>
                <a:lnTo>
                  <a:pt x="285" y="418"/>
                </a:lnTo>
                <a:lnTo>
                  <a:pt x="293" y="468"/>
                </a:lnTo>
                <a:lnTo>
                  <a:pt x="310" y="510"/>
                </a:lnTo>
                <a:lnTo>
                  <a:pt x="310" y="510"/>
                </a:lnTo>
                <a:lnTo>
                  <a:pt x="318" y="560"/>
                </a:lnTo>
                <a:lnTo>
                  <a:pt x="335" y="610"/>
                </a:lnTo>
                <a:lnTo>
                  <a:pt x="343" y="652"/>
                </a:lnTo>
                <a:lnTo>
                  <a:pt x="351" y="702"/>
                </a:lnTo>
                <a:lnTo>
                  <a:pt x="368" y="752"/>
                </a:lnTo>
                <a:lnTo>
                  <a:pt x="376" y="802"/>
                </a:lnTo>
                <a:lnTo>
                  <a:pt x="376" y="802"/>
                </a:lnTo>
                <a:lnTo>
                  <a:pt x="385" y="844"/>
                </a:lnTo>
                <a:lnTo>
                  <a:pt x="402" y="894"/>
                </a:lnTo>
                <a:lnTo>
                  <a:pt x="410" y="944"/>
                </a:lnTo>
                <a:lnTo>
                  <a:pt x="418" y="994"/>
                </a:lnTo>
                <a:lnTo>
                  <a:pt x="435" y="1044"/>
                </a:lnTo>
                <a:lnTo>
                  <a:pt x="460" y="1136"/>
                </a:lnTo>
                <a:lnTo>
                  <a:pt x="468" y="1170"/>
                </a:lnTo>
                <a:lnTo>
                  <a:pt x="485" y="1236"/>
                </a:lnTo>
                <a:lnTo>
                  <a:pt x="510" y="1337"/>
                </a:lnTo>
                <a:lnTo>
                  <a:pt x="535" y="1437"/>
                </a:lnTo>
                <a:lnTo>
                  <a:pt x="560" y="1546"/>
                </a:lnTo>
                <a:lnTo>
                  <a:pt x="585" y="1637"/>
                </a:lnTo>
                <a:lnTo>
                  <a:pt x="585" y="1646"/>
                </a:lnTo>
                <a:lnTo>
                  <a:pt x="477" y="1863"/>
                </a:lnTo>
                <a:lnTo>
                  <a:pt x="259" y="1746"/>
                </a:lnTo>
                <a:lnTo>
                  <a:pt x="259" y="1738"/>
                </a:lnTo>
                <a:lnTo>
                  <a:pt x="234" y="1637"/>
                </a:lnTo>
                <a:lnTo>
                  <a:pt x="209" y="1537"/>
                </a:lnTo>
                <a:lnTo>
                  <a:pt x="176" y="1429"/>
                </a:lnTo>
                <a:lnTo>
                  <a:pt x="151" y="1328"/>
                </a:lnTo>
                <a:lnTo>
                  <a:pt x="134" y="1262"/>
                </a:lnTo>
                <a:lnTo>
                  <a:pt x="126" y="1228"/>
                </a:lnTo>
                <a:lnTo>
                  <a:pt x="101" y="1120"/>
                </a:lnTo>
                <a:lnTo>
                  <a:pt x="92" y="1069"/>
                </a:lnTo>
                <a:lnTo>
                  <a:pt x="84" y="1019"/>
                </a:lnTo>
                <a:lnTo>
                  <a:pt x="67" y="969"/>
                </a:lnTo>
                <a:lnTo>
                  <a:pt x="59" y="919"/>
                </a:lnTo>
                <a:lnTo>
                  <a:pt x="51" y="869"/>
                </a:lnTo>
                <a:lnTo>
                  <a:pt x="51" y="869"/>
                </a:lnTo>
                <a:lnTo>
                  <a:pt x="42" y="810"/>
                </a:lnTo>
                <a:lnTo>
                  <a:pt x="34" y="760"/>
                </a:lnTo>
                <a:lnTo>
                  <a:pt x="26" y="710"/>
                </a:lnTo>
                <a:lnTo>
                  <a:pt x="17" y="660"/>
                </a:lnTo>
                <a:lnTo>
                  <a:pt x="9" y="610"/>
                </a:lnTo>
                <a:lnTo>
                  <a:pt x="1" y="560"/>
                </a:lnTo>
                <a:lnTo>
                  <a:pt x="1" y="426"/>
                </a:lnTo>
                <a:lnTo>
                  <a:pt x="1" y="393"/>
                </a:lnTo>
                <a:lnTo>
                  <a:pt x="1" y="343"/>
                </a:lnTo>
                <a:lnTo>
                  <a:pt x="1" y="284"/>
                </a:lnTo>
                <a:lnTo>
                  <a:pt x="1" y="284"/>
                </a:lnTo>
                <a:lnTo>
                  <a:pt x="9" y="234"/>
                </a:lnTo>
                <a:lnTo>
                  <a:pt x="17" y="184"/>
                </a:lnTo>
                <a:lnTo>
                  <a:pt x="26" y="125"/>
                </a:lnTo>
                <a:lnTo>
                  <a:pt x="26" y="75"/>
                </a:lnTo>
                <a:lnTo>
                  <a:pt x="26" y="75"/>
                </a:lnTo>
                <a:lnTo>
                  <a:pt x="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34"/>
          <p:cNvSpPr/>
          <p:nvPr/>
        </p:nvSpPr>
        <p:spPr>
          <a:xfrm>
            <a:off x="12572649" y="4939912"/>
            <a:ext cx="52287" cy="134697"/>
          </a:xfrm>
          <a:custGeom>
            <a:avLst/>
            <a:gdLst/>
            <a:ahLst/>
            <a:cxnLst/>
            <a:rect l="l" t="t" r="r" b="b"/>
            <a:pathLst>
              <a:path w="795" h="2048" extrusionOk="0">
                <a:moveTo>
                  <a:pt x="209" y="51"/>
                </a:moveTo>
                <a:lnTo>
                  <a:pt x="268" y="101"/>
                </a:lnTo>
                <a:lnTo>
                  <a:pt x="310" y="134"/>
                </a:lnTo>
                <a:lnTo>
                  <a:pt x="318" y="151"/>
                </a:lnTo>
                <a:lnTo>
                  <a:pt x="343" y="210"/>
                </a:lnTo>
                <a:lnTo>
                  <a:pt x="360" y="260"/>
                </a:lnTo>
                <a:lnTo>
                  <a:pt x="376" y="293"/>
                </a:lnTo>
                <a:lnTo>
                  <a:pt x="376" y="310"/>
                </a:lnTo>
                <a:lnTo>
                  <a:pt x="393" y="368"/>
                </a:lnTo>
                <a:lnTo>
                  <a:pt x="402" y="418"/>
                </a:lnTo>
                <a:lnTo>
                  <a:pt x="418" y="477"/>
                </a:lnTo>
                <a:lnTo>
                  <a:pt x="427" y="535"/>
                </a:lnTo>
                <a:lnTo>
                  <a:pt x="443" y="585"/>
                </a:lnTo>
                <a:lnTo>
                  <a:pt x="452" y="636"/>
                </a:lnTo>
                <a:lnTo>
                  <a:pt x="468" y="694"/>
                </a:lnTo>
                <a:lnTo>
                  <a:pt x="485" y="753"/>
                </a:lnTo>
                <a:lnTo>
                  <a:pt x="502" y="803"/>
                </a:lnTo>
                <a:lnTo>
                  <a:pt x="510" y="861"/>
                </a:lnTo>
                <a:lnTo>
                  <a:pt x="527" y="911"/>
                </a:lnTo>
                <a:lnTo>
                  <a:pt x="560" y="1020"/>
                </a:lnTo>
                <a:lnTo>
                  <a:pt x="594" y="1128"/>
                </a:lnTo>
                <a:lnTo>
                  <a:pt x="594" y="1137"/>
                </a:lnTo>
                <a:lnTo>
                  <a:pt x="619" y="1237"/>
                </a:lnTo>
                <a:lnTo>
                  <a:pt x="661" y="1346"/>
                </a:lnTo>
                <a:lnTo>
                  <a:pt x="727" y="1563"/>
                </a:lnTo>
                <a:lnTo>
                  <a:pt x="761" y="1680"/>
                </a:lnTo>
                <a:lnTo>
                  <a:pt x="794" y="1780"/>
                </a:lnTo>
                <a:lnTo>
                  <a:pt x="794" y="1788"/>
                </a:lnTo>
                <a:lnTo>
                  <a:pt x="652" y="2047"/>
                </a:lnTo>
                <a:lnTo>
                  <a:pt x="402" y="1914"/>
                </a:lnTo>
                <a:lnTo>
                  <a:pt x="402" y="1905"/>
                </a:lnTo>
                <a:lnTo>
                  <a:pt x="368" y="1797"/>
                </a:lnTo>
                <a:lnTo>
                  <a:pt x="335" y="1688"/>
                </a:lnTo>
                <a:lnTo>
                  <a:pt x="268" y="1463"/>
                </a:lnTo>
                <a:lnTo>
                  <a:pt x="234" y="1354"/>
                </a:lnTo>
                <a:lnTo>
                  <a:pt x="201" y="1245"/>
                </a:lnTo>
                <a:lnTo>
                  <a:pt x="201" y="1237"/>
                </a:lnTo>
                <a:lnTo>
                  <a:pt x="176" y="1120"/>
                </a:lnTo>
                <a:lnTo>
                  <a:pt x="143" y="1012"/>
                </a:lnTo>
                <a:lnTo>
                  <a:pt x="126" y="953"/>
                </a:lnTo>
                <a:lnTo>
                  <a:pt x="109" y="895"/>
                </a:lnTo>
                <a:lnTo>
                  <a:pt x="101" y="836"/>
                </a:lnTo>
                <a:lnTo>
                  <a:pt x="84" y="778"/>
                </a:lnTo>
                <a:lnTo>
                  <a:pt x="67" y="727"/>
                </a:lnTo>
                <a:lnTo>
                  <a:pt x="59" y="669"/>
                </a:lnTo>
                <a:lnTo>
                  <a:pt x="42" y="611"/>
                </a:lnTo>
                <a:lnTo>
                  <a:pt x="34" y="569"/>
                </a:lnTo>
                <a:lnTo>
                  <a:pt x="17" y="510"/>
                </a:lnTo>
                <a:lnTo>
                  <a:pt x="9" y="452"/>
                </a:lnTo>
                <a:lnTo>
                  <a:pt x="1" y="393"/>
                </a:lnTo>
                <a:lnTo>
                  <a:pt x="1" y="368"/>
                </a:lnTo>
                <a:lnTo>
                  <a:pt x="1" y="326"/>
                </a:lnTo>
                <a:lnTo>
                  <a:pt x="1" y="268"/>
                </a:lnTo>
                <a:lnTo>
                  <a:pt x="1" y="210"/>
                </a:lnTo>
                <a:lnTo>
                  <a:pt x="1" y="184"/>
                </a:lnTo>
                <a:lnTo>
                  <a:pt x="34" y="143"/>
                </a:lnTo>
                <a:lnTo>
                  <a:pt x="67" y="76"/>
                </a:lnTo>
                <a:lnTo>
                  <a:pt x="1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34"/>
          <p:cNvSpPr/>
          <p:nvPr/>
        </p:nvSpPr>
        <p:spPr>
          <a:xfrm>
            <a:off x="12869929" y="4730564"/>
            <a:ext cx="37423" cy="173699"/>
          </a:xfrm>
          <a:custGeom>
            <a:avLst/>
            <a:gdLst/>
            <a:ahLst/>
            <a:cxnLst/>
            <a:rect l="l" t="t" r="r" b="b"/>
            <a:pathLst>
              <a:path w="569" h="2641" extrusionOk="0">
                <a:moveTo>
                  <a:pt x="318" y="34"/>
                </a:moveTo>
                <a:lnTo>
                  <a:pt x="343" y="68"/>
                </a:lnTo>
                <a:lnTo>
                  <a:pt x="343" y="84"/>
                </a:lnTo>
                <a:lnTo>
                  <a:pt x="343" y="118"/>
                </a:lnTo>
                <a:lnTo>
                  <a:pt x="343" y="151"/>
                </a:lnTo>
                <a:lnTo>
                  <a:pt x="343" y="302"/>
                </a:lnTo>
                <a:lnTo>
                  <a:pt x="343" y="335"/>
                </a:lnTo>
                <a:lnTo>
                  <a:pt x="343" y="368"/>
                </a:lnTo>
                <a:lnTo>
                  <a:pt x="343" y="402"/>
                </a:lnTo>
                <a:lnTo>
                  <a:pt x="343" y="435"/>
                </a:lnTo>
                <a:lnTo>
                  <a:pt x="343" y="477"/>
                </a:lnTo>
                <a:lnTo>
                  <a:pt x="343" y="510"/>
                </a:lnTo>
                <a:lnTo>
                  <a:pt x="343" y="552"/>
                </a:lnTo>
                <a:lnTo>
                  <a:pt x="343" y="845"/>
                </a:lnTo>
                <a:lnTo>
                  <a:pt x="343" y="886"/>
                </a:lnTo>
                <a:lnTo>
                  <a:pt x="343" y="920"/>
                </a:lnTo>
                <a:lnTo>
                  <a:pt x="343" y="962"/>
                </a:lnTo>
                <a:lnTo>
                  <a:pt x="343" y="995"/>
                </a:lnTo>
                <a:lnTo>
                  <a:pt x="343" y="1037"/>
                </a:lnTo>
                <a:lnTo>
                  <a:pt x="343" y="1070"/>
                </a:lnTo>
                <a:lnTo>
                  <a:pt x="351" y="1145"/>
                </a:lnTo>
                <a:lnTo>
                  <a:pt x="359" y="1220"/>
                </a:lnTo>
                <a:lnTo>
                  <a:pt x="368" y="1304"/>
                </a:lnTo>
                <a:lnTo>
                  <a:pt x="376" y="1379"/>
                </a:lnTo>
                <a:lnTo>
                  <a:pt x="384" y="1454"/>
                </a:lnTo>
                <a:lnTo>
                  <a:pt x="393" y="1505"/>
                </a:lnTo>
                <a:lnTo>
                  <a:pt x="393" y="1530"/>
                </a:lnTo>
                <a:lnTo>
                  <a:pt x="409" y="1605"/>
                </a:lnTo>
                <a:lnTo>
                  <a:pt x="418" y="1680"/>
                </a:lnTo>
                <a:lnTo>
                  <a:pt x="435" y="1755"/>
                </a:lnTo>
                <a:lnTo>
                  <a:pt x="451" y="1830"/>
                </a:lnTo>
                <a:lnTo>
                  <a:pt x="460" y="1906"/>
                </a:lnTo>
                <a:lnTo>
                  <a:pt x="476" y="1981"/>
                </a:lnTo>
                <a:lnTo>
                  <a:pt x="493" y="2056"/>
                </a:lnTo>
                <a:lnTo>
                  <a:pt x="510" y="2131"/>
                </a:lnTo>
                <a:lnTo>
                  <a:pt x="543" y="2281"/>
                </a:lnTo>
                <a:lnTo>
                  <a:pt x="568" y="2415"/>
                </a:lnTo>
                <a:lnTo>
                  <a:pt x="568" y="2432"/>
                </a:lnTo>
                <a:lnTo>
                  <a:pt x="426" y="2641"/>
                </a:lnTo>
                <a:lnTo>
                  <a:pt x="209" y="2499"/>
                </a:lnTo>
                <a:lnTo>
                  <a:pt x="209" y="2490"/>
                </a:lnTo>
                <a:lnTo>
                  <a:pt x="184" y="2357"/>
                </a:lnTo>
                <a:lnTo>
                  <a:pt x="159" y="2206"/>
                </a:lnTo>
                <a:lnTo>
                  <a:pt x="142" y="2123"/>
                </a:lnTo>
                <a:lnTo>
                  <a:pt x="125" y="2048"/>
                </a:lnTo>
                <a:lnTo>
                  <a:pt x="109" y="1972"/>
                </a:lnTo>
                <a:lnTo>
                  <a:pt x="92" y="1897"/>
                </a:lnTo>
                <a:lnTo>
                  <a:pt x="84" y="1814"/>
                </a:lnTo>
                <a:lnTo>
                  <a:pt x="67" y="1738"/>
                </a:lnTo>
                <a:lnTo>
                  <a:pt x="59" y="1663"/>
                </a:lnTo>
                <a:lnTo>
                  <a:pt x="42" y="1580"/>
                </a:lnTo>
                <a:lnTo>
                  <a:pt x="42" y="1555"/>
                </a:lnTo>
                <a:lnTo>
                  <a:pt x="34" y="1505"/>
                </a:lnTo>
                <a:lnTo>
                  <a:pt x="25" y="1421"/>
                </a:lnTo>
                <a:lnTo>
                  <a:pt x="17" y="1337"/>
                </a:lnTo>
                <a:lnTo>
                  <a:pt x="8" y="1262"/>
                </a:lnTo>
                <a:lnTo>
                  <a:pt x="0" y="1179"/>
                </a:lnTo>
                <a:lnTo>
                  <a:pt x="0" y="1095"/>
                </a:lnTo>
                <a:lnTo>
                  <a:pt x="0" y="1062"/>
                </a:lnTo>
                <a:lnTo>
                  <a:pt x="0" y="1020"/>
                </a:lnTo>
                <a:lnTo>
                  <a:pt x="0" y="619"/>
                </a:lnTo>
                <a:lnTo>
                  <a:pt x="0" y="577"/>
                </a:lnTo>
                <a:lnTo>
                  <a:pt x="0" y="535"/>
                </a:lnTo>
                <a:lnTo>
                  <a:pt x="0" y="494"/>
                </a:lnTo>
                <a:lnTo>
                  <a:pt x="0" y="460"/>
                </a:lnTo>
                <a:lnTo>
                  <a:pt x="0" y="418"/>
                </a:lnTo>
                <a:lnTo>
                  <a:pt x="0" y="377"/>
                </a:lnTo>
                <a:lnTo>
                  <a:pt x="0" y="335"/>
                </a:lnTo>
                <a:lnTo>
                  <a:pt x="0" y="302"/>
                </a:lnTo>
                <a:lnTo>
                  <a:pt x="0" y="268"/>
                </a:lnTo>
                <a:lnTo>
                  <a:pt x="0" y="260"/>
                </a:lnTo>
                <a:lnTo>
                  <a:pt x="17" y="218"/>
                </a:lnTo>
                <a:lnTo>
                  <a:pt x="25" y="185"/>
                </a:lnTo>
                <a:lnTo>
                  <a:pt x="34" y="143"/>
                </a:lnTo>
                <a:lnTo>
                  <a:pt x="50" y="101"/>
                </a:lnTo>
                <a:lnTo>
                  <a:pt x="59" y="68"/>
                </a:lnTo>
                <a:lnTo>
                  <a:pt x="75" y="26"/>
                </a:lnTo>
                <a:lnTo>
                  <a:pt x="75" y="18"/>
                </a:lnTo>
                <a:lnTo>
                  <a:pt x="1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6" name="Google Shape;966;p34"/>
          <p:cNvSpPr/>
          <p:nvPr/>
        </p:nvSpPr>
        <p:spPr>
          <a:xfrm>
            <a:off x="13205093" y="4652035"/>
            <a:ext cx="54984" cy="208293"/>
          </a:xfrm>
          <a:custGeom>
            <a:avLst/>
            <a:gdLst/>
            <a:ahLst/>
            <a:cxnLst/>
            <a:rect l="l" t="t" r="r" b="b"/>
            <a:pathLst>
              <a:path w="836" h="3167" extrusionOk="0">
                <a:moveTo>
                  <a:pt x="384" y="9"/>
                </a:moveTo>
                <a:lnTo>
                  <a:pt x="418" y="67"/>
                </a:lnTo>
                <a:lnTo>
                  <a:pt x="468" y="151"/>
                </a:lnTo>
                <a:lnTo>
                  <a:pt x="485" y="176"/>
                </a:lnTo>
                <a:lnTo>
                  <a:pt x="493" y="242"/>
                </a:lnTo>
                <a:lnTo>
                  <a:pt x="510" y="334"/>
                </a:lnTo>
                <a:lnTo>
                  <a:pt x="526" y="435"/>
                </a:lnTo>
                <a:lnTo>
                  <a:pt x="543" y="526"/>
                </a:lnTo>
                <a:lnTo>
                  <a:pt x="560" y="618"/>
                </a:lnTo>
                <a:lnTo>
                  <a:pt x="576" y="710"/>
                </a:lnTo>
                <a:lnTo>
                  <a:pt x="593" y="802"/>
                </a:lnTo>
                <a:lnTo>
                  <a:pt x="610" y="902"/>
                </a:lnTo>
                <a:lnTo>
                  <a:pt x="635" y="1086"/>
                </a:lnTo>
                <a:lnTo>
                  <a:pt x="643" y="1145"/>
                </a:lnTo>
                <a:lnTo>
                  <a:pt x="660" y="1270"/>
                </a:lnTo>
                <a:lnTo>
                  <a:pt x="685" y="1462"/>
                </a:lnTo>
                <a:lnTo>
                  <a:pt x="710" y="1646"/>
                </a:lnTo>
                <a:lnTo>
                  <a:pt x="727" y="1830"/>
                </a:lnTo>
                <a:lnTo>
                  <a:pt x="752" y="2022"/>
                </a:lnTo>
                <a:lnTo>
                  <a:pt x="769" y="2114"/>
                </a:lnTo>
                <a:lnTo>
                  <a:pt x="777" y="2181"/>
                </a:lnTo>
                <a:lnTo>
                  <a:pt x="777" y="2206"/>
                </a:lnTo>
                <a:lnTo>
                  <a:pt x="785" y="2298"/>
                </a:lnTo>
                <a:lnTo>
                  <a:pt x="794" y="2389"/>
                </a:lnTo>
                <a:lnTo>
                  <a:pt x="794" y="2481"/>
                </a:lnTo>
                <a:lnTo>
                  <a:pt x="802" y="2573"/>
                </a:lnTo>
                <a:lnTo>
                  <a:pt x="810" y="2640"/>
                </a:lnTo>
                <a:lnTo>
                  <a:pt x="810" y="2665"/>
                </a:lnTo>
                <a:lnTo>
                  <a:pt x="819" y="2757"/>
                </a:lnTo>
                <a:lnTo>
                  <a:pt x="827" y="2849"/>
                </a:lnTo>
                <a:lnTo>
                  <a:pt x="835" y="2941"/>
                </a:lnTo>
                <a:lnTo>
                  <a:pt x="693" y="3166"/>
                </a:lnTo>
                <a:lnTo>
                  <a:pt x="468" y="3008"/>
                </a:lnTo>
                <a:lnTo>
                  <a:pt x="443" y="2916"/>
                </a:lnTo>
                <a:lnTo>
                  <a:pt x="418" y="2824"/>
                </a:lnTo>
                <a:lnTo>
                  <a:pt x="393" y="2732"/>
                </a:lnTo>
                <a:lnTo>
                  <a:pt x="384" y="2707"/>
                </a:lnTo>
                <a:lnTo>
                  <a:pt x="368" y="2640"/>
                </a:lnTo>
                <a:lnTo>
                  <a:pt x="343" y="2548"/>
                </a:lnTo>
                <a:lnTo>
                  <a:pt x="326" y="2456"/>
                </a:lnTo>
                <a:lnTo>
                  <a:pt x="301" y="2364"/>
                </a:lnTo>
                <a:lnTo>
                  <a:pt x="284" y="2272"/>
                </a:lnTo>
                <a:lnTo>
                  <a:pt x="284" y="2256"/>
                </a:lnTo>
                <a:lnTo>
                  <a:pt x="267" y="2181"/>
                </a:lnTo>
                <a:lnTo>
                  <a:pt x="259" y="2080"/>
                </a:lnTo>
                <a:lnTo>
                  <a:pt x="226" y="1897"/>
                </a:lnTo>
                <a:lnTo>
                  <a:pt x="201" y="1713"/>
                </a:lnTo>
                <a:lnTo>
                  <a:pt x="176" y="1529"/>
                </a:lnTo>
                <a:lnTo>
                  <a:pt x="150" y="1337"/>
                </a:lnTo>
                <a:lnTo>
                  <a:pt x="134" y="1220"/>
                </a:lnTo>
                <a:lnTo>
                  <a:pt x="125" y="1153"/>
                </a:lnTo>
                <a:lnTo>
                  <a:pt x="100" y="969"/>
                </a:lnTo>
                <a:lnTo>
                  <a:pt x="92" y="877"/>
                </a:lnTo>
                <a:lnTo>
                  <a:pt x="75" y="785"/>
                </a:lnTo>
                <a:lnTo>
                  <a:pt x="67" y="694"/>
                </a:lnTo>
                <a:lnTo>
                  <a:pt x="50" y="602"/>
                </a:lnTo>
                <a:lnTo>
                  <a:pt x="33" y="510"/>
                </a:lnTo>
                <a:lnTo>
                  <a:pt x="25" y="426"/>
                </a:lnTo>
                <a:lnTo>
                  <a:pt x="8" y="334"/>
                </a:lnTo>
                <a:lnTo>
                  <a:pt x="0" y="267"/>
                </a:lnTo>
                <a:lnTo>
                  <a:pt x="0" y="242"/>
                </a:lnTo>
                <a:lnTo>
                  <a:pt x="17" y="142"/>
                </a:lnTo>
                <a:lnTo>
                  <a:pt x="25" y="75"/>
                </a:lnTo>
                <a:lnTo>
                  <a:pt x="75" y="42"/>
                </a:lnTo>
                <a:lnTo>
                  <a:pt x="134" y="25"/>
                </a:lnTo>
                <a:lnTo>
                  <a:pt x="267" y="0"/>
                </a:lnTo>
                <a:lnTo>
                  <a:pt x="33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7" name="Google Shape;967;p34"/>
          <p:cNvSpPr/>
          <p:nvPr/>
        </p:nvSpPr>
        <p:spPr>
          <a:xfrm>
            <a:off x="13096836" y="4893214"/>
            <a:ext cx="23677" cy="79713"/>
          </a:xfrm>
          <a:custGeom>
            <a:avLst/>
            <a:gdLst/>
            <a:ahLst/>
            <a:cxnLst/>
            <a:rect l="l" t="t" r="r" b="b"/>
            <a:pathLst>
              <a:path w="360" h="1212" extrusionOk="0">
                <a:moveTo>
                  <a:pt x="351" y="34"/>
                </a:moveTo>
                <a:lnTo>
                  <a:pt x="351" y="67"/>
                </a:lnTo>
                <a:lnTo>
                  <a:pt x="351" y="101"/>
                </a:lnTo>
                <a:lnTo>
                  <a:pt x="351" y="134"/>
                </a:lnTo>
                <a:lnTo>
                  <a:pt x="351" y="168"/>
                </a:lnTo>
                <a:lnTo>
                  <a:pt x="351" y="168"/>
                </a:lnTo>
                <a:lnTo>
                  <a:pt x="351" y="201"/>
                </a:lnTo>
                <a:lnTo>
                  <a:pt x="351" y="235"/>
                </a:lnTo>
                <a:lnTo>
                  <a:pt x="360" y="260"/>
                </a:lnTo>
                <a:lnTo>
                  <a:pt x="360" y="268"/>
                </a:lnTo>
                <a:lnTo>
                  <a:pt x="360" y="301"/>
                </a:lnTo>
                <a:lnTo>
                  <a:pt x="360" y="326"/>
                </a:lnTo>
                <a:lnTo>
                  <a:pt x="360" y="343"/>
                </a:lnTo>
                <a:lnTo>
                  <a:pt x="360" y="360"/>
                </a:lnTo>
                <a:lnTo>
                  <a:pt x="360" y="393"/>
                </a:lnTo>
                <a:lnTo>
                  <a:pt x="360" y="418"/>
                </a:lnTo>
                <a:lnTo>
                  <a:pt x="360" y="485"/>
                </a:lnTo>
                <a:lnTo>
                  <a:pt x="360" y="544"/>
                </a:lnTo>
                <a:lnTo>
                  <a:pt x="360" y="602"/>
                </a:lnTo>
                <a:lnTo>
                  <a:pt x="360" y="661"/>
                </a:lnTo>
                <a:lnTo>
                  <a:pt x="360" y="727"/>
                </a:lnTo>
                <a:lnTo>
                  <a:pt x="360" y="752"/>
                </a:lnTo>
                <a:lnTo>
                  <a:pt x="360" y="786"/>
                </a:lnTo>
                <a:lnTo>
                  <a:pt x="360" y="844"/>
                </a:lnTo>
                <a:lnTo>
                  <a:pt x="360" y="911"/>
                </a:lnTo>
                <a:lnTo>
                  <a:pt x="360" y="1036"/>
                </a:lnTo>
                <a:lnTo>
                  <a:pt x="167" y="1212"/>
                </a:lnTo>
                <a:lnTo>
                  <a:pt x="0" y="1028"/>
                </a:lnTo>
                <a:lnTo>
                  <a:pt x="0" y="1020"/>
                </a:lnTo>
                <a:lnTo>
                  <a:pt x="0" y="961"/>
                </a:lnTo>
                <a:lnTo>
                  <a:pt x="0" y="886"/>
                </a:lnTo>
                <a:lnTo>
                  <a:pt x="9" y="819"/>
                </a:lnTo>
                <a:lnTo>
                  <a:pt x="17" y="752"/>
                </a:lnTo>
                <a:lnTo>
                  <a:pt x="17" y="719"/>
                </a:lnTo>
                <a:lnTo>
                  <a:pt x="17" y="694"/>
                </a:lnTo>
                <a:lnTo>
                  <a:pt x="25" y="627"/>
                </a:lnTo>
                <a:lnTo>
                  <a:pt x="34" y="560"/>
                </a:lnTo>
                <a:lnTo>
                  <a:pt x="50" y="493"/>
                </a:lnTo>
                <a:lnTo>
                  <a:pt x="50" y="477"/>
                </a:lnTo>
                <a:lnTo>
                  <a:pt x="59" y="435"/>
                </a:lnTo>
                <a:lnTo>
                  <a:pt x="76" y="368"/>
                </a:lnTo>
                <a:lnTo>
                  <a:pt x="84" y="335"/>
                </a:lnTo>
                <a:lnTo>
                  <a:pt x="101" y="310"/>
                </a:lnTo>
                <a:lnTo>
                  <a:pt x="101" y="293"/>
                </a:lnTo>
                <a:lnTo>
                  <a:pt x="109" y="276"/>
                </a:lnTo>
                <a:lnTo>
                  <a:pt x="126" y="243"/>
                </a:lnTo>
                <a:lnTo>
                  <a:pt x="142" y="218"/>
                </a:lnTo>
                <a:lnTo>
                  <a:pt x="142" y="209"/>
                </a:lnTo>
                <a:lnTo>
                  <a:pt x="159" y="184"/>
                </a:lnTo>
                <a:lnTo>
                  <a:pt x="176" y="159"/>
                </a:lnTo>
                <a:lnTo>
                  <a:pt x="201" y="126"/>
                </a:lnTo>
                <a:lnTo>
                  <a:pt x="201" y="126"/>
                </a:lnTo>
                <a:lnTo>
                  <a:pt x="218" y="101"/>
                </a:lnTo>
                <a:lnTo>
                  <a:pt x="234" y="76"/>
                </a:lnTo>
                <a:lnTo>
                  <a:pt x="259" y="42"/>
                </a:lnTo>
                <a:lnTo>
                  <a:pt x="276" y="17"/>
                </a:lnTo>
                <a:lnTo>
                  <a:pt x="276" y="17"/>
                </a:lnTo>
                <a:lnTo>
                  <a:pt x="3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8" name="Google Shape;968;p34"/>
          <p:cNvSpPr/>
          <p:nvPr/>
        </p:nvSpPr>
        <p:spPr>
          <a:xfrm>
            <a:off x="13393013" y="4742666"/>
            <a:ext cx="22625" cy="180868"/>
          </a:xfrm>
          <a:custGeom>
            <a:avLst/>
            <a:gdLst/>
            <a:ahLst/>
            <a:cxnLst/>
            <a:rect l="l" t="t" r="r" b="b"/>
            <a:pathLst>
              <a:path w="344" h="2750" extrusionOk="0">
                <a:moveTo>
                  <a:pt x="218" y="67"/>
                </a:moveTo>
                <a:lnTo>
                  <a:pt x="218" y="76"/>
                </a:lnTo>
                <a:lnTo>
                  <a:pt x="260" y="226"/>
                </a:lnTo>
                <a:lnTo>
                  <a:pt x="260" y="226"/>
                </a:lnTo>
                <a:lnTo>
                  <a:pt x="301" y="377"/>
                </a:lnTo>
                <a:lnTo>
                  <a:pt x="301" y="393"/>
                </a:lnTo>
                <a:lnTo>
                  <a:pt x="318" y="535"/>
                </a:lnTo>
                <a:lnTo>
                  <a:pt x="335" y="644"/>
                </a:lnTo>
                <a:lnTo>
                  <a:pt x="335" y="694"/>
                </a:lnTo>
                <a:lnTo>
                  <a:pt x="343" y="853"/>
                </a:lnTo>
                <a:lnTo>
                  <a:pt x="343" y="894"/>
                </a:lnTo>
                <a:lnTo>
                  <a:pt x="343" y="1011"/>
                </a:lnTo>
                <a:lnTo>
                  <a:pt x="343" y="1170"/>
                </a:lnTo>
                <a:lnTo>
                  <a:pt x="343" y="1329"/>
                </a:lnTo>
                <a:lnTo>
                  <a:pt x="343" y="1479"/>
                </a:lnTo>
                <a:lnTo>
                  <a:pt x="343" y="1638"/>
                </a:lnTo>
                <a:lnTo>
                  <a:pt x="343" y="1955"/>
                </a:lnTo>
                <a:lnTo>
                  <a:pt x="343" y="2582"/>
                </a:lnTo>
                <a:lnTo>
                  <a:pt x="168" y="2749"/>
                </a:lnTo>
                <a:lnTo>
                  <a:pt x="1" y="2582"/>
                </a:lnTo>
                <a:lnTo>
                  <a:pt x="1" y="2265"/>
                </a:lnTo>
                <a:lnTo>
                  <a:pt x="1" y="1955"/>
                </a:lnTo>
                <a:lnTo>
                  <a:pt x="1" y="1638"/>
                </a:lnTo>
                <a:lnTo>
                  <a:pt x="1" y="1488"/>
                </a:lnTo>
                <a:lnTo>
                  <a:pt x="1" y="1329"/>
                </a:lnTo>
                <a:lnTo>
                  <a:pt x="1" y="1170"/>
                </a:lnTo>
                <a:lnTo>
                  <a:pt x="1" y="1011"/>
                </a:lnTo>
                <a:lnTo>
                  <a:pt x="1" y="903"/>
                </a:lnTo>
                <a:lnTo>
                  <a:pt x="1" y="644"/>
                </a:lnTo>
                <a:lnTo>
                  <a:pt x="1" y="544"/>
                </a:lnTo>
                <a:lnTo>
                  <a:pt x="1" y="402"/>
                </a:lnTo>
                <a:lnTo>
                  <a:pt x="1" y="385"/>
                </a:lnTo>
                <a:lnTo>
                  <a:pt x="34" y="226"/>
                </a:lnTo>
                <a:lnTo>
                  <a:pt x="34" y="226"/>
                </a:lnTo>
                <a:lnTo>
                  <a:pt x="67" y="76"/>
                </a:lnTo>
                <a:lnTo>
                  <a:pt x="67" y="67"/>
                </a:lnTo>
                <a:lnTo>
                  <a:pt x="1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4"/>
          <p:cNvSpPr/>
          <p:nvPr/>
        </p:nvSpPr>
        <p:spPr>
          <a:xfrm>
            <a:off x="13428200" y="4388823"/>
            <a:ext cx="39593" cy="226972"/>
          </a:xfrm>
          <a:custGeom>
            <a:avLst/>
            <a:gdLst/>
            <a:ahLst/>
            <a:cxnLst/>
            <a:rect l="l" t="t" r="r" b="b"/>
            <a:pathLst>
              <a:path w="602" h="3451" extrusionOk="0">
                <a:moveTo>
                  <a:pt x="552" y="51"/>
                </a:moveTo>
                <a:lnTo>
                  <a:pt x="585" y="118"/>
                </a:lnTo>
                <a:lnTo>
                  <a:pt x="602" y="151"/>
                </a:lnTo>
                <a:lnTo>
                  <a:pt x="602" y="176"/>
                </a:lnTo>
                <a:lnTo>
                  <a:pt x="602" y="218"/>
                </a:lnTo>
                <a:lnTo>
                  <a:pt x="602" y="226"/>
                </a:lnTo>
                <a:lnTo>
                  <a:pt x="593" y="268"/>
                </a:lnTo>
                <a:lnTo>
                  <a:pt x="585" y="318"/>
                </a:lnTo>
                <a:lnTo>
                  <a:pt x="568" y="360"/>
                </a:lnTo>
                <a:lnTo>
                  <a:pt x="560" y="410"/>
                </a:lnTo>
                <a:lnTo>
                  <a:pt x="552" y="452"/>
                </a:lnTo>
                <a:lnTo>
                  <a:pt x="543" y="502"/>
                </a:lnTo>
                <a:lnTo>
                  <a:pt x="535" y="552"/>
                </a:lnTo>
                <a:lnTo>
                  <a:pt x="527" y="594"/>
                </a:lnTo>
                <a:lnTo>
                  <a:pt x="527" y="644"/>
                </a:lnTo>
                <a:lnTo>
                  <a:pt x="518" y="694"/>
                </a:lnTo>
                <a:lnTo>
                  <a:pt x="518" y="719"/>
                </a:lnTo>
                <a:lnTo>
                  <a:pt x="518" y="736"/>
                </a:lnTo>
                <a:lnTo>
                  <a:pt x="510" y="786"/>
                </a:lnTo>
                <a:lnTo>
                  <a:pt x="510" y="836"/>
                </a:lnTo>
                <a:lnTo>
                  <a:pt x="510" y="878"/>
                </a:lnTo>
                <a:lnTo>
                  <a:pt x="510" y="928"/>
                </a:lnTo>
                <a:lnTo>
                  <a:pt x="510" y="978"/>
                </a:lnTo>
                <a:lnTo>
                  <a:pt x="510" y="1028"/>
                </a:lnTo>
                <a:lnTo>
                  <a:pt x="510" y="1070"/>
                </a:lnTo>
                <a:lnTo>
                  <a:pt x="510" y="1120"/>
                </a:lnTo>
                <a:lnTo>
                  <a:pt x="510" y="1170"/>
                </a:lnTo>
                <a:lnTo>
                  <a:pt x="510" y="1220"/>
                </a:lnTo>
                <a:lnTo>
                  <a:pt x="510" y="1262"/>
                </a:lnTo>
                <a:lnTo>
                  <a:pt x="510" y="1713"/>
                </a:lnTo>
                <a:lnTo>
                  <a:pt x="510" y="1788"/>
                </a:lnTo>
                <a:lnTo>
                  <a:pt x="510" y="2306"/>
                </a:lnTo>
                <a:lnTo>
                  <a:pt x="510" y="2415"/>
                </a:lnTo>
                <a:lnTo>
                  <a:pt x="510" y="2615"/>
                </a:lnTo>
                <a:lnTo>
                  <a:pt x="510" y="2649"/>
                </a:lnTo>
                <a:lnTo>
                  <a:pt x="510" y="2816"/>
                </a:lnTo>
                <a:lnTo>
                  <a:pt x="510" y="3016"/>
                </a:lnTo>
                <a:lnTo>
                  <a:pt x="510" y="3209"/>
                </a:lnTo>
                <a:lnTo>
                  <a:pt x="293" y="3451"/>
                </a:lnTo>
                <a:lnTo>
                  <a:pt x="59" y="3225"/>
                </a:lnTo>
                <a:lnTo>
                  <a:pt x="50" y="3133"/>
                </a:lnTo>
                <a:lnTo>
                  <a:pt x="42" y="3033"/>
                </a:lnTo>
                <a:lnTo>
                  <a:pt x="34" y="2833"/>
                </a:lnTo>
                <a:lnTo>
                  <a:pt x="17" y="2674"/>
                </a:lnTo>
                <a:lnTo>
                  <a:pt x="17" y="2632"/>
                </a:lnTo>
                <a:lnTo>
                  <a:pt x="9" y="2432"/>
                </a:lnTo>
                <a:lnTo>
                  <a:pt x="0" y="2323"/>
                </a:lnTo>
                <a:lnTo>
                  <a:pt x="0" y="2223"/>
                </a:lnTo>
                <a:lnTo>
                  <a:pt x="0" y="2114"/>
                </a:lnTo>
                <a:lnTo>
                  <a:pt x="0" y="2014"/>
                </a:lnTo>
                <a:lnTo>
                  <a:pt x="0" y="1905"/>
                </a:lnTo>
                <a:lnTo>
                  <a:pt x="0" y="1805"/>
                </a:lnTo>
                <a:lnTo>
                  <a:pt x="0" y="1780"/>
                </a:lnTo>
                <a:lnTo>
                  <a:pt x="0" y="1696"/>
                </a:lnTo>
                <a:lnTo>
                  <a:pt x="0" y="1646"/>
                </a:lnTo>
                <a:lnTo>
                  <a:pt x="0" y="1596"/>
                </a:lnTo>
                <a:lnTo>
                  <a:pt x="0" y="1546"/>
                </a:lnTo>
                <a:lnTo>
                  <a:pt x="0" y="1488"/>
                </a:lnTo>
                <a:lnTo>
                  <a:pt x="0" y="1437"/>
                </a:lnTo>
                <a:lnTo>
                  <a:pt x="0" y="1387"/>
                </a:lnTo>
                <a:lnTo>
                  <a:pt x="0" y="1337"/>
                </a:lnTo>
                <a:lnTo>
                  <a:pt x="0" y="1279"/>
                </a:lnTo>
                <a:lnTo>
                  <a:pt x="0" y="1229"/>
                </a:lnTo>
                <a:lnTo>
                  <a:pt x="9" y="1178"/>
                </a:lnTo>
                <a:lnTo>
                  <a:pt x="9" y="1178"/>
                </a:lnTo>
                <a:lnTo>
                  <a:pt x="17" y="1128"/>
                </a:lnTo>
                <a:lnTo>
                  <a:pt x="25" y="1078"/>
                </a:lnTo>
                <a:lnTo>
                  <a:pt x="34" y="1028"/>
                </a:lnTo>
                <a:lnTo>
                  <a:pt x="42" y="970"/>
                </a:lnTo>
                <a:lnTo>
                  <a:pt x="50" y="920"/>
                </a:lnTo>
                <a:lnTo>
                  <a:pt x="59" y="869"/>
                </a:lnTo>
                <a:lnTo>
                  <a:pt x="67" y="819"/>
                </a:lnTo>
                <a:lnTo>
                  <a:pt x="75" y="761"/>
                </a:lnTo>
                <a:lnTo>
                  <a:pt x="92" y="711"/>
                </a:lnTo>
                <a:lnTo>
                  <a:pt x="101" y="661"/>
                </a:lnTo>
                <a:lnTo>
                  <a:pt x="101" y="644"/>
                </a:lnTo>
                <a:lnTo>
                  <a:pt x="109" y="610"/>
                </a:lnTo>
                <a:lnTo>
                  <a:pt x="126" y="560"/>
                </a:lnTo>
                <a:lnTo>
                  <a:pt x="134" y="510"/>
                </a:lnTo>
                <a:lnTo>
                  <a:pt x="151" y="460"/>
                </a:lnTo>
                <a:lnTo>
                  <a:pt x="167" y="410"/>
                </a:lnTo>
                <a:lnTo>
                  <a:pt x="184" y="360"/>
                </a:lnTo>
                <a:lnTo>
                  <a:pt x="192" y="310"/>
                </a:lnTo>
                <a:lnTo>
                  <a:pt x="209" y="260"/>
                </a:lnTo>
                <a:lnTo>
                  <a:pt x="234" y="209"/>
                </a:lnTo>
                <a:lnTo>
                  <a:pt x="251" y="159"/>
                </a:lnTo>
                <a:lnTo>
                  <a:pt x="268" y="109"/>
                </a:lnTo>
                <a:lnTo>
                  <a:pt x="268" y="101"/>
                </a:lnTo>
                <a:lnTo>
                  <a:pt x="301" y="67"/>
                </a:lnTo>
                <a:lnTo>
                  <a:pt x="318" y="42"/>
                </a:lnTo>
                <a:lnTo>
                  <a:pt x="351" y="34"/>
                </a:lnTo>
                <a:lnTo>
                  <a:pt x="4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0" name="Google Shape;970;p34"/>
          <p:cNvSpPr/>
          <p:nvPr/>
        </p:nvSpPr>
        <p:spPr>
          <a:xfrm>
            <a:off x="13296843" y="4349297"/>
            <a:ext cx="24795" cy="180801"/>
          </a:xfrm>
          <a:custGeom>
            <a:avLst/>
            <a:gdLst/>
            <a:ahLst/>
            <a:cxnLst/>
            <a:rect l="l" t="t" r="r" b="b"/>
            <a:pathLst>
              <a:path w="377" h="2749" extrusionOk="0">
                <a:moveTo>
                  <a:pt x="318" y="0"/>
                </a:moveTo>
                <a:lnTo>
                  <a:pt x="351" y="34"/>
                </a:lnTo>
                <a:lnTo>
                  <a:pt x="359" y="326"/>
                </a:lnTo>
                <a:lnTo>
                  <a:pt x="368" y="610"/>
                </a:lnTo>
                <a:lnTo>
                  <a:pt x="368" y="652"/>
                </a:lnTo>
                <a:lnTo>
                  <a:pt x="376" y="969"/>
                </a:lnTo>
                <a:lnTo>
                  <a:pt x="376" y="986"/>
                </a:lnTo>
                <a:lnTo>
                  <a:pt x="376" y="1295"/>
                </a:lnTo>
                <a:lnTo>
                  <a:pt x="376" y="1337"/>
                </a:lnTo>
                <a:lnTo>
                  <a:pt x="368" y="1621"/>
                </a:lnTo>
                <a:lnTo>
                  <a:pt x="368" y="1713"/>
                </a:lnTo>
                <a:lnTo>
                  <a:pt x="368" y="1779"/>
                </a:lnTo>
                <a:lnTo>
                  <a:pt x="368" y="1938"/>
                </a:lnTo>
                <a:lnTo>
                  <a:pt x="359" y="2097"/>
                </a:lnTo>
                <a:lnTo>
                  <a:pt x="359" y="2114"/>
                </a:lnTo>
                <a:lnTo>
                  <a:pt x="351" y="2264"/>
                </a:lnTo>
                <a:lnTo>
                  <a:pt x="343" y="2423"/>
                </a:lnTo>
                <a:lnTo>
                  <a:pt x="334" y="2581"/>
                </a:lnTo>
                <a:lnTo>
                  <a:pt x="167" y="2749"/>
                </a:lnTo>
                <a:lnTo>
                  <a:pt x="0" y="2573"/>
                </a:lnTo>
                <a:lnTo>
                  <a:pt x="0" y="2089"/>
                </a:lnTo>
                <a:lnTo>
                  <a:pt x="0" y="1930"/>
                </a:lnTo>
                <a:lnTo>
                  <a:pt x="0" y="1771"/>
                </a:lnTo>
                <a:lnTo>
                  <a:pt x="0" y="1696"/>
                </a:lnTo>
                <a:lnTo>
                  <a:pt x="0" y="1604"/>
                </a:lnTo>
                <a:lnTo>
                  <a:pt x="9" y="1328"/>
                </a:lnTo>
                <a:lnTo>
                  <a:pt x="9" y="1278"/>
                </a:lnTo>
                <a:lnTo>
                  <a:pt x="34" y="978"/>
                </a:lnTo>
                <a:lnTo>
                  <a:pt x="34" y="961"/>
                </a:lnTo>
                <a:lnTo>
                  <a:pt x="67" y="635"/>
                </a:lnTo>
                <a:lnTo>
                  <a:pt x="67" y="602"/>
                </a:lnTo>
                <a:lnTo>
                  <a:pt x="100" y="318"/>
                </a:lnTo>
                <a:lnTo>
                  <a:pt x="134" y="25"/>
                </a:lnTo>
                <a:lnTo>
                  <a:pt x="167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1" name="Google Shape;971;p34"/>
          <p:cNvSpPr/>
          <p:nvPr/>
        </p:nvSpPr>
        <p:spPr>
          <a:xfrm>
            <a:off x="12980357" y="4298193"/>
            <a:ext cx="29201" cy="164359"/>
          </a:xfrm>
          <a:custGeom>
            <a:avLst/>
            <a:gdLst/>
            <a:ahLst/>
            <a:cxnLst/>
            <a:rect l="l" t="t" r="r" b="b"/>
            <a:pathLst>
              <a:path w="444" h="2499" extrusionOk="0">
                <a:moveTo>
                  <a:pt x="318" y="75"/>
                </a:moveTo>
                <a:lnTo>
                  <a:pt x="318" y="92"/>
                </a:lnTo>
                <a:lnTo>
                  <a:pt x="334" y="151"/>
                </a:lnTo>
                <a:lnTo>
                  <a:pt x="343" y="217"/>
                </a:lnTo>
                <a:lnTo>
                  <a:pt x="359" y="293"/>
                </a:lnTo>
                <a:lnTo>
                  <a:pt x="368" y="318"/>
                </a:lnTo>
                <a:lnTo>
                  <a:pt x="376" y="359"/>
                </a:lnTo>
                <a:lnTo>
                  <a:pt x="393" y="426"/>
                </a:lnTo>
                <a:lnTo>
                  <a:pt x="410" y="485"/>
                </a:lnTo>
                <a:lnTo>
                  <a:pt x="410" y="501"/>
                </a:lnTo>
                <a:lnTo>
                  <a:pt x="418" y="568"/>
                </a:lnTo>
                <a:lnTo>
                  <a:pt x="426" y="618"/>
                </a:lnTo>
                <a:lnTo>
                  <a:pt x="426" y="702"/>
                </a:lnTo>
                <a:lnTo>
                  <a:pt x="426" y="769"/>
                </a:lnTo>
                <a:lnTo>
                  <a:pt x="426" y="844"/>
                </a:lnTo>
                <a:lnTo>
                  <a:pt x="426" y="911"/>
                </a:lnTo>
                <a:lnTo>
                  <a:pt x="435" y="1036"/>
                </a:lnTo>
                <a:lnTo>
                  <a:pt x="435" y="1044"/>
                </a:lnTo>
                <a:lnTo>
                  <a:pt x="435" y="1186"/>
                </a:lnTo>
                <a:lnTo>
                  <a:pt x="435" y="1320"/>
                </a:lnTo>
                <a:lnTo>
                  <a:pt x="435" y="1454"/>
                </a:lnTo>
                <a:lnTo>
                  <a:pt x="435" y="1587"/>
                </a:lnTo>
                <a:lnTo>
                  <a:pt x="435" y="1587"/>
                </a:lnTo>
                <a:lnTo>
                  <a:pt x="435" y="1729"/>
                </a:lnTo>
                <a:lnTo>
                  <a:pt x="443" y="2005"/>
                </a:lnTo>
                <a:lnTo>
                  <a:pt x="443" y="2147"/>
                </a:lnTo>
                <a:lnTo>
                  <a:pt x="443" y="2272"/>
                </a:lnTo>
                <a:lnTo>
                  <a:pt x="443" y="2289"/>
                </a:lnTo>
                <a:lnTo>
                  <a:pt x="243" y="2498"/>
                </a:lnTo>
                <a:lnTo>
                  <a:pt x="34" y="2298"/>
                </a:lnTo>
                <a:lnTo>
                  <a:pt x="34" y="2281"/>
                </a:lnTo>
                <a:lnTo>
                  <a:pt x="25" y="2156"/>
                </a:lnTo>
                <a:lnTo>
                  <a:pt x="17" y="2013"/>
                </a:lnTo>
                <a:lnTo>
                  <a:pt x="9" y="1738"/>
                </a:lnTo>
                <a:lnTo>
                  <a:pt x="0" y="1596"/>
                </a:lnTo>
                <a:lnTo>
                  <a:pt x="0" y="1596"/>
                </a:lnTo>
                <a:lnTo>
                  <a:pt x="0" y="1462"/>
                </a:lnTo>
                <a:lnTo>
                  <a:pt x="0" y="1328"/>
                </a:lnTo>
                <a:lnTo>
                  <a:pt x="0" y="1186"/>
                </a:lnTo>
                <a:lnTo>
                  <a:pt x="0" y="1044"/>
                </a:lnTo>
                <a:lnTo>
                  <a:pt x="0" y="1036"/>
                </a:lnTo>
                <a:lnTo>
                  <a:pt x="0" y="902"/>
                </a:lnTo>
                <a:lnTo>
                  <a:pt x="0" y="836"/>
                </a:lnTo>
                <a:lnTo>
                  <a:pt x="0" y="769"/>
                </a:lnTo>
                <a:lnTo>
                  <a:pt x="0" y="694"/>
                </a:lnTo>
                <a:lnTo>
                  <a:pt x="0" y="618"/>
                </a:lnTo>
                <a:lnTo>
                  <a:pt x="0" y="610"/>
                </a:lnTo>
                <a:lnTo>
                  <a:pt x="17" y="552"/>
                </a:lnTo>
                <a:lnTo>
                  <a:pt x="25" y="485"/>
                </a:lnTo>
                <a:lnTo>
                  <a:pt x="25" y="468"/>
                </a:lnTo>
                <a:lnTo>
                  <a:pt x="42" y="410"/>
                </a:lnTo>
                <a:lnTo>
                  <a:pt x="67" y="343"/>
                </a:lnTo>
                <a:lnTo>
                  <a:pt x="75" y="301"/>
                </a:lnTo>
                <a:lnTo>
                  <a:pt x="92" y="276"/>
                </a:lnTo>
                <a:lnTo>
                  <a:pt x="109" y="201"/>
                </a:lnTo>
                <a:lnTo>
                  <a:pt x="134" y="134"/>
                </a:lnTo>
                <a:lnTo>
                  <a:pt x="151" y="75"/>
                </a:lnTo>
                <a:lnTo>
                  <a:pt x="151" y="67"/>
                </a:lnTo>
                <a:lnTo>
                  <a:pt x="217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4"/>
          <p:cNvSpPr/>
          <p:nvPr/>
        </p:nvSpPr>
        <p:spPr>
          <a:xfrm>
            <a:off x="12576529" y="4495963"/>
            <a:ext cx="47815" cy="148443"/>
          </a:xfrm>
          <a:custGeom>
            <a:avLst/>
            <a:gdLst/>
            <a:ahLst/>
            <a:cxnLst/>
            <a:rect l="l" t="t" r="r" b="b"/>
            <a:pathLst>
              <a:path w="727" h="2257" extrusionOk="0">
                <a:moveTo>
                  <a:pt x="284" y="59"/>
                </a:moveTo>
                <a:lnTo>
                  <a:pt x="284" y="67"/>
                </a:lnTo>
                <a:lnTo>
                  <a:pt x="317" y="118"/>
                </a:lnTo>
                <a:lnTo>
                  <a:pt x="351" y="176"/>
                </a:lnTo>
                <a:lnTo>
                  <a:pt x="393" y="235"/>
                </a:lnTo>
                <a:lnTo>
                  <a:pt x="393" y="235"/>
                </a:lnTo>
                <a:lnTo>
                  <a:pt x="426" y="293"/>
                </a:lnTo>
                <a:lnTo>
                  <a:pt x="476" y="360"/>
                </a:lnTo>
                <a:lnTo>
                  <a:pt x="501" y="402"/>
                </a:lnTo>
                <a:lnTo>
                  <a:pt x="510" y="418"/>
                </a:lnTo>
                <a:lnTo>
                  <a:pt x="535" y="477"/>
                </a:lnTo>
                <a:lnTo>
                  <a:pt x="543" y="527"/>
                </a:lnTo>
                <a:lnTo>
                  <a:pt x="560" y="627"/>
                </a:lnTo>
                <a:lnTo>
                  <a:pt x="560" y="636"/>
                </a:lnTo>
                <a:lnTo>
                  <a:pt x="585" y="761"/>
                </a:lnTo>
                <a:lnTo>
                  <a:pt x="593" y="844"/>
                </a:lnTo>
                <a:lnTo>
                  <a:pt x="593" y="886"/>
                </a:lnTo>
                <a:lnTo>
                  <a:pt x="610" y="1003"/>
                </a:lnTo>
                <a:lnTo>
                  <a:pt x="627" y="1128"/>
                </a:lnTo>
                <a:lnTo>
                  <a:pt x="643" y="1254"/>
                </a:lnTo>
                <a:lnTo>
                  <a:pt x="652" y="1354"/>
                </a:lnTo>
                <a:lnTo>
                  <a:pt x="668" y="1504"/>
                </a:lnTo>
                <a:lnTo>
                  <a:pt x="702" y="1755"/>
                </a:lnTo>
                <a:lnTo>
                  <a:pt x="710" y="1880"/>
                </a:lnTo>
                <a:lnTo>
                  <a:pt x="727" y="1997"/>
                </a:lnTo>
                <a:lnTo>
                  <a:pt x="727" y="2006"/>
                </a:lnTo>
                <a:lnTo>
                  <a:pt x="543" y="2256"/>
                </a:lnTo>
                <a:lnTo>
                  <a:pt x="292" y="2072"/>
                </a:lnTo>
                <a:lnTo>
                  <a:pt x="292" y="2064"/>
                </a:lnTo>
                <a:lnTo>
                  <a:pt x="267" y="1955"/>
                </a:lnTo>
                <a:lnTo>
                  <a:pt x="234" y="1830"/>
                </a:lnTo>
                <a:lnTo>
                  <a:pt x="184" y="1588"/>
                </a:lnTo>
                <a:lnTo>
                  <a:pt x="150" y="1446"/>
                </a:lnTo>
                <a:lnTo>
                  <a:pt x="125" y="1346"/>
                </a:lnTo>
                <a:lnTo>
                  <a:pt x="100" y="1220"/>
                </a:lnTo>
                <a:lnTo>
                  <a:pt x="75" y="1095"/>
                </a:lnTo>
                <a:lnTo>
                  <a:pt x="50" y="978"/>
                </a:lnTo>
                <a:lnTo>
                  <a:pt x="42" y="936"/>
                </a:lnTo>
                <a:lnTo>
                  <a:pt x="33" y="853"/>
                </a:lnTo>
                <a:lnTo>
                  <a:pt x="17" y="727"/>
                </a:lnTo>
                <a:lnTo>
                  <a:pt x="17" y="711"/>
                </a:lnTo>
                <a:lnTo>
                  <a:pt x="0" y="602"/>
                </a:lnTo>
                <a:lnTo>
                  <a:pt x="0" y="552"/>
                </a:lnTo>
                <a:lnTo>
                  <a:pt x="8" y="494"/>
                </a:lnTo>
                <a:lnTo>
                  <a:pt x="17" y="468"/>
                </a:lnTo>
                <a:lnTo>
                  <a:pt x="25" y="418"/>
                </a:lnTo>
                <a:lnTo>
                  <a:pt x="59" y="335"/>
                </a:lnTo>
                <a:lnTo>
                  <a:pt x="75" y="276"/>
                </a:lnTo>
                <a:lnTo>
                  <a:pt x="75" y="276"/>
                </a:lnTo>
                <a:lnTo>
                  <a:pt x="100" y="209"/>
                </a:lnTo>
                <a:lnTo>
                  <a:pt x="125" y="143"/>
                </a:lnTo>
                <a:lnTo>
                  <a:pt x="142" y="84"/>
                </a:lnTo>
                <a:lnTo>
                  <a:pt x="142" y="76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3" name="Google Shape;973;p34"/>
          <p:cNvSpPr/>
          <p:nvPr/>
        </p:nvSpPr>
        <p:spPr>
          <a:xfrm>
            <a:off x="12197957" y="4393756"/>
            <a:ext cx="72544" cy="153901"/>
          </a:xfrm>
          <a:custGeom>
            <a:avLst/>
            <a:gdLst/>
            <a:ahLst/>
            <a:cxnLst/>
            <a:rect l="l" t="t" r="r" b="b"/>
            <a:pathLst>
              <a:path w="1103" h="2340" extrusionOk="0">
                <a:moveTo>
                  <a:pt x="368" y="68"/>
                </a:moveTo>
                <a:lnTo>
                  <a:pt x="393" y="93"/>
                </a:lnTo>
                <a:lnTo>
                  <a:pt x="435" y="143"/>
                </a:lnTo>
                <a:lnTo>
                  <a:pt x="485" y="210"/>
                </a:lnTo>
                <a:lnTo>
                  <a:pt x="501" y="226"/>
                </a:lnTo>
                <a:lnTo>
                  <a:pt x="577" y="469"/>
                </a:lnTo>
                <a:lnTo>
                  <a:pt x="668" y="736"/>
                </a:lnTo>
                <a:lnTo>
                  <a:pt x="760" y="1003"/>
                </a:lnTo>
                <a:lnTo>
                  <a:pt x="852" y="1271"/>
                </a:lnTo>
                <a:lnTo>
                  <a:pt x="936" y="1530"/>
                </a:lnTo>
                <a:lnTo>
                  <a:pt x="1019" y="1797"/>
                </a:lnTo>
                <a:lnTo>
                  <a:pt x="1103" y="2056"/>
                </a:lnTo>
                <a:lnTo>
                  <a:pt x="1103" y="2064"/>
                </a:lnTo>
                <a:lnTo>
                  <a:pt x="978" y="2340"/>
                </a:lnTo>
                <a:lnTo>
                  <a:pt x="702" y="2206"/>
                </a:lnTo>
                <a:lnTo>
                  <a:pt x="702" y="2198"/>
                </a:lnTo>
                <a:lnTo>
                  <a:pt x="602" y="1947"/>
                </a:lnTo>
                <a:lnTo>
                  <a:pt x="501" y="1688"/>
                </a:lnTo>
                <a:lnTo>
                  <a:pt x="401" y="1429"/>
                </a:lnTo>
                <a:lnTo>
                  <a:pt x="301" y="1162"/>
                </a:lnTo>
                <a:lnTo>
                  <a:pt x="201" y="903"/>
                </a:lnTo>
                <a:lnTo>
                  <a:pt x="92" y="644"/>
                </a:lnTo>
                <a:lnTo>
                  <a:pt x="0" y="402"/>
                </a:lnTo>
                <a:lnTo>
                  <a:pt x="0" y="377"/>
                </a:lnTo>
                <a:lnTo>
                  <a:pt x="0" y="302"/>
                </a:lnTo>
                <a:lnTo>
                  <a:pt x="0" y="193"/>
                </a:lnTo>
                <a:lnTo>
                  <a:pt x="84" y="51"/>
                </a:lnTo>
                <a:lnTo>
                  <a:pt x="2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4" name="Google Shape;974;p34"/>
          <p:cNvSpPr/>
          <p:nvPr/>
        </p:nvSpPr>
        <p:spPr>
          <a:xfrm>
            <a:off x="11808401" y="4641577"/>
            <a:ext cx="79187" cy="115427"/>
          </a:xfrm>
          <a:custGeom>
            <a:avLst/>
            <a:gdLst/>
            <a:ahLst/>
            <a:cxnLst/>
            <a:rect l="l" t="t" r="r" b="b"/>
            <a:pathLst>
              <a:path w="1204" h="1755" extrusionOk="0">
                <a:moveTo>
                  <a:pt x="125" y="51"/>
                </a:moveTo>
                <a:lnTo>
                  <a:pt x="125" y="51"/>
                </a:lnTo>
                <a:lnTo>
                  <a:pt x="167" y="84"/>
                </a:lnTo>
                <a:lnTo>
                  <a:pt x="209" y="117"/>
                </a:lnTo>
                <a:lnTo>
                  <a:pt x="251" y="159"/>
                </a:lnTo>
                <a:lnTo>
                  <a:pt x="251" y="159"/>
                </a:lnTo>
                <a:lnTo>
                  <a:pt x="301" y="193"/>
                </a:lnTo>
                <a:lnTo>
                  <a:pt x="343" y="234"/>
                </a:lnTo>
                <a:lnTo>
                  <a:pt x="343" y="234"/>
                </a:lnTo>
                <a:lnTo>
                  <a:pt x="384" y="276"/>
                </a:lnTo>
                <a:lnTo>
                  <a:pt x="418" y="301"/>
                </a:lnTo>
                <a:lnTo>
                  <a:pt x="451" y="360"/>
                </a:lnTo>
                <a:lnTo>
                  <a:pt x="518" y="452"/>
                </a:lnTo>
                <a:lnTo>
                  <a:pt x="577" y="543"/>
                </a:lnTo>
                <a:lnTo>
                  <a:pt x="610" y="585"/>
                </a:lnTo>
                <a:lnTo>
                  <a:pt x="643" y="635"/>
                </a:lnTo>
                <a:lnTo>
                  <a:pt x="702" y="719"/>
                </a:lnTo>
                <a:lnTo>
                  <a:pt x="760" y="811"/>
                </a:lnTo>
                <a:lnTo>
                  <a:pt x="827" y="903"/>
                </a:lnTo>
                <a:lnTo>
                  <a:pt x="869" y="970"/>
                </a:lnTo>
                <a:lnTo>
                  <a:pt x="886" y="995"/>
                </a:lnTo>
                <a:lnTo>
                  <a:pt x="952" y="1086"/>
                </a:lnTo>
                <a:lnTo>
                  <a:pt x="1011" y="1178"/>
                </a:lnTo>
                <a:lnTo>
                  <a:pt x="1078" y="1270"/>
                </a:lnTo>
                <a:lnTo>
                  <a:pt x="1145" y="1354"/>
                </a:lnTo>
                <a:lnTo>
                  <a:pt x="1203" y="1437"/>
                </a:lnTo>
                <a:lnTo>
                  <a:pt x="1203" y="1446"/>
                </a:lnTo>
                <a:lnTo>
                  <a:pt x="1153" y="1755"/>
                </a:lnTo>
                <a:lnTo>
                  <a:pt x="852" y="1705"/>
                </a:lnTo>
                <a:lnTo>
                  <a:pt x="844" y="1696"/>
                </a:lnTo>
                <a:lnTo>
                  <a:pt x="785" y="1613"/>
                </a:lnTo>
                <a:lnTo>
                  <a:pt x="719" y="1521"/>
                </a:lnTo>
                <a:lnTo>
                  <a:pt x="652" y="1429"/>
                </a:lnTo>
                <a:lnTo>
                  <a:pt x="585" y="1337"/>
                </a:lnTo>
                <a:lnTo>
                  <a:pt x="526" y="1237"/>
                </a:lnTo>
                <a:lnTo>
                  <a:pt x="501" y="1212"/>
                </a:lnTo>
                <a:lnTo>
                  <a:pt x="460" y="1145"/>
                </a:lnTo>
                <a:lnTo>
                  <a:pt x="401" y="1053"/>
                </a:lnTo>
                <a:lnTo>
                  <a:pt x="334" y="953"/>
                </a:lnTo>
                <a:lnTo>
                  <a:pt x="276" y="861"/>
                </a:lnTo>
                <a:lnTo>
                  <a:pt x="251" y="802"/>
                </a:lnTo>
                <a:lnTo>
                  <a:pt x="226" y="761"/>
                </a:lnTo>
                <a:lnTo>
                  <a:pt x="167" y="660"/>
                </a:lnTo>
                <a:lnTo>
                  <a:pt x="109" y="552"/>
                </a:lnTo>
                <a:lnTo>
                  <a:pt x="75" y="485"/>
                </a:lnTo>
                <a:lnTo>
                  <a:pt x="67" y="443"/>
                </a:lnTo>
                <a:lnTo>
                  <a:pt x="50" y="393"/>
                </a:lnTo>
                <a:lnTo>
                  <a:pt x="50" y="393"/>
                </a:lnTo>
                <a:lnTo>
                  <a:pt x="42" y="335"/>
                </a:lnTo>
                <a:lnTo>
                  <a:pt x="34" y="268"/>
                </a:lnTo>
                <a:lnTo>
                  <a:pt x="34" y="268"/>
                </a:lnTo>
                <a:lnTo>
                  <a:pt x="25" y="209"/>
                </a:lnTo>
                <a:lnTo>
                  <a:pt x="17" y="151"/>
                </a:lnTo>
                <a:lnTo>
                  <a:pt x="0" y="101"/>
                </a:lnTo>
                <a:lnTo>
                  <a:pt x="0" y="92"/>
                </a:lnTo>
                <a:lnTo>
                  <a:pt x="25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5" name="Google Shape;975;p34"/>
          <p:cNvSpPr/>
          <p:nvPr/>
        </p:nvSpPr>
        <p:spPr>
          <a:xfrm>
            <a:off x="11567750" y="4932807"/>
            <a:ext cx="106087" cy="124240"/>
          </a:xfrm>
          <a:custGeom>
            <a:avLst/>
            <a:gdLst/>
            <a:ahLst/>
            <a:cxnLst/>
            <a:rect l="l" t="t" r="r" b="b"/>
            <a:pathLst>
              <a:path w="1613" h="1889" extrusionOk="0">
                <a:moveTo>
                  <a:pt x="92" y="8"/>
                </a:moveTo>
                <a:lnTo>
                  <a:pt x="100" y="8"/>
                </a:lnTo>
                <a:lnTo>
                  <a:pt x="292" y="117"/>
                </a:lnTo>
                <a:lnTo>
                  <a:pt x="434" y="184"/>
                </a:lnTo>
                <a:lnTo>
                  <a:pt x="501" y="226"/>
                </a:lnTo>
                <a:lnTo>
                  <a:pt x="551" y="259"/>
                </a:lnTo>
                <a:lnTo>
                  <a:pt x="585" y="292"/>
                </a:lnTo>
                <a:lnTo>
                  <a:pt x="668" y="384"/>
                </a:lnTo>
                <a:lnTo>
                  <a:pt x="827" y="560"/>
                </a:lnTo>
                <a:lnTo>
                  <a:pt x="927" y="685"/>
                </a:lnTo>
                <a:lnTo>
                  <a:pt x="1111" y="894"/>
                </a:lnTo>
                <a:lnTo>
                  <a:pt x="1178" y="978"/>
                </a:lnTo>
                <a:lnTo>
                  <a:pt x="1278" y="1094"/>
                </a:lnTo>
                <a:lnTo>
                  <a:pt x="1445" y="1303"/>
                </a:lnTo>
                <a:lnTo>
                  <a:pt x="1604" y="1504"/>
                </a:lnTo>
                <a:lnTo>
                  <a:pt x="1612" y="1512"/>
                </a:lnTo>
                <a:lnTo>
                  <a:pt x="1587" y="1888"/>
                </a:lnTo>
                <a:lnTo>
                  <a:pt x="1203" y="1855"/>
                </a:lnTo>
                <a:lnTo>
                  <a:pt x="1195" y="1846"/>
                </a:lnTo>
                <a:lnTo>
                  <a:pt x="1028" y="1654"/>
                </a:lnTo>
                <a:lnTo>
                  <a:pt x="852" y="1454"/>
                </a:lnTo>
                <a:lnTo>
                  <a:pt x="752" y="1337"/>
                </a:lnTo>
                <a:lnTo>
                  <a:pt x="677" y="1253"/>
                </a:lnTo>
                <a:lnTo>
                  <a:pt x="510" y="1044"/>
                </a:lnTo>
                <a:lnTo>
                  <a:pt x="409" y="919"/>
                </a:lnTo>
                <a:lnTo>
                  <a:pt x="259" y="735"/>
                </a:lnTo>
                <a:lnTo>
                  <a:pt x="184" y="627"/>
                </a:lnTo>
                <a:lnTo>
                  <a:pt x="159" y="593"/>
                </a:lnTo>
                <a:lnTo>
                  <a:pt x="134" y="535"/>
                </a:lnTo>
                <a:lnTo>
                  <a:pt x="109" y="468"/>
                </a:lnTo>
                <a:lnTo>
                  <a:pt x="67" y="309"/>
                </a:lnTo>
                <a:lnTo>
                  <a:pt x="0" y="100"/>
                </a:lnTo>
                <a:lnTo>
                  <a:pt x="0" y="92"/>
                </a:lnTo>
                <a:lnTo>
                  <a:pt x="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6" name="Google Shape;976;p34"/>
          <p:cNvSpPr/>
          <p:nvPr/>
        </p:nvSpPr>
        <p:spPr>
          <a:xfrm>
            <a:off x="11199569" y="4998709"/>
            <a:ext cx="123187" cy="117663"/>
          </a:xfrm>
          <a:custGeom>
            <a:avLst/>
            <a:gdLst/>
            <a:ahLst/>
            <a:cxnLst/>
            <a:rect l="l" t="t" r="r" b="b"/>
            <a:pathLst>
              <a:path w="1873" h="1789" extrusionOk="0">
                <a:moveTo>
                  <a:pt x="226" y="17"/>
                </a:moveTo>
                <a:lnTo>
                  <a:pt x="260" y="26"/>
                </a:lnTo>
                <a:lnTo>
                  <a:pt x="302" y="34"/>
                </a:lnTo>
                <a:lnTo>
                  <a:pt x="335" y="42"/>
                </a:lnTo>
                <a:lnTo>
                  <a:pt x="377" y="51"/>
                </a:lnTo>
                <a:lnTo>
                  <a:pt x="393" y="51"/>
                </a:lnTo>
                <a:lnTo>
                  <a:pt x="410" y="67"/>
                </a:lnTo>
                <a:lnTo>
                  <a:pt x="444" y="84"/>
                </a:lnTo>
                <a:lnTo>
                  <a:pt x="477" y="109"/>
                </a:lnTo>
                <a:lnTo>
                  <a:pt x="535" y="151"/>
                </a:lnTo>
                <a:lnTo>
                  <a:pt x="594" y="201"/>
                </a:lnTo>
                <a:lnTo>
                  <a:pt x="652" y="243"/>
                </a:lnTo>
                <a:lnTo>
                  <a:pt x="711" y="293"/>
                </a:lnTo>
                <a:lnTo>
                  <a:pt x="769" y="343"/>
                </a:lnTo>
                <a:lnTo>
                  <a:pt x="828" y="393"/>
                </a:lnTo>
                <a:lnTo>
                  <a:pt x="886" y="435"/>
                </a:lnTo>
                <a:lnTo>
                  <a:pt x="936" y="485"/>
                </a:lnTo>
                <a:lnTo>
                  <a:pt x="995" y="535"/>
                </a:lnTo>
                <a:lnTo>
                  <a:pt x="1045" y="594"/>
                </a:lnTo>
                <a:lnTo>
                  <a:pt x="1104" y="644"/>
                </a:lnTo>
                <a:lnTo>
                  <a:pt x="1154" y="694"/>
                </a:lnTo>
                <a:lnTo>
                  <a:pt x="1204" y="744"/>
                </a:lnTo>
                <a:lnTo>
                  <a:pt x="1254" y="803"/>
                </a:lnTo>
                <a:lnTo>
                  <a:pt x="1296" y="844"/>
                </a:lnTo>
                <a:lnTo>
                  <a:pt x="1304" y="853"/>
                </a:lnTo>
                <a:lnTo>
                  <a:pt x="1354" y="911"/>
                </a:lnTo>
                <a:lnTo>
                  <a:pt x="1404" y="961"/>
                </a:lnTo>
                <a:lnTo>
                  <a:pt x="1454" y="1020"/>
                </a:lnTo>
                <a:lnTo>
                  <a:pt x="1505" y="1078"/>
                </a:lnTo>
                <a:lnTo>
                  <a:pt x="1546" y="1128"/>
                </a:lnTo>
                <a:lnTo>
                  <a:pt x="1596" y="1187"/>
                </a:lnTo>
                <a:lnTo>
                  <a:pt x="1647" y="1245"/>
                </a:lnTo>
                <a:lnTo>
                  <a:pt x="1688" y="1304"/>
                </a:lnTo>
                <a:lnTo>
                  <a:pt x="1738" y="1362"/>
                </a:lnTo>
                <a:lnTo>
                  <a:pt x="1780" y="1421"/>
                </a:lnTo>
                <a:lnTo>
                  <a:pt x="1822" y="1479"/>
                </a:lnTo>
                <a:lnTo>
                  <a:pt x="1864" y="1529"/>
                </a:lnTo>
                <a:lnTo>
                  <a:pt x="1872" y="1538"/>
                </a:lnTo>
                <a:lnTo>
                  <a:pt x="1847" y="1788"/>
                </a:lnTo>
                <a:lnTo>
                  <a:pt x="1596" y="1763"/>
                </a:lnTo>
                <a:lnTo>
                  <a:pt x="1588" y="1755"/>
                </a:lnTo>
                <a:lnTo>
                  <a:pt x="1546" y="1705"/>
                </a:lnTo>
                <a:lnTo>
                  <a:pt x="1496" y="1655"/>
                </a:lnTo>
                <a:lnTo>
                  <a:pt x="1454" y="1596"/>
                </a:lnTo>
                <a:lnTo>
                  <a:pt x="1404" y="1546"/>
                </a:lnTo>
                <a:lnTo>
                  <a:pt x="1354" y="1496"/>
                </a:lnTo>
                <a:lnTo>
                  <a:pt x="1312" y="1437"/>
                </a:lnTo>
                <a:lnTo>
                  <a:pt x="1262" y="1387"/>
                </a:lnTo>
                <a:lnTo>
                  <a:pt x="1212" y="1337"/>
                </a:lnTo>
                <a:lnTo>
                  <a:pt x="1162" y="1287"/>
                </a:lnTo>
                <a:lnTo>
                  <a:pt x="1112" y="1237"/>
                </a:lnTo>
                <a:lnTo>
                  <a:pt x="1062" y="1187"/>
                </a:lnTo>
                <a:lnTo>
                  <a:pt x="1012" y="1145"/>
                </a:lnTo>
                <a:lnTo>
                  <a:pt x="1003" y="1137"/>
                </a:lnTo>
                <a:lnTo>
                  <a:pt x="962" y="1095"/>
                </a:lnTo>
                <a:lnTo>
                  <a:pt x="911" y="1045"/>
                </a:lnTo>
                <a:lnTo>
                  <a:pt x="861" y="1003"/>
                </a:lnTo>
                <a:lnTo>
                  <a:pt x="811" y="953"/>
                </a:lnTo>
                <a:lnTo>
                  <a:pt x="753" y="911"/>
                </a:lnTo>
                <a:lnTo>
                  <a:pt x="703" y="869"/>
                </a:lnTo>
                <a:lnTo>
                  <a:pt x="652" y="819"/>
                </a:lnTo>
                <a:lnTo>
                  <a:pt x="594" y="777"/>
                </a:lnTo>
                <a:lnTo>
                  <a:pt x="544" y="736"/>
                </a:lnTo>
                <a:lnTo>
                  <a:pt x="485" y="694"/>
                </a:lnTo>
                <a:lnTo>
                  <a:pt x="435" y="652"/>
                </a:lnTo>
                <a:lnTo>
                  <a:pt x="377" y="619"/>
                </a:lnTo>
                <a:lnTo>
                  <a:pt x="318" y="577"/>
                </a:lnTo>
                <a:lnTo>
                  <a:pt x="268" y="535"/>
                </a:lnTo>
                <a:lnTo>
                  <a:pt x="210" y="502"/>
                </a:lnTo>
                <a:lnTo>
                  <a:pt x="176" y="485"/>
                </a:lnTo>
                <a:lnTo>
                  <a:pt x="151" y="468"/>
                </a:lnTo>
                <a:lnTo>
                  <a:pt x="126" y="452"/>
                </a:lnTo>
                <a:lnTo>
                  <a:pt x="126" y="443"/>
                </a:lnTo>
                <a:lnTo>
                  <a:pt x="101" y="418"/>
                </a:lnTo>
                <a:lnTo>
                  <a:pt x="76" y="385"/>
                </a:lnTo>
                <a:lnTo>
                  <a:pt x="51" y="360"/>
                </a:lnTo>
                <a:lnTo>
                  <a:pt x="26" y="326"/>
                </a:lnTo>
                <a:lnTo>
                  <a:pt x="18" y="318"/>
                </a:lnTo>
                <a:lnTo>
                  <a:pt x="18" y="285"/>
                </a:lnTo>
                <a:lnTo>
                  <a:pt x="9" y="226"/>
                </a:lnTo>
                <a:lnTo>
                  <a:pt x="1" y="168"/>
                </a:lnTo>
                <a:lnTo>
                  <a:pt x="68" y="59"/>
                </a:lnTo>
                <a:lnTo>
                  <a:pt x="118" y="42"/>
                </a:lnTo>
                <a:lnTo>
                  <a:pt x="176" y="17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7" name="Google Shape;977;p34"/>
          <p:cNvSpPr/>
          <p:nvPr/>
        </p:nvSpPr>
        <p:spPr>
          <a:xfrm>
            <a:off x="10946815" y="5166291"/>
            <a:ext cx="130291" cy="113783"/>
          </a:xfrm>
          <a:custGeom>
            <a:avLst/>
            <a:gdLst/>
            <a:ahLst/>
            <a:cxnLst/>
            <a:rect l="l" t="t" r="r" b="b"/>
            <a:pathLst>
              <a:path w="1981" h="1730" extrusionOk="0">
                <a:moveTo>
                  <a:pt x="126" y="9"/>
                </a:moveTo>
                <a:lnTo>
                  <a:pt x="176" y="17"/>
                </a:lnTo>
                <a:lnTo>
                  <a:pt x="252" y="17"/>
                </a:lnTo>
                <a:lnTo>
                  <a:pt x="268" y="26"/>
                </a:lnTo>
                <a:lnTo>
                  <a:pt x="293" y="51"/>
                </a:lnTo>
                <a:lnTo>
                  <a:pt x="327" y="67"/>
                </a:lnTo>
                <a:lnTo>
                  <a:pt x="360" y="92"/>
                </a:lnTo>
                <a:lnTo>
                  <a:pt x="385" y="109"/>
                </a:lnTo>
                <a:lnTo>
                  <a:pt x="410" y="134"/>
                </a:lnTo>
                <a:lnTo>
                  <a:pt x="435" y="159"/>
                </a:lnTo>
                <a:lnTo>
                  <a:pt x="460" y="184"/>
                </a:lnTo>
                <a:lnTo>
                  <a:pt x="502" y="234"/>
                </a:lnTo>
                <a:lnTo>
                  <a:pt x="552" y="285"/>
                </a:lnTo>
                <a:lnTo>
                  <a:pt x="602" y="335"/>
                </a:lnTo>
                <a:lnTo>
                  <a:pt x="653" y="385"/>
                </a:lnTo>
                <a:lnTo>
                  <a:pt x="703" y="427"/>
                </a:lnTo>
                <a:lnTo>
                  <a:pt x="753" y="477"/>
                </a:lnTo>
                <a:lnTo>
                  <a:pt x="811" y="527"/>
                </a:lnTo>
                <a:lnTo>
                  <a:pt x="861" y="569"/>
                </a:lnTo>
                <a:lnTo>
                  <a:pt x="912" y="619"/>
                </a:lnTo>
                <a:lnTo>
                  <a:pt x="970" y="661"/>
                </a:lnTo>
                <a:lnTo>
                  <a:pt x="1020" y="711"/>
                </a:lnTo>
                <a:lnTo>
                  <a:pt x="1079" y="752"/>
                </a:lnTo>
                <a:lnTo>
                  <a:pt x="1137" y="794"/>
                </a:lnTo>
                <a:lnTo>
                  <a:pt x="1187" y="844"/>
                </a:lnTo>
                <a:lnTo>
                  <a:pt x="1229" y="869"/>
                </a:lnTo>
                <a:lnTo>
                  <a:pt x="1246" y="886"/>
                </a:lnTo>
                <a:lnTo>
                  <a:pt x="1304" y="928"/>
                </a:lnTo>
                <a:lnTo>
                  <a:pt x="1363" y="970"/>
                </a:lnTo>
                <a:lnTo>
                  <a:pt x="1421" y="1011"/>
                </a:lnTo>
                <a:lnTo>
                  <a:pt x="1471" y="1062"/>
                </a:lnTo>
                <a:lnTo>
                  <a:pt x="1588" y="1145"/>
                </a:lnTo>
                <a:lnTo>
                  <a:pt x="1705" y="1229"/>
                </a:lnTo>
                <a:lnTo>
                  <a:pt x="1931" y="1396"/>
                </a:lnTo>
                <a:lnTo>
                  <a:pt x="1939" y="1396"/>
                </a:lnTo>
                <a:lnTo>
                  <a:pt x="1981" y="1680"/>
                </a:lnTo>
                <a:lnTo>
                  <a:pt x="1697" y="1730"/>
                </a:lnTo>
                <a:lnTo>
                  <a:pt x="1688" y="1721"/>
                </a:lnTo>
                <a:lnTo>
                  <a:pt x="1463" y="1554"/>
                </a:lnTo>
                <a:lnTo>
                  <a:pt x="1346" y="1471"/>
                </a:lnTo>
                <a:lnTo>
                  <a:pt x="1229" y="1387"/>
                </a:lnTo>
                <a:lnTo>
                  <a:pt x="1171" y="1346"/>
                </a:lnTo>
                <a:lnTo>
                  <a:pt x="1112" y="1295"/>
                </a:lnTo>
                <a:lnTo>
                  <a:pt x="1054" y="1254"/>
                </a:lnTo>
                <a:lnTo>
                  <a:pt x="995" y="1212"/>
                </a:lnTo>
                <a:lnTo>
                  <a:pt x="970" y="1195"/>
                </a:lnTo>
                <a:lnTo>
                  <a:pt x="937" y="1162"/>
                </a:lnTo>
                <a:lnTo>
                  <a:pt x="878" y="1120"/>
                </a:lnTo>
                <a:lnTo>
                  <a:pt x="820" y="1070"/>
                </a:lnTo>
                <a:lnTo>
                  <a:pt x="761" y="1020"/>
                </a:lnTo>
                <a:lnTo>
                  <a:pt x="703" y="978"/>
                </a:lnTo>
                <a:lnTo>
                  <a:pt x="644" y="928"/>
                </a:lnTo>
                <a:lnTo>
                  <a:pt x="594" y="878"/>
                </a:lnTo>
                <a:lnTo>
                  <a:pt x="536" y="828"/>
                </a:lnTo>
                <a:lnTo>
                  <a:pt x="477" y="777"/>
                </a:lnTo>
                <a:lnTo>
                  <a:pt x="427" y="727"/>
                </a:lnTo>
                <a:lnTo>
                  <a:pt x="369" y="677"/>
                </a:lnTo>
                <a:lnTo>
                  <a:pt x="318" y="627"/>
                </a:lnTo>
                <a:lnTo>
                  <a:pt x="260" y="569"/>
                </a:lnTo>
                <a:lnTo>
                  <a:pt x="210" y="519"/>
                </a:lnTo>
                <a:lnTo>
                  <a:pt x="160" y="460"/>
                </a:lnTo>
                <a:lnTo>
                  <a:pt x="135" y="435"/>
                </a:lnTo>
                <a:lnTo>
                  <a:pt x="110" y="410"/>
                </a:lnTo>
                <a:lnTo>
                  <a:pt x="84" y="376"/>
                </a:lnTo>
                <a:lnTo>
                  <a:pt x="84" y="376"/>
                </a:lnTo>
                <a:lnTo>
                  <a:pt x="68" y="343"/>
                </a:lnTo>
                <a:lnTo>
                  <a:pt x="51" y="310"/>
                </a:lnTo>
                <a:lnTo>
                  <a:pt x="34" y="276"/>
                </a:lnTo>
                <a:lnTo>
                  <a:pt x="18" y="243"/>
                </a:lnTo>
                <a:lnTo>
                  <a:pt x="1" y="218"/>
                </a:lnTo>
                <a:lnTo>
                  <a:pt x="1" y="201"/>
                </a:lnTo>
                <a:lnTo>
                  <a:pt x="9" y="143"/>
                </a:lnTo>
                <a:lnTo>
                  <a:pt x="9" y="92"/>
                </a:lnTo>
                <a:lnTo>
                  <a:pt x="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8" name="Google Shape;978;p34"/>
          <p:cNvSpPr/>
          <p:nvPr/>
        </p:nvSpPr>
        <p:spPr>
          <a:xfrm>
            <a:off x="10772130" y="5303093"/>
            <a:ext cx="103325" cy="109441"/>
          </a:xfrm>
          <a:custGeom>
            <a:avLst/>
            <a:gdLst/>
            <a:ahLst/>
            <a:cxnLst/>
            <a:rect l="l" t="t" r="r" b="b"/>
            <a:pathLst>
              <a:path w="1571" h="1664" extrusionOk="0">
                <a:moveTo>
                  <a:pt x="117" y="26"/>
                </a:moveTo>
                <a:lnTo>
                  <a:pt x="117" y="26"/>
                </a:lnTo>
                <a:lnTo>
                  <a:pt x="142" y="51"/>
                </a:lnTo>
                <a:lnTo>
                  <a:pt x="167" y="68"/>
                </a:lnTo>
                <a:lnTo>
                  <a:pt x="193" y="93"/>
                </a:lnTo>
                <a:lnTo>
                  <a:pt x="218" y="109"/>
                </a:lnTo>
                <a:lnTo>
                  <a:pt x="243" y="134"/>
                </a:lnTo>
                <a:lnTo>
                  <a:pt x="268" y="151"/>
                </a:lnTo>
                <a:lnTo>
                  <a:pt x="276" y="151"/>
                </a:lnTo>
                <a:lnTo>
                  <a:pt x="301" y="168"/>
                </a:lnTo>
                <a:lnTo>
                  <a:pt x="326" y="184"/>
                </a:lnTo>
                <a:lnTo>
                  <a:pt x="351" y="201"/>
                </a:lnTo>
                <a:lnTo>
                  <a:pt x="376" y="218"/>
                </a:lnTo>
                <a:lnTo>
                  <a:pt x="393" y="235"/>
                </a:lnTo>
                <a:lnTo>
                  <a:pt x="410" y="243"/>
                </a:lnTo>
                <a:lnTo>
                  <a:pt x="435" y="260"/>
                </a:lnTo>
                <a:lnTo>
                  <a:pt x="451" y="268"/>
                </a:lnTo>
                <a:lnTo>
                  <a:pt x="477" y="301"/>
                </a:lnTo>
                <a:lnTo>
                  <a:pt x="485" y="310"/>
                </a:lnTo>
                <a:lnTo>
                  <a:pt x="518" y="343"/>
                </a:lnTo>
                <a:lnTo>
                  <a:pt x="560" y="393"/>
                </a:lnTo>
                <a:lnTo>
                  <a:pt x="585" y="427"/>
                </a:lnTo>
                <a:lnTo>
                  <a:pt x="602" y="443"/>
                </a:lnTo>
                <a:lnTo>
                  <a:pt x="635" y="485"/>
                </a:lnTo>
                <a:lnTo>
                  <a:pt x="677" y="535"/>
                </a:lnTo>
                <a:lnTo>
                  <a:pt x="719" y="585"/>
                </a:lnTo>
                <a:lnTo>
                  <a:pt x="736" y="602"/>
                </a:lnTo>
                <a:lnTo>
                  <a:pt x="761" y="636"/>
                </a:lnTo>
                <a:lnTo>
                  <a:pt x="802" y="677"/>
                </a:lnTo>
                <a:lnTo>
                  <a:pt x="844" y="728"/>
                </a:lnTo>
                <a:lnTo>
                  <a:pt x="886" y="778"/>
                </a:lnTo>
                <a:lnTo>
                  <a:pt x="936" y="819"/>
                </a:lnTo>
                <a:lnTo>
                  <a:pt x="978" y="870"/>
                </a:lnTo>
                <a:lnTo>
                  <a:pt x="1020" y="920"/>
                </a:lnTo>
                <a:lnTo>
                  <a:pt x="1061" y="961"/>
                </a:lnTo>
                <a:lnTo>
                  <a:pt x="1095" y="995"/>
                </a:lnTo>
                <a:lnTo>
                  <a:pt x="1111" y="1012"/>
                </a:lnTo>
                <a:lnTo>
                  <a:pt x="1203" y="1103"/>
                </a:lnTo>
                <a:lnTo>
                  <a:pt x="1379" y="1296"/>
                </a:lnTo>
                <a:lnTo>
                  <a:pt x="1471" y="1387"/>
                </a:lnTo>
                <a:lnTo>
                  <a:pt x="1521" y="1438"/>
                </a:lnTo>
                <a:lnTo>
                  <a:pt x="1563" y="1479"/>
                </a:lnTo>
                <a:lnTo>
                  <a:pt x="1563" y="1488"/>
                </a:lnTo>
                <a:lnTo>
                  <a:pt x="1571" y="1663"/>
                </a:lnTo>
                <a:lnTo>
                  <a:pt x="1395" y="1663"/>
                </a:lnTo>
                <a:lnTo>
                  <a:pt x="1387" y="1655"/>
                </a:lnTo>
                <a:lnTo>
                  <a:pt x="1345" y="1621"/>
                </a:lnTo>
                <a:lnTo>
                  <a:pt x="1295" y="1580"/>
                </a:lnTo>
                <a:lnTo>
                  <a:pt x="1195" y="1496"/>
                </a:lnTo>
                <a:lnTo>
                  <a:pt x="986" y="1329"/>
                </a:lnTo>
                <a:lnTo>
                  <a:pt x="878" y="1254"/>
                </a:lnTo>
                <a:lnTo>
                  <a:pt x="861" y="1237"/>
                </a:lnTo>
                <a:lnTo>
                  <a:pt x="827" y="1212"/>
                </a:lnTo>
                <a:lnTo>
                  <a:pt x="777" y="1162"/>
                </a:lnTo>
                <a:lnTo>
                  <a:pt x="727" y="1120"/>
                </a:lnTo>
                <a:lnTo>
                  <a:pt x="677" y="1078"/>
                </a:lnTo>
                <a:lnTo>
                  <a:pt x="627" y="1037"/>
                </a:lnTo>
                <a:lnTo>
                  <a:pt x="577" y="995"/>
                </a:lnTo>
                <a:lnTo>
                  <a:pt x="527" y="945"/>
                </a:lnTo>
                <a:lnTo>
                  <a:pt x="477" y="903"/>
                </a:lnTo>
                <a:lnTo>
                  <a:pt x="435" y="870"/>
                </a:lnTo>
                <a:lnTo>
                  <a:pt x="426" y="853"/>
                </a:lnTo>
                <a:lnTo>
                  <a:pt x="376" y="811"/>
                </a:lnTo>
                <a:lnTo>
                  <a:pt x="326" y="761"/>
                </a:lnTo>
                <a:lnTo>
                  <a:pt x="276" y="711"/>
                </a:lnTo>
                <a:lnTo>
                  <a:pt x="268" y="702"/>
                </a:lnTo>
                <a:lnTo>
                  <a:pt x="234" y="661"/>
                </a:lnTo>
                <a:lnTo>
                  <a:pt x="193" y="611"/>
                </a:lnTo>
                <a:lnTo>
                  <a:pt x="159" y="560"/>
                </a:lnTo>
                <a:lnTo>
                  <a:pt x="151" y="552"/>
                </a:lnTo>
                <a:lnTo>
                  <a:pt x="126" y="510"/>
                </a:lnTo>
                <a:lnTo>
                  <a:pt x="117" y="494"/>
                </a:lnTo>
                <a:lnTo>
                  <a:pt x="101" y="460"/>
                </a:lnTo>
                <a:lnTo>
                  <a:pt x="101" y="452"/>
                </a:lnTo>
                <a:lnTo>
                  <a:pt x="92" y="427"/>
                </a:lnTo>
                <a:lnTo>
                  <a:pt x="76" y="393"/>
                </a:lnTo>
                <a:lnTo>
                  <a:pt x="67" y="360"/>
                </a:lnTo>
                <a:lnTo>
                  <a:pt x="59" y="327"/>
                </a:lnTo>
                <a:lnTo>
                  <a:pt x="50" y="301"/>
                </a:lnTo>
                <a:lnTo>
                  <a:pt x="50" y="293"/>
                </a:lnTo>
                <a:lnTo>
                  <a:pt x="50" y="268"/>
                </a:lnTo>
                <a:lnTo>
                  <a:pt x="42" y="226"/>
                </a:lnTo>
                <a:lnTo>
                  <a:pt x="34" y="193"/>
                </a:lnTo>
                <a:lnTo>
                  <a:pt x="17" y="159"/>
                </a:lnTo>
                <a:lnTo>
                  <a:pt x="9" y="126"/>
                </a:lnTo>
                <a:lnTo>
                  <a:pt x="0" y="101"/>
                </a:lnTo>
                <a:lnTo>
                  <a:pt x="0" y="93"/>
                </a:lnTo>
                <a:lnTo>
                  <a:pt x="2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9" name="Google Shape;979;p34"/>
          <p:cNvSpPr/>
          <p:nvPr/>
        </p:nvSpPr>
        <p:spPr>
          <a:xfrm>
            <a:off x="10663346" y="5455876"/>
            <a:ext cx="44527" cy="56101"/>
          </a:xfrm>
          <a:custGeom>
            <a:avLst/>
            <a:gdLst/>
            <a:ahLst/>
            <a:cxnLst/>
            <a:rect l="l" t="t" r="r" b="b"/>
            <a:pathLst>
              <a:path w="677" h="853" extrusionOk="0">
                <a:moveTo>
                  <a:pt x="109" y="34"/>
                </a:moveTo>
                <a:lnTo>
                  <a:pt x="134" y="59"/>
                </a:lnTo>
                <a:lnTo>
                  <a:pt x="159" y="75"/>
                </a:lnTo>
                <a:lnTo>
                  <a:pt x="184" y="100"/>
                </a:lnTo>
                <a:lnTo>
                  <a:pt x="184" y="100"/>
                </a:lnTo>
                <a:lnTo>
                  <a:pt x="192" y="125"/>
                </a:lnTo>
                <a:lnTo>
                  <a:pt x="209" y="142"/>
                </a:lnTo>
                <a:lnTo>
                  <a:pt x="217" y="167"/>
                </a:lnTo>
                <a:lnTo>
                  <a:pt x="234" y="192"/>
                </a:lnTo>
                <a:lnTo>
                  <a:pt x="251" y="217"/>
                </a:lnTo>
                <a:lnTo>
                  <a:pt x="259" y="234"/>
                </a:lnTo>
                <a:lnTo>
                  <a:pt x="276" y="259"/>
                </a:lnTo>
                <a:lnTo>
                  <a:pt x="293" y="284"/>
                </a:lnTo>
                <a:lnTo>
                  <a:pt x="309" y="301"/>
                </a:lnTo>
                <a:lnTo>
                  <a:pt x="326" y="326"/>
                </a:lnTo>
                <a:lnTo>
                  <a:pt x="343" y="343"/>
                </a:lnTo>
                <a:lnTo>
                  <a:pt x="359" y="368"/>
                </a:lnTo>
                <a:lnTo>
                  <a:pt x="376" y="384"/>
                </a:lnTo>
                <a:lnTo>
                  <a:pt x="393" y="409"/>
                </a:lnTo>
                <a:lnTo>
                  <a:pt x="410" y="426"/>
                </a:lnTo>
                <a:lnTo>
                  <a:pt x="435" y="460"/>
                </a:lnTo>
                <a:lnTo>
                  <a:pt x="443" y="468"/>
                </a:lnTo>
                <a:lnTo>
                  <a:pt x="476" y="510"/>
                </a:lnTo>
                <a:lnTo>
                  <a:pt x="518" y="551"/>
                </a:lnTo>
                <a:lnTo>
                  <a:pt x="552" y="593"/>
                </a:lnTo>
                <a:lnTo>
                  <a:pt x="593" y="635"/>
                </a:lnTo>
                <a:lnTo>
                  <a:pt x="677" y="727"/>
                </a:lnTo>
                <a:lnTo>
                  <a:pt x="677" y="727"/>
                </a:lnTo>
                <a:lnTo>
                  <a:pt x="677" y="852"/>
                </a:lnTo>
                <a:lnTo>
                  <a:pt x="543" y="852"/>
                </a:lnTo>
                <a:lnTo>
                  <a:pt x="543" y="852"/>
                </a:lnTo>
                <a:lnTo>
                  <a:pt x="460" y="777"/>
                </a:lnTo>
                <a:lnTo>
                  <a:pt x="418" y="735"/>
                </a:lnTo>
                <a:lnTo>
                  <a:pt x="376" y="694"/>
                </a:lnTo>
                <a:lnTo>
                  <a:pt x="334" y="652"/>
                </a:lnTo>
                <a:lnTo>
                  <a:pt x="293" y="610"/>
                </a:lnTo>
                <a:lnTo>
                  <a:pt x="293" y="602"/>
                </a:lnTo>
                <a:lnTo>
                  <a:pt x="259" y="560"/>
                </a:lnTo>
                <a:lnTo>
                  <a:pt x="243" y="543"/>
                </a:lnTo>
                <a:lnTo>
                  <a:pt x="217" y="518"/>
                </a:lnTo>
                <a:lnTo>
                  <a:pt x="201" y="493"/>
                </a:lnTo>
                <a:lnTo>
                  <a:pt x="184" y="476"/>
                </a:lnTo>
                <a:lnTo>
                  <a:pt x="167" y="451"/>
                </a:lnTo>
                <a:lnTo>
                  <a:pt x="151" y="426"/>
                </a:lnTo>
                <a:lnTo>
                  <a:pt x="126" y="401"/>
                </a:lnTo>
                <a:lnTo>
                  <a:pt x="109" y="376"/>
                </a:lnTo>
                <a:lnTo>
                  <a:pt x="92" y="351"/>
                </a:lnTo>
                <a:lnTo>
                  <a:pt x="75" y="326"/>
                </a:lnTo>
                <a:lnTo>
                  <a:pt x="59" y="301"/>
                </a:lnTo>
                <a:lnTo>
                  <a:pt x="42" y="276"/>
                </a:lnTo>
                <a:lnTo>
                  <a:pt x="34" y="251"/>
                </a:lnTo>
                <a:lnTo>
                  <a:pt x="17" y="217"/>
                </a:lnTo>
                <a:lnTo>
                  <a:pt x="0" y="192"/>
                </a:lnTo>
                <a:lnTo>
                  <a:pt x="0" y="192"/>
                </a:lnTo>
                <a:lnTo>
                  <a:pt x="0" y="159"/>
                </a:lnTo>
                <a:lnTo>
                  <a:pt x="0" y="125"/>
                </a:lnTo>
                <a:lnTo>
                  <a:pt x="0" y="92"/>
                </a:lnTo>
                <a:lnTo>
                  <a:pt x="3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0" name="Google Shape;980;p34"/>
          <p:cNvSpPr/>
          <p:nvPr/>
        </p:nvSpPr>
        <p:spPr>
          <a:xfrm>
            <a:off x="13159449" y="4132780"/>
            <a:ext cx="33608" cy="175869"/>
          </a:xfrm>
          <a:custGeom>
            <a:avLst/>
            <a:gdLst/>
            <a:ahLst/>
            <a:cxnLst/>
            <a:rect l="l" t="t" r="r" b="b"/>
            <a:pathLst>
              <a:path w="511" h="2674" extrusionOk="0">
                <a:moveTo>
                  <a:pt x="268" y="9"/>
                </a:moveTo>
                <a:lnTo>
                  <a:pt x="393" y="34"/>
                </a:lnTo>
                <a:lnTo>
                  <a:pt x="460" y="59"/>
                </a:lnTo>
                <a:lnTo>
                  <a:pt x="502" y="92"/>
                </a:lnTo>
                <a:lnTo>
                  <a:pt x="502" y="101"/>
                </a:lnTo>
                <a:lnTo>
                  <a:pt x="502" y="134"/>
                </a:lnTo>
                <a:lnTo>
                  <a:pt x="502" y="176"/>
                </a:lnTo>
                <a:lnTo>
                  <a:pt x="502" y="209"/>
                </a:lnTo>
                <a:lnTo>
                  <a:pt x="510" y="251"/>
                </a:lnTo>
                <a:lnTo>
                  <a:pt x="510" y="260"/>
                </a:lnTo>
                <a:lnTo>
                  <a:pt x="510" y="285"/>
                </a:lnTo>
                <a:lnTo>
                  <a:pt x="502" y="326"/>
                </a:lnTo>
                <a:lnTo>
                  <a:pt x="502" y="360"/>
                </a:lnTo>
                <a:lnTo>
                  <a:pt x="494" y="393"/>
                </a:lnTo>
                <a:lnTo>
                  <a:pt x="485" y="427"/>
                </a:lnTo>
                <a:lnTo>
                  <a:pt x="485" y="468"/>
                </a:lnTo>
                <a:lnTo>
                  <a:pt x="477" y="502"/>
                </a:lnTo>
                <a:lnTo>
                  <a:pt x="477" y="535"/>
                </a:lnTo>
                <a:lnTo>
                  <a:pt x="477" y="569"/>
                </a:lnTo>
                <a:lnTo>
                  <a:pt x="477" y="610"/>
                </a:lnTo>
                <a:lnTo>
                  <a:pt x="477" y="644"/>
                </a:lnTo>
                <a:lnTo>
                  <a:pt x="469" y="719"/>
                </a:lnTo>
                <a:lnTo>
                  <a:pt x="469" y="786"/>
                </a:lnTo>
                <a:lnTo>
                  <a:pt x="469" y="861"/>
                </a:lnTo>
                <a:lnTo>
                  <a:pt x="469" y="936"/>
                </a:lnTo>
                <a:lnTo>
                  <a:pt x="469" y="1003"/>
                </a:lnTo>
                <a:lnTo>
                  <a:pt x="469" y="1078"/>
                </a:lnTo>
                <a:lnTo>
                  <a:pt x="469" y="1153"/>
                </a:lnTo>
                <a:lnTo>
                  <a:pt x="469" y="1521"/>
                </a:lnTo>
                <a:lnTo>
                  <a:pt x="469" y="1596"/>
                </a:lnTo>
                <a:lnTo>
                  <a:pt x="469" y="1671"/>
                </a:lnTo>
                <a:lnTo>
                  <a:pt x="469" y="1747"/>
                </a:lnTo>
                <a:lnTo>
                  <a:pt x="469" y="1822"/>
                </a:lnTo>
                <a:lnTo>
                  <a:pt x="469" y="1897"/>
                </a:lnTo>
                <a:lnTo>
                  <a:pt x="469" y="1972"/>
                </a:lnTo>
                <a:lnTo>
                  <a:pt x="477" y="2123"/>
                </a:lnTo>
                <a:lnTo>
                  <a:pt x="485" y="2273"/>
                </a:lnTo>
                <a:lnTo>
                  <a:pt x="494" y="2415"/>
                </a:lnTo>
                <a:lnTo>
                  <a:pt x="494" y="2423"/>
                </a:lnTo>
                <a:lnTo>
                  <a:pt x="285" y="2674"/>
                </a:lnTo>
                <a:lnTo>
                  <a:pt x="42" y="2465"/>
                </a:lnTo>
                <a:lnTo>
                  <a:pt x="42" y="2448"/>
                </a:lnTo>
                <a:lnTo>
                  <a:pt x="26" y="2306"/>
                </a:lnTo>
                <a:lnTo>
                  <a:pt x="17" y="2156"/>
                </a:lnTo>
                <a:lnTo>
                  <a:pt x="1" y="2006"/>
                </a:lnTo>
                <a:lnTo>
                  <a:pt x="1" y="1922"/>
                </a:lnTo>
                <a:lnTo>
                  <a:pt x="1" y="1847"/>
                </a:lnTo>
                <a:lnTo>
                  <a:pt x="1" y="1772"/>
                </a:lnTo>
                <a:lnTo>
                  <a:pt x="1" y="1696"/>
                </a:lnTo>
                <a:lnTo>
                  <a:pt x="1" y="1613"/>
                </a:lnTo>
                <a:lnTo>
                  <a:pt x="1" y="1538"/>
                </a:lnTo>
                <a:lnTo>
                  <a:pt x="1" y="1488"/>
                </a:lnTo>
                <a:lnTo>
                  <a:pt x="1" y="1463"/>
                </a:lnTo>
                <a:lnTo>
                  <a:pt x="1" y="1379"/>
                </a:lnTo>
                <a:lnTo>
                  <a:pt x="1" y="1070"/>
                </a:lnTo>
                <a:lnTo>
                  <a:pt x="1" y="995"/>
                </a:lnTo>
                <a:lnTo>
                  <a:pt x="1" y="911"/>
                </a:lnTo>
                <a:lnTo>
                  <a:pt x="1" y="836"/>
                </a:lnTo>
                <a:lnTo>
                  <a:pt x="1" y="752"/>
                </a:lnTo>
                <a:lnTo>
                  <a:pt x="1" y="677"/>
                </a:lnTo>
                <a:lnTo>
                  <a:pt x="9" y="602"/>
                </a:lnTo>
                <a:lnTo>
                  <a:pt x="9" y="560"/>
                </a:lnTo>
                <a:lnTo>
                  <a:pt x="9" y="519"/>
                </a:lnTo>
                <a:lnTo>
                  <a:pt x="9" y="477"/>
                </a:lnTo>
                <a:lnTo>
                  <a:pt x="9" y="443"/>
                </a:lnTo>
                <a:lnTo>
                  <a:pt x="17" y="402"/>
                </a:lnTo>
                <a:lnTo>
                  <a:pt x="26" y="360"/>
                </a:lnTo>
                <a:lnTo>
                  <a:pt x="26" y="318"/>
                </a:lnTo>
                <a:lnTo>
                  <a:pt x="34" y="285"/>
                </a:lnTo>
                <a:lnTo>
                  <a:pt x="42" y="243"/>
                </a:lnTo>
                <a:lnTo>
                  <a:pt x="51" y="201"/>
                </a:lnTo>
                <a:lnTo>
                  <a:pt x="51" y="176"/>
                </a:lnTo>
                <a:lnTo>
                  <a:pt x="59" y="159"/>
                </a:lnTo>
                <a:lnTo>
                  <a:pt x="84" y="126"/>
                </a:lnTo>
                <a:lnTo>
                  <a:pt x="101" y="92"/>
                </a:lnTo>
                <a:lnTo>
                  <a:pt x="126" y="51"/>
                </a:lnTo>
                <a:lnTo>
                  <a:pt x="143" y="17"/>
                </a:lnTo>
                <a:lnTo>
                  <a:pt x="143" y="9"/>
                </a:lnTo>
                <a:lnTo>
                  <a:pt x="1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1" name="Google Shape;981;p34"/>
          <p:cNvSpPr/>
          <p:nvPr/>
        </p:nvSpPr>
        <p:spPr>
          <a:xfrm>
            <a:off x="12742401" y="4072930"/>
            <a:ext cx="72084" cy="220329"/>
          </a:xfrm>
          <a:custGeom>
            <a:avLst/>
            <a:gdLst/>
            <a:ahLst/>
            <a:cxnLst/>
            <a:rect l="l" t="t" r="r" b="b"/>
            <a:pathLst>
              <a:path w="1096" h="3350" extrusionOk="0">
                <a:moveTo>
                  <a:pt x="352" y="125"/>
                </a:moveTo>
                <a:lnTo>
                  <a:pt x="444" y="259"/>
                </a:lnTo>
                <a:lnTo>
                  <a:pt x="452" y="301"/>
                </a:lnTo>
                <a:lnTo>
                  <a:pt x="494" y="485"/>
                </a:lnTo>
                <a:lnTo>
                  <a:pt x="536" y="668"/>
                </a:lnTo>
                <a:lnTo>
                  <a:pt x="577" y="852"/>
                </a:lnTo>
                <a:lnTo>
                  <a:pt x="669" y="1220"/>
                </a:lnTo>
                <a:lnTo>
                  <a:pt x="753" y="1587"/>
                </a:lnTo>
                <a:lnTo>
                  <a:pt x="820" y="1846"/>
                </a:lnTo>
                <a:lnTo>
                  <a:pt x="845" y="1963"/>
                </a:lnTo>
                <a:lnTo>
                  <a:pt x="928" y="2331"/>
                </a:lnTo>
                <a:lnTo>
                  <a:pt x="1020" y="2698"/>
                </a:lnTo>
                <a:lnTo>
                  <a:pt x="1062" y="2891"/>
                </a:lnTo>
                <a:lnTo>
                  <a:pt x="1095" y="3058"/>
                </a:lnTo>
                <a:lnTo>
                  <a:pt x="1095" y="3074"/>
                </a:lnTo>
                <a:lnTo>
                  <a:pt x="928" y="3350"/>
                </a:lnTo>
                <a:lnTo>
                  <a:pt x="644" y="3175"/>
                </a:lnTo>
                <a:lnTo>
                  <a:pt x="644" y="3158"/>
                </a:lnTo>
                <a:lnTo>
                  <a:pt x="611" y="2991"/>
                </a:lnTo>
                <a:lnTo>
                  <a:pt x="569" y="2807"/>
                </a:lnTo>
                <a:lnTo>
                  <a:pt x="477" y="2439"/>
                </a:lnTo>
                <a:lnTo>
                  <a:pt x="394" y="2063"/>
                </a:lnTo>
                <a:lnTo>
                  <a:pt x="360" y="1955"/>
                </a:lnTo>
                <a:lnTo>
                  <a:pt x="302" y="1696"/>
                </a:lnTo>
                <a:lnTo>
                  <a:pt x="218" y="1328"/>
                </a:lnTo>
                <a:lnTo>
                  <a:pt x="135" y="952"/>
                </a:lnTo>
                <a:lnTo>
                  <a:pt x="93" y="769"/>
                </a:lnTo>
                <a:lnTo>
                  <a:pt x="51" y="585"/>
                </a:lnTo>
                <a:lnTo>
                  <a:pt x="9" y="401"/>
                </a:lnTo>
                <a:lnTo>
                  <a:pt x="1" y="359"/>
                </a:lnTo>
                <a:lnTo>
                  <a:pt x="18" y="201"/>
                </a:lnTo>
                <a:lnTo>
                  <a:pt x="1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2" name="Google Shape;982;p34"/>
          <p:cNvSpPr/>
          <p:nvPr/>
        </p:nvSpPr>
        <p:spPr>
          <a:xfrm>
            <a:off x="12467680" y="4110814"/>
            <a:ext cx="46236" cy="125884"/>
          </a:xfrm>
          <a:custGeom>
            <a:avLst/>
            <a:gdLst/>
            <a:ahLst/>
            <a:cxnLst/>
            <a:rect l="l" t="t" r="r" b="b"/>
            <a:pathLst>
              <a:path w="703" h="1914" extrusionOk="0">
                <a:moveTo>
                  <a:pt x="143" y="34"/>
                </a:moveTo>
                <a:lnTo>
                  <a:pt x="143" y="42"/>
                </a:lnTo>
                <a:lnTo>
                  <a:pt x="193" y="134"/>
                </a:lnTo>
                <a:lnTo>
                  <a:pt x="235" y="218"/>
                </a:lnTo>
                <a:lnTo>
                  <a:pt x="243" y="234"/>
                </a:lnTo>
                <a:lnTo>
                  <a:pt x="302" y="343"/>
                </a:lnTo>
                <a:lnTo>
                  <a:pt x="302" y="343"/>
                </a:lnTo>
                <a:lnTo>
                  <a:pt x="343" y="443"/>
                </a:lnTo>
                <a:lnTo>
                  <a:pt x="352" y="460"/>
                </a:lnTo>
                <a:lnTo>
                  <a:pt x="377" y="543"/>
                </a:lnTo>
                <a:lnTo>
                  <a:pt x="410" y="652"/>
                </a:lnTo>
                <a:lnTo>
                  <a:pt x="444" y="752"/>
                </a:lnTo>
                <a:lnTo>
                  <a:pt x="444" y="769"/>
                </a:lnTo>
                <a:lnTo>
                  <a:pt x="469" y="861"/>
                </a:lnTo>
                <a:lnTo>
                  <a:pt x="494" y="970"/>
                </a:lnTo>
                <a:lnTo>
                  <a:pt x="527" y="1070"/>
                </a:lnTo>
                <a:lnTo>
                  <a:pt x="552" y="1178"/>
                </a:lnTo>
                <a:lnTo>
                  <a:pt x="552" y="1187"/>
                </a:lnTo>
                <a:lnTo>
                  <a:pt x="586" y="1279"/>
                </a:lnTo>
                <a:lnTo>
                  <a:pt x="611" y="1387"/>
                </a:lnTo>
                <a:lnTo>
                  <a:pt x="644" y="1487"/>
                </a:lnTo>
                <a:lnTo>
                  <a:pt x="669" y="1596"/>
                </a:lnTo>
                <a:lnTo>
                  <a:pt x="703" y="1696"/>
                </a:lnTo>
                <a:lnTo>
                  <a:pt x="703" y="1705"/>
                </a:lnTo>
                <a:lnTo>
                  <a:pt x="594" y="1914"/>
                </a:lnTo>
                <a:lnTo>
                  <a:pt x="385" y="1805"/>
                </a:lnTo>
                <a:lnTo>
                  <a:pt x="385" y="1797"/>
                </a:lnTo>
                <a:lnTo>
                  <a:pt x="352" y="1696"/>
                </a:lnTo>
                <a:lnTo>
                  <a:pt x="318" y="1596"/>
                </a:lnTo>
                <a:lnTo>
                  <a:pt x="277" y="1487"/>
                </a:lnTo>
                <a:lnTo>
                  <a:pt x="243" y="1387"/>
                </a:lnTo>
                <a:lnTo>
                  <a:pt x="210" y="1287"/>
                </a:lnTo>
                <a:lnTo>
                  <a:pt x="210" y="1279"/>
                </a:lnTo>
                <a:lnTo>
                  <a:pt x="176" y="1178"/>
                </a:lnTo>
                <a:lnTo>
                  <a:pt x="143" y="1070"/>
                </a:lnTo>
                <a:lnTo>
                  <a:pt x="118" y="970"/>
                </a:lnTo>
                <a:lnTo>
                  <a:pt x="84" y="878"/>
                </a:lnTo>
                <a:lnTo>
                  <a:pt x="84" y="861"/>
                </a:lnTo>
                <a:lnTo>
                  <a:pt x="59" y="752"/>
                </a:lnTo>
                <a:lnTo>
                  <a:pt x="34" y="652"/>
                </a:lnTo>
                <a:lnTo>
                  <a:pt x="9" y="560"/>
                </a:lnTo>
                <a:lnTo>
                  <a:pt x="9" y="543"/>
                </a:lnTo>
                <a:lnTo>
                  <a:pt x="1" y="435"/>
                </a:lnTo>
                <a:lnTo>
                  <a:pt x="1" y="293"/>
                </a:lnTo>
                <a:lnTo>
                  <a:pt x="1" y="201"/>
                </a:lnTo>
                <a:lnTo>
                  <a:pt x="1" y="84"/>
                </a:lnTo>
                <a:lnTo>
                  <a:pt x="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3" name="Google Shape;983;p34"/>
          <p:cNvSpPr/>
          <p:nvPr/>
        </p:nvSpPr>
        <p:spPr>
          <a:xfrm>
            <a:off x="13036920" y="3788804"/>
            <a:ext cx="50643" cy="169357"/>
          </a:xfrm>
          <a:custGeom>
            <a:avLst/>
            <a:gdLst/>
            <a:ahLst/>
            <a:cxnLst/>
            <a:rect l="l" t="t" r="r" b="b"/>
            <a:pathLst>
              <a:path w="770" h="2575" extrusionOk="0">
                <a:moveTo>
                  <a:pt x="352" y="1"/>
                </a:moveTo>
                <a:lnTo>
                  <a:pt x="385" y="110"/>
                </a:lnTo>
                <a:lnTo>
                  <a:pt x="410" y="293"/>
                </a:lnTo>
                <a:lnTo>
                  <a:pt x="460" y="594"/>
                </a:lnTo>
                <a:lnTo>
                  <a:pt x="510" y="886"/>
                </a:lnTo>
                <a:lnTo>
                  <a:pt x="560" y="1187"/>
                </a:lnTo>
                <a:lnTo>
                  <a:pt x="611" y="1480"/>
                </a:lnTo>
                <a:lnTo>
                  <a:pt x="636" y="1630"/>
                </a:lnTo>
                <a:lnTo>
                  <a:pt x="661" y="1780"/>
                </a:lnTo>
                <a:lnTo>
                  <a:pt x="686" y="1931"/>
                </a:lnTo>
                <a:lnTo>
                  <a:pt x="711" y="2073"/>
                </a:lnTo>
                <a:lnTo>
                  <a:pt x="744" y="2223"/>
                </a:lnTo>
                <a:lnTo>
                  <a:pt x="769" y="2374"/>
                </a:lnTo>
                <a:lnTo>
                  <a:pt x="636" y="2574"/>
                </a:lnTo>
                <a:lnTo>
                  <a:pt x="427" y="2440"/>
                </a:lnTo>
                <a:lnTo>
                  <a:pt x="402" y="2290"/>
                </a:lnTo>
                <a:lnTo>
                  <a:pt x="368" y="2140"/>
                </a:lnTo>
                <a:lnTo>
                  <a:pt x="343" y="1989"/>
                </a:lnTo>
                <a:lnTo>
                  <a:pt x="310" y="1847"/>
                </a:lnTo>
                <a:lnTo>
                  <a:pt x="285" y="1697"/>
                </a:lnTo>
                <a:lnTo>
                  <a:pt x="260" y="1546"/>
                </a:lnTo>
                <a:lnTo>
                  <a:pt x="201" y="1246"/>
                </a:lnTo>
                <a:lnTo>
                  <a:pt x="143" y="953"/>
                </a:lnTo>
                <a:lnTo>
                  <a:pt x="93" y="653"/>
                </a:lnTo>
                <a:lnTo>
                  <a:pt x="34" y="360"/>
                </a:lnTo>
                <a:lnTo>
                  <a:pt x="1" y="176"/>
                </a:lnTo>
                <a:lnTo>
                  <a:pt x="1" y="68"/>
                </a:lnTo>
                <a:lnTo>
                  <a:pt x="26" y="59"/>
                </a:lnTo>
                <a:lnTo>
                  <a:pt x="32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34"/>
          <p:cNvSpPr/>
          <p:nvPr/>
        </p:nvSpPr>
        <p:spPr>
          <a:xfrm>
            <a:off x="13423267" y="3913570"/>
            <a:ext cx="35187" cy="251701"/>
          </a:xfrm>
          <a:custGeom>
            <a:avLst/>
            <a:gdLst/>
            <a:ahLst/>
            <a:cxnLst/>
            <a:rect l="l" t="t" r="r" b="b"/>
            <a:pathLst>
              <a:path w="535" h="3827" extrusionOk="0">
                <a:moveTo>
                  <a:pt x="418" y="151"/>
                </a:moveTo>
                <a:lnTo>
                  <a:pt x="418" y="159"/>
                </a:lnTo>
                <a:lnTo>
                  <a:pt x="468" y="368"/>
                </a:lnTo>
                <a:lnTo>
                  <a:pt x="468" y="385"/>
                </a:lnTo>
                <a:lnTo>
                  <a:pt x="510" y="518"/>
                </a:lnTo>
                <a:lnTo>
                  <a:pt x="526" y="610"/>
                </a:lnTo>
                <a:lnTo>
                  <a:pt x="535" y="635"/>
                </a:lnTo>
                <a:lnTo>
                  <a:pt x="526" y="827"/>
                </a:lnTo>
                <a:lnTo>
                  <a:pt x="526" y="928"/>
                </a:lnTo>
                <a:lnTo>
                  <a:pt x="526" y="928"/>
                </a:lnTo>
                <a:lnTo>
                  <a:pt x="518" y="1036"/>
                </a:lnTo>
                <a:lnTo>
                  <a:pt x="518" y="1136"/>
                </a:lnTo>
                <a:lnTo>
                  <a:pt x="510" y="1245"/>
                </a:lnTo>
                <a:lnTo>
                  <a:pt x="510" y="1337"/>
                </a:lnTo>
                <a:lnTo>
                  <a:pt x="510" y="1354"/>
                </a:lnTo>
                <a:lnTo>
                  <a:pt x="501" y="1454"/>
                </a:lnTo>
                <a:lnTo>
                  <a:pt x="501" y="1563"/>
                </a:lnTo>
                <a:lnTo>
                  <a:pt x="493" y="1663"/>
                </a:lnTo>
                <a:lnTo>
                  <a:pt x="493" y="1771"/>
                </a:lnTo>
                <a:lnTo>
                  <a:pt x="493" y="1872"/>
                </a:lnTo>
                <a:lnTo>
                  <a:pt x="493" y="1980"/>
                </a:lnTo>
                <a:lnTo>
                  <a:pt x="493" y="2080"/>
                </a:lnTo>
                <a:lnTo>
                  <a:pt x="493" y="2189"/>
                </a:lnTo>
                <a:lnTo>
                  <a:pt x="493" y="2289"/>
                </a:lnTo>
                <a:lnTo>
                  <a:pt x="493" y="2306"/>
                </a:lnTo>
                <a:lnTo>
                  <a:pt x="493" y="2398"/>
                </a:lnTo>
                <a:lnTo>
                  <a:pt x="493" y="2507"/>
                </a:lnTo>
                <a:lnTo>
                  <a:pt x="493" y="2941"/>
                </a:lnTo>
                <a:lnTo>
                  <a:pt x="493" y="3041"/>
                </a:lnTo>
                <a:lnTo>
                  <a:pt x="493" y="3150"/>
                </a:lnTo>
                <a:lnTo>
                  <a:pt x="493" y="3250"/>
                </a:lnTo>
                <a:lnTo>
                  <a:pt x="493" y="3359"/>
                </a:lnTo>
                <a:lnTo>
                  <a:pt x="501" y="3459"/>
                </a:lnTo>
                <a:lnTo>
                  <a:pt x="501" y="3551"/>
                </a:lnTo>
                <a:lnTo>
                  <a:pt x="501" y="3568"/>
                </a:lnTo>
                <a:lnTo>
                  <a:pt x="284" y="3826"/>
                </a:lnTo>
                <a:lnTo>
                  <a:pt x="34" y="3601"/>
                </a:lnTo>
                <a:lnTo>
                  <a:pt x="34" y="3584"/>
                </a:lnTo>
                <a:lnTo>
                  <a:pt x="25" y="3492"/>
                </a:lnTo>
                <a:lnTo>
                  <a:pt x="17" y="3384"/>
                </a:lnTo>
                <a:lnTo>
                  <a:pt x="8" y="3267"/>
                </a:lnTo>
                <a:lnTo>
                  <a:pt x="0" y="3158"/>
                </a:lnTo>
                <a:lnTo>
                  <a:pt x="0" y="3041"/>
                </a:lnTo>
                <a:lnTo>
                  <a:pt x="0" y="2933"/>
                </a:lnTo>
                <a:lnTo>
                  <a:pt x="0" y="2824"/>
                </a:lnTo>
                <a:lnTo>
                  <a:pt x="0" y="2707"/>
                </a:lnTo>
                <a:lnTo>
                  <a:pt x="0" y="2264"/>
                </a:lnTo>
                <a:lnTo>
                  <a:pt x="0" y="2147"/>
                </a:lnTo>
                <a:lnTo>
                  <a:pt x="0" y="2039"/>
                </a:lnTo>
                <a:lnTo>
                  <a:pt x="0" y="1930"/>
                </a:lnTo>
                <a:lnTo>
                  <a:pt x="0" y="1813"/>
                </a:lnTo>
                <a:lnTo>
                  <a:pt x="0" y="1705"/>
                </a:lnTo>
                <a:lnTo>
                  <a:pt x="8" y="1588"/>
                </a:lnTo>
                <a:lnTo>
                  <a:pt x="17" y="1479"/>
                </a:lnTo>
                <a:lnTo>
                  <a:pt x="17" y="1370"/>
                </a:lnTo>
                <a:lnTo>
                  <a:pt x="25" y="1253"/>
                </a:lnTo>
                <a:lnTo>
                  <a:pt x="25" y="1237"/>
                </a:lnTo>
                <a:lnTo>
                  <a:pt x="34" y="1145"/>
                </a:lnTo>
                <a:lnTo>
                  <a:pt x="42" y="1036"/>
                </a:lnTo>
                <a:lnTo>
                  <a:pt x="50" y="928"/>
                </a:lnTo>
                <a:lnTo>
                  <a:pt x="67" y="811"/>
                </a:lnTo>
                <a:lnTo>
                  <a:pt x="67" y="811"/>
                </a:lnTo>
                <a:lnTo>
                  <a:pt x="75" y="702"/>
                </a:lnTo>
                <a:lnTo>
                  <a:pt x="100" y="510"/>
                </a:lnTo>
                <a:lnTo>
                  <a:pt x="109" y="485"/>
                </a:lnTo>
                <a:lnTo>
                  <a:pt x="142" y="401"/>
                </a:lnTo>
                <a:lnTo>
                  <a:pt x="201" y="268"/>
                </a:lnTo>
                <a:lnTo>
                  <a:pt x="201" y="259"/>
                </a:lnTo>
                <a:lnTo>
                  <a:pt x="293" y="67"/>
                </a:lnTo>
                <a:lnTo>
                  <a:pt x="293" y="59"/>
                </a:lnTo>
                <a:lnTo>
                  <a:pt x="3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5" name="Google Shape;985;p34"/>
          <p:cNvSpPr/>
          <p:nvPr/>
        </p:nvSpPr>
        <p:spPr>
          <a:xfrm>
            <a:off x="13337488" y="3819584"/>
            <a:ext cx="23677" cy="182512"/>
          </a:xfrm>
          <a:custGeom>
            <a:avLst/>
            <a:gdLst/>
            <a:ahLst/>
            <a:cxnLst/>
            <a:rect l="l" t="t" r="r" b="b"/>
            <a:pathLst>
              <a:path w="360" h="2775" extrusionOk="0">
                <a:moveTo>
                  <a:pt x="284" y="59"/>
                </a:moveTo>
                <a:lnTo>
                  <a:pt x="284" y="76"/>
                </a:lnTo>
                <a:lnTo>
                  <a:pt x="293" y="143"/>
                </a:lnTo>
                <a:lnTo>
                  <a:pt x="309" y="226"/>
                </a:lnTo>
                <a:lnTo>
                  <a:pt x="318" y="285"/>
                </a:lnTo>
                <a:lnTo>
                  <a:pt x="318" y="302"/>
                </a:lnTo>
                <a:lnTo>
                  <a:pt x="335" y="385"/>
                </a:lnTo>
                <a:lnTo>
                  <a:pt x="343" y="435"/>
                </a:lnTo>
                <a:lnTo>
                  <a:pt x="343" y="460"/>
                </a:lnTo>
                <a:lnTo>
                  <a:pt x="360" y="544"/>
                </a:lnTo>
                <a:lnTo>
                  <a:pt x="360" y="1053"/>
                </a:lnTo>
                <a:lnTo>
                  <a:pt x="351" y="1337"/>
                </a:lnTo>
                <a:lnTo>
                  <a:pt x="351" y="1496"/>
                </a:lnTo>
                <a:lnTo>
                  <a:pt x="351" y="1655"/>
                </a:lnTo>
                <a:lnTo>
                  <a:pt x="351" y="2281"/>
                </a:lnTo>
                <a:lnTo>
                  <a:pt x="351" y="2357"/>
                </a:lnTo>
                <a:lnTo>
                  <a:pt x="351" y="2432"/>
                </a:lnTo>
                <a:lnTo>
                  <a:pt x="351" y="2515"/>
                </a:lnTo>
                <a:lnTo>
                  <a:pt x="351" y="2582"/>
                </a:lnTo>
                <a:lnTo>
                  <a:pt x="351" y="2591"/>
                </a:lnTo>
                <a:lnTo>
                  <a:pt x="184" y="2774"/>
                </a:lnTo>
                <a:lnTo>
                  <a:pt x="0" y="2607"/>
                </a:lnTo>
                <a:lnTo>
                  <a:pt x="0" y="2599"/>
                </a:lnTo>
                <a:lnTo>
                  <a:pt x="0" y="2532"/>
                </a:lnTo>
                <a:lnTo>
                  <a:pt x="0" y="2449"/>
                </a:lnTo>
                <a:lnTo>
                  <a:pt x="0" y="2365"/>
                </a:lnTo>
                <a:lnTo>
                  <a:pt x="0" y="2290"/>
                </a:lnTo>
                <a:lnTo>
                  <a:pt x="0" y="1730"/>
                </a:lnTo>
                <a:lnTo>
                  <a:pt x="0" y="1647"/>
                </a:lnTo>
                <a:lnTo>
                  <a:pt x="0" y="1488"/>
                </a:lnTo>
                <a:lnTo>
                  <a:pt x="9" y="1329"/>
                </a:lnTo>
                <a:lnTo>
                  <a:pt x="25" y="1037"/>
                </a:lnTo>
                <a:lnTo>
                  <a:pt x="25" y="1012"/>
                </a:lnTo>
                <a:lnTo>
                  <a:pt x="34" y="853"/>
                </a:lnTo>
                <a:lnTo>
                  <a:pt x="42" y="694"/>
                </a:lnTo>
                <a:lnTo>
                  <a:pt x="51" y="544"/>
                </a:lnTo>
                <a:lnTo>
                  <a:pt x="51" y="544"/>
                </a:lnTo>
                <a:lnTo>
                  <a:pt x="59" y="460"/>
                </a:lnTo>
                <a:lnTo>
                  <a:pt x="59" y="435"/>
                </a:lnTo>
                <a:lnTo>
                  <a:pt x="76" y="385"/>
                </a:lnTo>
                <a:lnTo>
                  <a:pt x="92" y="310"/>
                </a:lnTo>
                <a:lnTo>
                  <a:pt x="92" y="293"/>
                </a:lnTo>
                <a:lnTo>
                  <a:pt x="101" y="226"/>
                </a:lnTo>
                <a:lnTo>
                  <a:pt x="117" y="151"/>
                </a:lnTo>
                <a:lnTo>
                  <a:pt x="134" y="76"/>
                </a:lnTo>
                <a:lnTo>
                  <a:pt x="134" y="68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34"/>
          <p:cNvSpPr/>
          <p:nvPr/>
        </p:nvSpPr>
        <p:spPr>
          <a:xfrm>
            <a:off x="13411692" y="3490471"/>
            <a:ext cx="44592" cy="174816"/>
          </a:xfrm>
          <a:custGeom>
            <a:avLst/>
            <a:gdLst/>
            <a:ahLst/>
            <a:cxnLst/>
            <a:rect l="l" t="t" r="r" b="b"/>
            <a:pathLst>
              <a:path w="678" h="2658" extrusionOk="0">
                <a:moveTo>
                  <a:pt x="569" y="76"/>
                </a:moveTo>
                <a:lnTo>
                  <a:pt x="569" y="76"/>
                </a:lnTo>
                <a:lnTo>
                  <a:pt x="594" y="151"/>
                </a:lnTo>
                <a:lnTo>
                  <a:pt x="619" y="235"/>
                </a:lnTo>
                <a:lnTo>
                  <a:pt x="619" y="243"/>
                </a:lnTo>
                <a:lnTo>
                  <a:pt x="644" y="310"/>
                </a:lnTo>
                <a:lnTo>
                  <a:pt x="669" y="368"/>
                </a:lnTo>
                <a:lnTo>
                  <a:pt x="669" y="393"/>
                </a:lnTo>
                <a:lnTo>
                  <a:pt x="677" y="427"/>
                </a:lnTo>
                <a:lnTo>
                  <a:pt x="677" y="469"/>
                </a:lnTo>
                <a:lnTo>
                  <a:pt x="677" y="469"/>
                </a:lnTo>
                <a:lnTo>
                  <a:pt x="669" y="535"/>
                </a:lnTo>
                <a:lnTo>
                  <a:pt x="661" y="611"/>
                </a:lnTo>
                <a:lnTo>
                  <a:pt x="661" y="661"/>
                </a:lnTo>
                <a:lnTo>
                  <a:pt x="661" y="686"/>
                </a:lnTo>
                <a:lnTo>
                  <a:pt x="652" y="761"/>
                </a:lnTo>
                <a:lnTo>
                  <a:pt x="636" y="828"/>
                </a:lnTo>
                <a:lnTo>
                  <a:pt x="627" y="903"/>
                </a:lnTo>
                <a:lnTo>
                  <a:pt x="627" y="936"/>
                </a:lnTo>
                <a:lnTo>
                  <a:pt x="619" y="978"/>
                </a:lnTo>
                <a:lnTo>
                  <a:pt x="611" y="1045"/>
                </a:lnTo>
                <a:lnTo>
                  <a:pt x="602" y="1120"/>
                </a:lnTo>
                <a:lnTo>
                  <a:pt x="594" y="1195"/>
                </a:lnTo>
                <a:lnTo>
                  <a:pt x="585" y="1271"/>
                </a:lnTo>
                <a:lnTo>
                  <a:pt x="577" y="1337"/>
                </a:lnTo>
                <a:lnTo>
                  <a:pt x="560" y="1413"/>
                </a:lnTo>
                <a:lnTo>
                  <a:pt x="544" y="1563"/>
                </a:lnTo>
                <a:lnTo>
                  <a:pt x="544" y="1596"/>
                </a:lnTo>
                <a:lnTo>
                  <a:pt x="535" y="1705"/>
                </a:lnTo>
                <a:lnTo>
                  <a:pt x="510" y="1855"/>
                </a:lnTo>
                <a:lnTo>
                  <a:pt x="494" y="2006"/>
                </a:lnTo>
                <a:lnTo>
                  <a:pt x="477" y="2156"/>
                </a:lnTo>
                <a:lnTo>
                  <a:pt x="452" y="2440"/>
                </a:lnTo>
                <a:lnTo>
                  <a:pt x="452" y="2448"/>
                </a:lnTo>
                <a:lnTo>
                  <a:pt x="210" y="2657"/>
                </a:lnTo>
                <a:lnTo>
                  <a:pt x="1" y="2415"/>
                </a:lnTo>
                <a:lnTo>
                  <a:pt x="1" y="2407"/>
                </a:lnTo>
                <a:lnTo>
                  <a:pt x="9" y="2114"/>
                </a:lnTo>
                <a:lnTo>
                  <a:pt x="17" y="1964"/>
                </a:lnTo>
                <a:lnTo>
                  <a:pt x="26" y="1814"/>
                </a:lnTo>
                <a:lnTo>
                  <a:pt x="34" y="1663"/>
                </a:lnTo>
                <a:lnTo>
                  <a:pt x="34" y="1546"/>
                </a:lnTo>
                <a:lnTo>
                  <a:pt x="34" y="1513"/>
                </a:lnTo>
                <a:lnTo>
                  <a:pt x="51" y="1362"/>
                </a:lnTo>
                <a:lnTo>
                  <a:pt x="51" y="1287"/>
                </a:lnTo>
                <a:lnTo>
                  <a:pt x="59" y="1212"/>
                </a:lnTo>
                <a:lnTo>
                  <a:pt x="68" y="1137"/>
                </a:lnTo>
                <a:lnTo>
                  <a:pt x="76" y="1062"/>
                </a:lnTo>
                <a:lnTo>
                  <a:pt x="84" y="978"/>
                </a:lnTo>
                <a:lnTo>
                  <a:pt x="93" y="903"/>
                </a:lnTo>
                <a:lnTo>
                  <a:pt x="93" y="861"/>
                </a:lnTo>
                <a:lnTo>
                  <a:pt x="93" y="828"/>
                </a:lnTo>
                <a:lnTo>
                  <a:pt x="101" y="753"/>
                </a:lnTo>
                <a:lnTo>
                  <a:pt x="109" y="677"/>
                </a:lnTo>
                <a:lnTo>
                  <a:pt x="126" y="602"/>
                </a:lnTo>
                <a:lnTo>
                  <a:pt x="126" y="577"/>
                </a:lnTo>
                <a:lnTo>
                  <a:pt x="134" y="527"/>
                </a:lnTo>
                <a:lnTo>
                  <a:pt x="151" y="452"/>
                </a:lnTo>
                <a:lnTo>
                  <a:pt x="168" y="377"/>
                </a:lnTo>
                <a:lnTo>
                  <a:pt x="168" y="377"/>
                </a:lnTo>
                <a:lnTo>
                  <a:pt x="184" y="335"/>
                </a:lnTo>
                <a:lnTo>
                  <a:pt x="201" y="310"/>
                </a:lnTo>
                <a:lnTo>
                  <a:pt x="218" y="285"/>
                </a:lnTo>
                <a:lnTo>
                  <a:pt x="260" y="243"/>
                </a:lnTo>
                <a:lnTo>
                  <a:pt x="310" y="185"/>
                </a:lnTo>
                <a:lnTo>
                  <a:pt x="318" y="176"/>
                </a:lnTo>
                <a:lnTo>
                  <a:pt x="377" y="109"/>
                </a:lnTo>
                <a:lnTo>
                  <a:pt x="418" y="51"/>
                </a:lnTo>
                <a:lnTo>
                  <a:pt x="418" y="51"/>
                </a:lnTo>
                <a:lnTo>
                  <a:pt x="502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4"/>
          <p:cNvSpPr/>
          <p:nvPr/>
        </p:nvSpPr>
        <p:spPr>
          <a:xfrm>
            <a:off x="13310588" y="3310261"/>
            <a:ext cx="24204" cy="182512"/>
          </a:xfrm>
          <a:custGeom>
            <a:avLst/>
            <a:gdLst/>
            <a:ahLst/>
            <a:cxnLst/>
            <a:rect l="l" t="t" r="r" b="b"/>
            <a:pathLst>
              <a:path w="368" h="2775" extrusionOk="0">
                <a:moveTo>
                  <a:pt x="276" y="76"/>
                </a:moveTo>
                <a:lnTo>
                  <a:pt x="276" y="84"/>
                </a:lnTo>
                <a:lnTo>
                  <a:pt x="301" y="235"/>
                </a:lnTo>
                <a:lnTo>
                  <a:pt x="309" y="301"/>
                </a:lnTo>
                <a:lnTo>
                  <a:pt x="326" y="393"/>
                </a:lnTo>
                <a:lnTo>
                  <a:pt x="334" y="452"/>
                </a:lnTo>
                <a:lnTo>
                  <a:pt x="334" y="477"/>
                </a:lnTo>
                <a:lnTo>
                  <a:pt x="343" y="552"/>
                </a:lnTo>
                <a:lnTo>
                  <a:pt x="343" y="569"/>
                </a:lnTo>
                <a:lnTo>
                  <a:pt x="343" y="636"/>
                </a:lnTo>
                <a:lnTo>
                  <a:pt x="343" y="711"/>
                </a:lnTo>
                <a:lnTo>
                  <a:pt x="343" y="1663"/>
                </a:lnTo>
                <a:lnTo>
                  <a:pt x="343" y="1738"/>
                </a:lnTo>
                <a:lnTo>
                  <a:pt x="343" y="1813"/>
                </a:lnTo>
                <a:lnTo>
                  <a:pt x="343" y="1897"/>
                </a:lnTo>
                <a:lnTo>
                  <a:pt x="343" y="1972"/>
                </a:lnTo>
                <a:lnTo>
                  <a:pt x="343" y="2047"/>
                </a:lnTo>
                <a:lnTo>
                  <a:pt x="343" y="2131"/>
                </a:lnTo>
                <a:lnTo>
                  <a:pt x="343" y="2206"/>
                </a:lnTo>
                <a:lnTo>
                  <a:pt x="343" y="2290"/>
                </a:lnTo>
                <a:lnTo>
                  <a:pt x="351" y="2365"/>
                </a:lnTo>
                <a:lnTo>
                  <a:pt x="359" y="2440"/>
                </a:lnTo>
                <a:lnTo>
                  <a:pt x="359" y="2524"/>
                </a:lnTo>
                <a:lnTo>
                  <a:pt x="368" y="2590"/>
                </a:lnTo>
                <a:lnTo>
                  <a:pt x="368" y="2599"/>
                </a:lnTo>
                <a:lnTo>
                  <a:pt x="226" y="2774"/>
                </a:lnTo>
                <a:lnTo>
                  <a:pt x="59" y="2632"/>
                </a:lnTo>
                <a:lnTo>
                  <a:pt x="59" y="2624"/>
                </a:lnTo>
                <a:lnTo>
                  <a:pt x="50" y="2557"/>
                </a:lnTo>
                <a:lnTo>
                  <a:pt x="42" y="2473"/>
                </a:lnTo>
                <a:lnTo>
                  <a:pt x="33" y="2390"/>
                </a:lnTo>
                <a:lnTo>
                  <a:pt x="25" y="2315"/>
                </a:lnTo>
                <a:lnTo>
                  <a:pt x="17" y="2231"/>
                </a:lnTo>
                <a:lnTo>
                  <a:pt x="8" y="2148"/>
                </a:lnTo>
                <a:lnTo>
                  <a:pt x="0" y="2072"/>
                </a:lnTo>
                <a:lnTo>
                  <a:pt x="0" y="1989"/>
                </a:lnTo>
                <a:lnTo>
                  <a:pt x="0" y="1905"/>
                </a:lnTo>
                <a:lnTo>
                  <a:pt x="0" y="1830"/>
                </a:lnTo>
                <a:lnTo>
                  <a:pt x="0" y="1755"/>
                </a:lnTo>
                <a:lnTo>
                  <a:pt x="0" y="1747"/>
                </a:lnTo>
                <a:lnTo>
                  <a:pt x="0" y="1663"/>
                </a:lnTo>
                <a:lnTo>
                  <a:pt x="0" y="1588"/>
                </a:lnTo>
                <a:lnTo>
                  <a:pt x="0" y="1504"/>
                </a:lnTo>
                <a:lnTo>
                  <a:pt x="0" y="1020"/>
                </a:lnTo>
                <a:lnTo>
                  <a:pt x="0" y="945"/>
                </a:lnTo>
                <a:lnTo>
                  <a:pt x="0" y="861"/>
                </a:lnTo>
                <a:lnTo>
                  <a:pt x="0" y="778"/>
                </a:lnTo>
                <a:lnTo>
                  <a:pt x="0" y="702"/>
                </a:lnTo>
                <a:lnTo>
                  <a:pt x="0" y="619"/>
                </a:lnTo>
                <a:lnTo>
                  <a:pt x="0" y="552"/>
                </a:lnTo>
                <a:lnTo>
                  <a:pt x="0" y="544"/>
                </a:lnTo>
                <a:lnTo>
                  <a:pt x="17" y="460"/>
                </a:lnTo>
                <a:lnTo>
                  <a:pt x="17" y="435"/>
                </a:lnTo>
                <a:lnTo>
                  <a:pt x="25" y="377"/>
                </a:lnTo>
                <a:lnTo>
                  <a:pt x="50" y="285"/>
                </a:lnTo>
                <a:lnTo>
                  <a:pt x="75" y="218"/>
                </a:lnTo>
                <a:lnTo>
                  <a:pt x="109" y="67"/>
                </a:lnTo>
                <a:lnTo>
                  <a:pt x="109" y="59"/>
                </a:lnTo>
                <a:lnTo>
                  <a:pt x="18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4"/>
          <p:cNvSpPr/>
          <p:nvPr/>
        </p:nvSpPr>
        <p:spPr>
          <a:xfrm>
            <a:off x="12997392" y="3250412"/>
            <a:ext cx="50051" cy="209937"/>
          </a:xfrm>
          <a:custGeom>
            <a:avLst/>
            <a:gdLst/>
            <a:ahLst/>
            <a:cxnLst/>
            <a:rect l="l" t="t" r="r" b="b"/>
            <a:pathLst>
              <a:path w="761" h="3192" extrusionOk="0">
                <a:moveTo>
                  <a:pt x="368" y="0"/>
                </a:moveTo>
                <a:lnTo>
                  <a:pt x="476" y="92"/>
                </a:lnTo>
                <a:lnTo>
                  <a:pt x="518" y="125"/>
                </a:lnTo>
                <a:lnTo>
                  <a:pt x="543" y="184"/>
                </a:lnTo>
                <a:lnTo>
                  <a:pt x="560" y="242"/>
                </a:lnTo>
                <a:lnTo>
                  <a:pt x="577" y="276"/>
                </a:lnTo>
                <a:lnTo>
                  <a:pt x="602" y="359"/>
                </a:lnTo>
                <a:lnTo>
                  <a:pt x="602" y="543"/>
                </a:lnTo>
                <a:lnTo>
                  <a:pt x="602" y="635"/>
                </a:lnTo>
                <a:lnTo>
                  <a:pt x="602" y="727"/>
                </a:lnTo>
                <a:lnTo>
                  <a:pt x="602" y="819"/>
                </a:lnTo>
                <a:lnTo>
                  <a:pt x="602" y="902"/>
                </a:lnTo>
                <a:lnTo>
                  <a:pt x="602" y="961"/>
                </a:lnTo>
                <a:lnTo>
                  <a:pt x="602" y="994"/>
                </a:lnTo>
                <a:lnTo>
                  <a:pt x="602" y="1086"/>
                </a:lnTo>
                <a:lnTo>
                  <a:pt x="610" y="1178"/>
                </a:lnTo>
                <a:lnTo>
                  <a:pt x="610" y="1270"/>
                </a:lnTo>
                <a:lnTo>
                  <a:pt x="618" y="1370"/>
                </a:lnTo>
                <a:lnTo>
                  <a:pt x="627" y="1462"/>
                </a:lnTo>
                <a:lnTo>
                  <a:pt x="635" y="1554"/>
                </a:lnTo>
                <a:lnTo>
                  <a:pt x="644" y="1646"/>
                </a:lnTo>
                <a:lnTo>
                  <a:pt x="660" y="1821"/>
                </a:lnTo>
                <a:lnTo>
                  <a:pt x="660" y="1830"/>
                </a:lnTo>
                <a:lnTo>
                  <a:pt x="677" y="2013"/>
                </a:lnTo>
                <a:lnTo>
                  <a:pt x="694" y="2205"/>
                </a:lnTo>
                <a:lnTo>
                  <a:pt x="710" y="2389"/>
                </a:lnTo>
                <a:lnTo>
                  <a:pt x="727" y="2581"/>
                </a:lnTo>
                <a:lnTo>
                  <a:pt x="744" y="2765"/>
                </a:lnTo>
                <a:lnTo>
                  <a:pt x="752" y="2857"/>
                </a:lnTo>
                <a:lnTo>
                  <a:pt x="760" y="2941"/>
                </a:lnTo>
                <a:lnTo>
                  <a:pt x="760" y="2949"/>
                </a:lnTo>
                <a:lnTo>
                  <a:pt x="568" y="3191"/>
                </a:lnTo>
                <a:lnTo>
                  <a:pt x="334" y="2999"/>
                </a:lnTo>
                <a:lnTo>
                  <a:pt x="334" y="2982"/>
                </a:lnTo>
                <a:lnTo>
                  <a:pt x="326" y="2907"/>
                </a:lnTo>
                <a:lnTo>
                  <a:pt x="309" y="2815"/>
                </a:lnTo>
                <a:lnTo>
                  <a:pt x="284" y="2632"/>
                </a:lnTo>
                <a:lnTo>
                  <a:pt x="251" y="2448"/>
                </a:lnTo>
                <a:lnTo>
                  <a:pt x="217" y="2264"/>
                </a:lnTo>
                <a:lnTo>
                  <a:pt x="192" y="2080"/>
                </a:lnTo>
                <a:lnTo>
                  <a:pt x="159" y="1896"/>
                </a:lnTo>
                <a:lnTo>
                  <a:pt x="159" y="1888"/>
                </a:lnTo>
                <a:lnTo>
                  <a:pt x="134" y="1704"/>
                </a:lnTo>
                <a:lnTo>
                  <a:pt x="117" y="1612"/>
                </a:lnTo>
                <a:lnTo>
                  <a:pt x="109" y="1520"/>
                </a:lnTo>
                <a:lnTo>
                  <a:pt x="92" y="1429"/>
                </a:lnTo>
                <a:lnTo>
                  <a:pt x="75" y="1328"/>
                </a:lnTo>
                <a:lnTo>
                  <a:pt x="67" y="1236"/>
                </a:lnTo>
                <a:lnTo>
                  <a:pt x="50" y="1145"/>
                </a:lnTo>
                <a:lnTo>
                  <a:pt x="42" y="1044"/>
                </a:lnTo>
                <a:lnTo>
                  <a:pt x="42" y="1011"/>
                </a:lnTo>
                <a:lnTo>
                  <a:pt x="34" y="952"/>
                </a:lnTo>
                <a:lnTo>
                  <a:pt x="25" y="860"/>
                </a:lnTo>
                <a:lnTo>
                  <a:pt x="17" y="760"/>
                </a:lnTo>
                <a:lnTo>
                  <a:pt x="9" y="668"/>
                </a:lnTo>
                <a:lnTo>
                  <a:pt x="9" y="568"/>
                </a:lnTo>
                <a:lnTo>
                  <a:pt x="0" y="476"/>
                </a:lnTo>
                <a:lnTo>
                  <a:pt x="0" y="384"/>
                </a:lnTo>
                <a:lnTo>
                  <a:pt x="0" y="384"/>
                </a:lnTo>
                <a:lnTo>
                  <a:pt x="25" y="284"/>
                </a:lnTo>
                <a:lnTo>
                  <a:pt x="34" y="251"/>
                </a:lnTo>
                <a:lnTo>
                  <a:pt x="50" y="192"/>
                </a:lnTo>
                <a:lnTo>
                  <a:pt x="75" y="125"/>
                </a:lnTo>
                <a:lnTo>
                  <a:pt x="117" y="92"/>
                </a:lnTo>
                <a:lnTo>
                  <a:pt x="2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4"/>
          <p:cNvSpPr/>
          <p:nvPr/>
        </p:nvSpPr>
        <p:spPr>
          <a:xfrm>
            <a:off x="13215485" y="3571236"/>
            <a:ext cx="30847" cy="90171"/>
          </a:xfrm>
          <a:custGeom>
            <a:avLst/>
            <a:gdLst/>
            <a:ahLst/>
            <a:cxnLst/>
            <a:rect l="l" t="t" r="r" b="b"/>
            <a:pathLst>
              <a:path w="469" h="1371" extrusionOk="0">
                <a:moveTo>
                  <a:pt x="302" y="9"/>
                </a:moveTo>
                <a:lnTo>
                  <a:pt x="377" y="93"/>
                </a:lnTo>
                <a:lnTo>
                  <a:pt x="410" y="118"/>
                </a:lnTo>
                <a:lnTo>
                  <a:pt x="435" y="168"/>
                </a:lnTo>
                <a:lnTo>
                  <a:pt x="444" y="185"/>
                </a:lnTo>
                <a:lnTo>
                  <a:pt x="460" y="235"/>
                </a:lnTo>
                <a:lnTo>
                  <a:pt x="469" y="260"/>
                </a:lnTo>
                <a:lnTo>
                  <a:pt x="469" y="310"/>
                </a:lnTo>
                <a:lnTo>
                  <a:pt x="460" y="377"/>
                </a:lnTo>
                <a:lnTo>
                  <a:pt x="460" y="444"/>
                </a:lnTo>
                <a:lnTo>
                  <a:pt x="460" y="510"/>
                </a:lnTo>
                <a:lnTo>
                  <a:pt x="460" y="586"/>
                </a:lnTo>
                <a:lnTo>
                  <a:pt x="460" y="652"/>
                </a:lnTo>
                <a:lnTo>
                  <a:pt x="460" y="719"/>
                </a:lnTo>
                <a:lnTo>
                  <a:pt x="460" y="786"/>
                </a:lnTo>
                <a:lnTo>
                  <a:pt x="460" y="861"/>
                </a:lnTo>
                <a:lnTo>
                  <a:pt x="460" y="928"/>
                </a:lnTo>
                <a:lnTo>
                  <a:pt x="460" y="995"/>
                </a:lnTo>
                <a:lnTo>
                  <a:pt x="460" y="1070"/>
                </a:lnTo>
                <a:lnTo>
                  <a:pt x="460" y="1137"/>
                </a:lnTo>
                <a:lnTo>
                  <a:pt x="235" y="1371"/>
                </a:lnTo>
                <a:lnTo>
                  <a:pt x="1" y="1145"/>
                </a:lnTo>
                <a:lnTo>
                  <a:pt x="1" y="1145"/>
                </a:lnTo>
                <a:lnTo>
                  <a:pt x="1" y="1078"/>
                </a:lnTo>
                <a:lnTo>
                  <a:pt x="1" y="1003"/>
                </a:lnTo>
                <a:lnTo>
                  <a:pt x="1" y="928"/>
                </a:lnTo>
                <a:lnTo>
                  <a:pt x="1" y="853"/>
                </a:lnTo>
                <a:lnTo>
                  <a:pt x="1" y="560"/>
                </a:lnTo>
                <a:lnTo>
                  <a:pt x="1" y="494"/>
                </a:lnTo>
                <a:lnTo>
                  <a:pt x="1" y="418"/>
                </a:lnTo>
                <a:lnTo>
                  <a:pt x="1" y="343"/>
                </a:lnTo>
                <a:lnTo>
                  <a:pt x="1" y="268"/>
                </a:lnTo>
                <a:lnTo>
                  <a:pt x="1" y="218"/>
                </a:lnTo>
                <a:lnTo>
                  <a:pt x="9" y="201"/>
                </a:lnTo>
                <a:lnTo>
                  <a:pt x="34" y="151"/>
                </a:lnTo>
                <a:lnTo>
                  <a:pt x="51" y="126"/>
                </a:lnTo>
                <a:lnTo>
                  <a:pt x="76" y="84"/>
                </a:lnTo>
                <a:lnTo>
                  <a:pt x="118" y="59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4"/>
          <p:cNvSpPr/>
          <p:nvPr/>
        </p:nvSpPr>
        <p:spPr>
          <a:xfrm>
            <a:off x="12665516" y="3054744"/>
            <a:ext cx="48933" cy="137459"/>
          </a:xfrm>
          <a:custGeom>
            <a:avLst/>
            <a:gdLst/>
            <a:ahLst/>
            <a:cxnLst/>
            <a:rect l="l" t="t" r="r" b="b"/>
            <a:pathLst>
              <a:path w="744" h="2090" extrusionOk="0">
                <a:moveTo>
                  <a:pt x="393" y="1"/>
                </a:moveTo>
                <a:lnTo>
                  <a:pt x="426" y="76"/>
                </a:lnTo>
                <a:lnTo>
                  <a:pt x="493" y="460"/>
                </a:lnTo>
                <a:lnTo>
                  <a:pt x="577" y="937"/>
                </a:lnTo>
                <a:lnTo>
                  <a:pt x="660" y="1404"/>
                </a:lnTo>
                <a:lnTo>
                  <a:pt x="702" y="1638"/>
                </a:lnTo>
                <a:lnTo>
                  <a:pt x="744" y="1872"/>
                </a:lnTo>
                <a:lnTo>
                  <a:pt x="602" y="2089"/>
                </a:lnTo>
                <a:lnTo>
                  <a:pt x="393" y="1947"/>
                </a:lnTo>
                <a:lnTo>
                  <a:pt x="343" y="1714"/>
                </a:lnTo>
                <a:lnTo>
                  <a:pt x="284" y="1480"/>
                </a:lnTo>
                <a:lnTo>
                  <a:pt x="184" y="1012"/>
                </a:lnTo>
                <a:lnTo>
                  <a:pt x="76" y="536"/>
                </a:lnTo>
                <a:lnTo>
                  <a:pt x="0" y="151"/>
                </a:lnTo>
                <a:lnTo>
                  <a:pt x="0" y="76"/>
                </a:lnTo>
                <a:lnTo>
                  <a:pt x="25" y="59"/>
                </a:lnTo>
                <a:lnTo>
                  <a:pt x="3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4"/>
          <p:cNvSpPr/>
          <p:nvPr/>
        </p:nvSpPr>
        <p:spPr>
          <a:xfrm>
            <a:off x="12799029" y="3472911"/>
            <a:ext cx="47880" cy="193496"/>
          </a:xfrm>
          <a:custGeom>
            <a:avLst/>
            <a:gdLst/>
            <a:ahLst/>
            <a:cxnLst/>
            <a:rect l="l" t="t" r="r" b="b"/>
            <a:pathLst>
              <a:path w="728" h="2942" extrusionOk="0">
                <a:moveTo>
                  <a:pt x="343" y="59"/>
                </a:moveTo>
                <a:lnTo>
                  <a:pt x="343" y="67"/>
                </a:lnTo>
                <a:lnTo>
                  <a:pt x="385" y="167"/>
                </a:lnTo>
                <a:lnTo>
                  <a:pt x="468" y="360"/>
                </a:lnTo>
                <a:lnTo>
                  <a:pt x="477" y="385"/>
                </a:lnTo>
                <a:lnTo>
                  <a:pt x="552" y="543"/>
                </a:lnTo>
                <a:lnTo>
                  <a:pt x="569" y="577"/>
                </a:lnTo>
                <a:lnTo>
                  <a:pt x="610" y="694"/>
                </a:lnTo>
                <a:lnTo>
                  <a:pt x="610" y="702"/>
                </a:lnTo>
                <a:lnTo>
                  <a:pt x="644" y="811"/>
                </a:lnTo>
                <a:lnTo>
                  <a:pt x="644" y="869"/>
                </a:lnTo>
                <a:lnTo>
                  <a:pt x="660" y="1020"/>
                </a:lnTo>
                <a:lnTo>
                  <a:pt x="660" y="1036"/>
                </a:lnTo>
                <a:lnTo>
                  <a:pt x="677" y="1195"/>
                </a:lnTo>
                <a:lnTo>
                  <a:pt x="677" y="1279"/>
                </a:lnTo>
                <a:lnTo>
                  <a:pt x="677" y="1287"/>
                </a:lnTo>
                <a:lnTo>
                  <a:pt x="677" y="1362"/>
                </a:lnTo>
                <a:lnTo>
                  <a:pt x="677" y="1446"/>
                </a:lnTo>
                <a:lnTo>
                  <a:pt x="677" y="1521"/>
                </a:lnTo>
                <a:lnTo>
                  <a:pt x="677" y="1604"/>
                </a:lnTo>
                <a:lnTo>
                  <a:pt x="677" y="1688"/>
                </a:lnTo>
                <a:lnTo>
                  <a:pt x="677" y="1771"/>
                </a:lnTo>
                <a:lnTo>
                  <a:pt x="677" y="1847"/>
                </a:lnTo>
                <a:lnTo>
                  <a:pt x="677" y="1905"/>
                </a:lnTo>
                <a:lnTo>
                  <a:pt x="677" y="1930"/>
                </a:lnTo>
                <a:lnTo>
                  <a:pt x="677" y="2014"/>
                </a:lnTo>
                <a:lnTo>
                  <a:pt x="677" y="2097"/>
                </a:lnTo>
                <a:lnTo>
                  <a:pt x="685" y="2172"/>
                </a:lnTo>
                <a:lnTo>
                  <a:pt x="685" y="2256"/>
                </a:lnTo>
                <a:lnTo>
                  <a:pt x="694" y="2340"/>
                </a:lnTo>
                <a:lnTo>
                  <a:pt x="702" y="2423"/>
                </a:lnTo>
                <a:lnTo>
                  <a:pt x="711" y="2498"/>
                </a:lnTo>
                <a:lnTo>
                  <a:pt x="719" y="2582"/>
                </a:lnTo>
                <a:lnTo>
                  <a:pt x="727" y="2657"/>
                </a:lnTo>
                <a:lnTo>
                  <a:pt x="727" y="2665"/>
                </a:lnTo>
                <a:lnTo>
                  <a:pt x="543" y="2941"/>
                </a:lnTo>
                <a:lnTo>
                  <a:pt x="268" y="2749"/>
                </a:lnTo>
                <a:lnTo>
                  <a:pt x="268" y="2741"/>
                </a:lnTo>
                <a:lnTo>
                  <a:pt x="251" y="2665"/>
                </a:lnTo>
                <a:lnTo>
                  <a:pt x="234" y="2582"/>
                </a:lnTo>
                <a:lnTo>
                  <a:pt x="209" y="2498"/>
                </a:lnTo>
                <a:lnTo>
                  <a:pt x="193" y="2415"/>
                </a:lnTo>
                <a:lnTo>
                  <a:pt x="176" y="2331"/>
                </a:lnTo>
                <a:lnTo>
                  <a:pt x="151" y="2248"/>
                </a:lnTo>
                <a:lnTo>
                  <a:pt x="134" y="2164"/>
                </a:lnTo>
                <a:lnTo>
                  <a:pt x="117" y="2081"/>
                </a:lnTo>
                <a:lnTo>
                  <a:pt x="101" y="1997"/>
                </a:lnTo>
                <a:lnTo>
                  <a:pt x="101" y="1972"/>
                </a:lnTo>
                <a:lnTo>
                  <a:pt x="92" y="1913"/>
                </a:lnTo>
                <a:lnTo>
                  <a:pt x="76" y="1830"/>
                </a:lnTo>
                <a:lnTo>
                  <a:pt x="59" y="1746"/>
                </a:lnTo>
                <a:lnTo>
                  <a:pt x="51" y="1663"/>
                </a:lnTo>
                <a:lnTo>
                  <a:pt x="34" y="1579"/>
                </a:lnTo>
                <a:lnTo>
                  <a:pt x="25" y="1496"/>
                </a:lnTo>
                <a:lnTo>
                  <a:pt x="9" y="1412"/>
                </a:lnTo>
                <a:lnTo>
                  <a:pt x="0" y="1337"/>
                </a:lnTo>
                <a:lnTo>
                  <a:pt x="0" y="1329"/>
                </a:lnTo>
                <a:lnTo>
                  <a:pt x="34" y="1254"/>
                </a:lnTo>
                <a:lnTo>
                  <a:pt x="17" y="1086"/>
                </a:lnTo>
                <a:lnTo>
                  <a:pt x="17" y="1070"/>
                </a:lnTo>
                <a:lnTo>
                  <a:pt x="17" y="919"/>
                </a:lnTo>
                <a:lnTo>
                  <a:pt x="17" y="861"/>
                </a:lnTo>
                <a:lnTo>
                  <a:pt x="25" y="752"/>
                </a:lnTo>
                <a:lnTo>
                  <a:pt x="25" y="744"/>
                </a:lnTo>
                <a:lnTo>
                  <a:pt x="51" y="619"/>
                </a:lnTo>
                <a:lnTo>
                  <a:pt x="67" y="585"/>
                </a:lnTo>
                <a:lnTo>
                  <a:pt x="117" y="410"/>
                </a:lnTo>
                <a:lnTo>
                  <a:pt x="126" y="385"/>
                </a:lnTo>
                <a:lnTo>
                  <a:pt x="184" y="184"/>
                </a:lnTo>
                <a:lnTo>
                  <a:pt x="209" y="84"/>
                </a:lnTo>
                <a:lnTo>
                  <a:pt x="209" y="76"/>
                </a:lnTo>
                <a:lnTo>
                  <a:pt x="27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4"/>
          <p:cNvSpPr/>
          <p:nvPr/>
        </p:nvSpPr>
        <p:spPr>
          <a:xfrm>
            <a:off x="12574820" y="3697647"/>
            <a:ext cx="74255" cy="175343"/>
          </a:xfrm>
          <a:custGeom>
            <a:avLst/>
            <a:gdLst/>
            <a:ahLst/>
            <a:cxnLst/>
            <a:rect l="l" t="t" r="r" b="b"/>
            <a:pathLst>
              <a:path w="1129" h="2666" extrusionOk="0">
                <a:moveTo>
                  <a:pt x="193" y="42"/>
                </a:moveTo>
                <a:lnTo>
                  <a:pt x="252" y="109"/>
                </a:lnTo>
                <a:lnTo>
                  <a:pt x="327" y="167"/>
                </a:lnTo>
                <a:lnTo>
                  <a:pt x="327" y="167"/>
                </a:lnTo>
                <a:lnTo>
                  <a:pt x="369" y="242"/>
                </a:lnTo>
                <a:lnTo>
                  <a:pt x="402" y="309"/>
                </a:lnTo>
                <a:lnTo>
                  <a:pt x="427" y="359"/>
                </a:lnTo>
                <a:lnTo>
                  <a:pt x="435" y="384"/>
                </a:lnTo>
                <a:lnTo>
                  <a:pt x="460" y="460"/>
                </a:lnTo>
                <a:lnTo>
                  <a:pt x="477" y="535"/>
                </a:lnTo>
                <a:lnTo>
                  <a:pt x="502" y="610"/>
                </a:lnTo>
                <a:lnTo>
                  <a:pt x="527" y="677"/>
                </a:lnTo>
                <a:lnTo>
                  <a:pt x="544" y="752"/>
                </a:lnTo>
                <a:lnTo>
                  <a:pt x="569" y="827"/>
                </a:lnTo>
                <a:lnTo>
                  <a:pt x="594" y="902"/>
                </a:lnTo>
                <a:lnTo>
                  <a:pt x="619" y="978"/>
                </a:lnTo>
                <a:lnTo>
                  <a:pt x="644" y="1053"/>
                </a:lnTo>
                <a:lnTo>
                  <a:pt x="669" y="1128"/>
                </a:lnTo>
                <a:lnTo>
                  <a:pt x="694" y="1195"/>
                </a:lnTo>
                <a:lnTo>
                  <a:pt x="719" y="1270"/>
                </a:lnTo>
                <a:lnTo>
                  <a:pt x="744" y="1345"/>
                </a:lnTo>
                <a:lnTo>
                  <a:pt x="770" y="1420"/>
                </a:lnTo>
                <a:lnTo>
                  <a:pt x="795" y="1496"/>
                </a:lnTo>
                <a:lnTo>
                  <a:pt x="795" y="1504"/>
                </a:lnTo>
                <a:lnTo>
                  <a:pt x="820" y="1562"/>
                </a:lnTo>
                <a:lnTo>
                  <a:pt x="845" y="1638"/>
                </a:lnTo>
                <a:lnTo>
                  <a:pt x="870" y="1713"/>
                </a:lnTo>
                <a:lnTo>
                  <a:pt x="903" y="1788"/>
                </a:lnTo>
                <a:lnTo>
                  <a:pt x="928" y="1855"/>
                </a:lnTo>
                <a:lnTo>
                  <a:pt x="962" y="1930"/>
                </a:lnTo>
                <a:lnTo>
                  <a:pt x="987" y="2005"/>
                </a:lnTo>
                <a:lnTo>
                  <a:pt x="1020" y="2072"/>
                </a:lnTo>
                <a:lnTo>
                  <a:pt x="1045" y="2147"/>
                </a:lnTo>
                <a:lnTo>
                  <a:pt x="1079" y="2222"/>
                </a:lnTo>
                <a:lnTo>
                  <a:pt x="1104" y="2289"/>
                </a:lnTo>
                <a:lnTo>
                  <a:pt x="1129" y="2348"/>
                </a:lnTo>
                <a:lnTo>
                  <a:pt x="1129" y="2364"/>
                </a:lnTo>
                <a:lnTo>
                  <a:pt x="1012" y="2665"/>
                </a:lnTo>
                <a:lnTo>
                  <a:pt x="711" y="2540"/>
                </a:lnTo>
                <a:lnTo>
                  <a:pt x="711" y="2531"/>
                </a:lnTo>
                <a:lnTo>
                  <a:pt x="678" y="2473"/>
                </a:lnTo>
                <a:lnTo>
                  <a:pt x="653" y="2398"/>
                </a:lnTo>
                <a:lnTo>
                  <a:pt x="628" y="2331"/>
                </a:lnTo>
                <a:lnTo>
                  <a:pt x="594" y="2256"/>
                </a:lnTo>
                <a:lnTo>
                  <a:pt x="569" y="2181"/>
                </a:lnTo>
                <a:lnTo>
                  <a:pt x="536" y="2105"/>
                </a:lnTo>
                <a:lnTo>
                  <a:pt x="502" y="2030"/>
                </a:lnTo>
                <a:lnTo>
                  <a:pt x="477" y="1955"/>
                </a:lnTo>
                <a:lnTo>
                  <a:pt x="444" y="1880"/>
                </a:lnTo>
                <a:lnTo>
                  <a:pt x="419" y="1805"/>
                </a:lnTo>
                <a:lnTo>
                  <a:pt x="385" y="1729"/>
                </a:lnTo>
                <a:lnTo>
                  <a:pt x="369" y="1671"/>
                </a:lnTo>
                <a:lnTo>
                  <a:pt x="369" y="1654"/>
                </a:lnTo>
                <a:lnTo>
                  <a:pt x="343" y="1579"/>
                </a:lnTo>
                <a:lnTo>
                  <a:pt x="318" y="1504"/>
                </a:lnTo>
                <a:lnTo>
                  <a:pt x="285" y="1429"/>
                </a:lnTo>
                <a:lnTo>
                  <a:pt x="260" y="1345"/>
                </a:lnTo>
                <a:lnTo>
                  <a:pt x="235" y="1270"/>
                </a:lnTo>
                <a:lnTo>
                  <a:pt x="210" y="1195"/>
                </a:lnTo>
                <a:lnTo>
                  <a:pt x="193" y="1120"/>
                </a:lnTo>
                <a:lnTo>
                  <a:pt x="168" y="1044"/>
                </a:lnTo>
                <a:lnTo>
                  <a:pt x="143" y="961"/>
                </a:lnTo>
                <a:lnTo>
                  <a:pt x="118" y="886"/>
                </a:lnTo>
                <a:lnTo>
                  <a:pt x="93" y="811"/>
                </a:lnTo>
                <a:lnTo>
                  <a:pt x="76" y="735"/>
                </a:lnTo>
                <a:lnTo>
                  <a:pt x="51" y="652"/>
                </a:lnTo>
                <a:lnTo>
                  <a:pt x="34" y="577"/>
                </a:lnTo>
                <a:lnTo>
                  <a:pt x="9" y="501"/>
                </a:lnTo>
                <a:lnTo>
                  <a:pt x="1" y="476"/>
                </a:lnTo>
                <a:lnTo>
                  <a:pt x="1" y="251"/>
                </a:lnTo>
                <a:lnTo>
                  <a:pt x="1" y="251"/>
                </a:lnTo>
                <a:lnTo>
                  <a:pt x="43" y="167"/>
                </a:lnTo>
                <a:lnTo>
                  <a:pt x="68" y="75"/>
                </a:lnTo>
                <a:lnTo>
                  <a:pt x="11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4"/>
          <p:cNvSpPr/>
          <p:nvPr/>
        </p:nvSpPr>
        <p:spPr>
          <a:xfrm>
            <a:off x="12880321" y="3850365"/>
            <a:ext cx="26440" cy="143511"/>
          </a:xfrm>
          <a:custGeom>
            <a:avLst/>
            <a:gdLst/>
            <a:ahLst/>
            <a:cxnLst/>
            <a:rect l="l" t="t" r="r" b="b"/>
            <a:pathLst>
              <a:path w="402" h="2182" extrusionOk="0">
                <a:moveTo>
                  <a:pt x="335" y="67"/>
                </a:moveTo>
                <a:lnTo>
                  <a:pt x="335" y="76"/>
                </a:lnTo>
                <a:lnTo>
                  <a:pt x="335" y="126"/>
                </a:lnTo>
                <a:lnTo>
                  <a:pt x="343" y="193"/>
                </a:lnTo>
                <a:lnTo>
                  <a:pt x="343" y="251"/>
                </a:lnTo>
                <a:lnTo>
                  <a:pt x="352" y="318"/>
                </a:lnTo>
                <a:lnTo>
                  <a:pt x="352" y="318"/>
                </a:lnTo>
                <a:lnTo>
                  <a:pt x="360" y="377"/>
                </a:lnTo>
                <a:lnTo>
                  <a:pt x="368" y="435"/>
                </a:lnTo>
                <a:lnTo>
                  <a:pt x="377" y="494"/>
                </a:lnTo>
                <a:lnTo>
                  <a:pt x="377" y="502"/>
                </a:lnTo>
                <a:lnTo>
                  <a:pt x="377" y="560"/>
                </a:lnTo>
                <a:lnTo>
                  <a:pt x="377" y="619"/>
                </a:lnTo>
                <a:lnTo>
                  <a:pt x="377" y="652"/>
                </a:lnTo>
                <a:lnTo>
                  <a:pt x="377" y="677"/>
                </a:lnTo>
                <a:lnTo>
                  <a:pt x="377" y="744"/>
                </a:lnTo>
                <a:lnTo>
                  <a:pt x="377" y="1329"/>
                </a:lnTo>
                <a:lnTo>
                  <a:pt x="377" y="1396"/>
                </a:lnTo>
                <a:lnTo>
                  <a:pt x="377" y="1438"/>
                </a:lnTo>
                <a:lnTo>
                  <a:pt x="377" y="1454"/>
                </a:lnTo>
                <a:lnTo>
                  <a:pt x="377" y="1513"/>
                </a:lnTo>
                <a:lnTo>
                  <a:pt x="377" y="1571"/>
                </a:lnTo>
                <a:lnTo>
                  <a:pt x="377" y="1630"/>
                </a:lnTo>
                <a:lnTo>
                  <a:pt x="377" y="1688"/>
                </a:lnTo>
                <a:lnTo>
                  <a:pt x="377" y="1747"/>
                </a:lnTo>
                <a:lnTo>
                  <a:pt x="377" y="1805"/>
                </a:lnTo>
                <a:lnTo>
                  <a:pt x="385" y="1872"/>
                </a:lnTo>
                <a:lnTo>
                  <a:pt x="393" y="1930"/>
                </a:lnTo>
                <a:lnTo>
                  <a:pt x="402" y="1981"/>
                </a:lnTo>
                <a:lnTo>
                  <a:pt x="402" y="1989"/>
                </a:lnTo>
                <a:lnTo>
                  <a:pt x="260" y="2181"/>
                </a:lnTo>
                <a:lnTo>
                  <a:pt x="68" y="2039"/>
                </a:lnTo>
                <a:lnTo>
                  <a:pt x="68" y="2031"/>
                </a:lnTo>
                <a:lnTo>
                  <a:pt x="59" y="1981"/>
                </a:lnTo>
                <a:lnTo>
                  <a:pt x="51" y="1914"/>
                </a:lnTo>
                <a:lnTo>
                  <a:pt x="43" y="1847"/>
                </a:lnTo>
                <a:lnTo>
                  <a:pt x="34" y="1788"/>
                </a:lnTo>
                <a:lnTo>
                  <a:pt x="26" y="1722"/>
                </a:lnTo>
                <a:lnTo>
                  <a:pt x="18" y="1663"/>
                </a:lnTo>
                <a:lnTo>
                  <a:pt x="9" y="1596"/>
                </a:lnTo>
                <a:lnTo>
                  <a:pt x="1" y="1538"/>
                </a:lnTo>
                <a:lnTo>
                  <a:pt x="1" y="1471"/>
                </a:lnTo>
                <a:lnTo>
                  <a:pt x="1" y="1471"/>
                </a:lnTo>
                <a:lnTo>
                  <a:pt x="1" y="1412"/>
                </a:lnTo>
                <a:lnTo>
                  <a:pt x="1" y="1354"/>
                </a:lnTo>
                <a:lnTo>
                  <a:pt x="1" y="1287"/>
                </a:lnTo>
                <a:lnTo>
                  <a:pt x="1" y="1229"/>
                </a:lnTo>
                <a:lnTo>
                  <a:pt x="1" y="978"/>
                </a:lnTo>
                <a:lnTo>
                  <a:pt x="1" y="911"/>
                </a:lnTo>
                <a:lnTo>
                  <a:pt x="1" y="853"/>
                </a:lnTo>
                <a:lnTo>
                  <a:pt x="1" y="786"/>
                </a:lnTo>
                <a:lnTo>
                  <a:pt x="1" y="727"/>
                </a:lnTo>
                <a:lnTo>
                  <a:pt x="1" y="661"/>
                </a:lnTo>
                <a:lnTo>
                  <a:pt x="1" y="636"/>
                </a:lnTo>
                <a:lnTo>
                  <a:pt x="1" y="602"/>
                </a:lnTo>
                <a:lnTo>
                  <a:pt x="18" y="544"/>
                </a:lnTo>
                <a:lnTo>
                  <a:pt x="26" y="477"/>
                </a:lnTo>
                <a:lnTo>
                  <a:pt x="26" y="468"/>
                </a:lnTo>
                <a:lnTo>
                  <a:pt x="43" y="418"/>
                </a:lnTo>
                <a:lnTo>
                  <a:pt x="59" y="360"/>
                </a:lnTo>
                <a:lnTo>
                  <a:pt x="76" y="301"/>
                </a:lnTo>
                <a:lnTo>
                  <a:pt x="76" y="301"/>
                </a:lnTo>
                <a:lnTo>
                  <a:pt x="101" y="235"/>
                </a:lnTo>
                <a:lnTo>
                  <a:pt x="118" y="176"/>
                </a:lnTo>
                <a:lnTo>
                  <a:pt x="134" y="118"/>
                </a:lnTo>
                <a:lnTo>
                  <a:pt x="151" y="67"/>
                </a:lnTo>
                <a:lnTo>
                  <a:pt x="151" y="59"/>
                </a:lnTo>
                <a:lnTo>
                  <a:pt x="2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4"/>
          <p:cNvSpPr/>
          <p:nvPr/>
        </p:nvSpPr>
        <p:spPr>
          <a:xfrm>
            <a:off x="12396845" y="3163001"/>
            <a:ext cx="50577" cy="193496"/>
          </a:xfrm>
          <a:custGeom>
            <a:avLst/>
            <a:gdLst/>
            <a:ahLst/>
            <a:cxnLst/>
            <a:rect l="l" t="t" r="r" b="b"/>
            <a:pathLst>
              <a:path w="769" h="2942" extrusionOk="0">
                <a:moveTo>
                  <a:pt x="234" y="68"/>
                </a:moveTo>
                <a:lnTo>
                  <a:pt x="234" y="76"/>
                </a:lnTo>
                <a:lnTo>
                  <a:pt x="259" y="151"/>
                </a:lnTo>
                <a:lnTo>
                  <a:pt x="293" y="235"/>
                </a:lnTo>
                <a:lnTo>
                  <a:pt x="301" y="251"/>
                </a:lnTo>
                <a:lnTo>
                  <a:pt x="326" y="318"/>
                </a:lnTo>
                <a:lnTo>
                  <a:pt x="359" y="385"/>
                </a:lnTo>
                <a:lnTo>
                  <a:pt x="359" y="393"/>
                </a:lnTo>
                <a:lnTo>
                  <a:pt x="385" y="477"/>
                </a:lnTo>
                <a:lnTo>
                  <a:pt x="385" y="477"/>
                </a:lnTo>
                <a:lnTo>
                  <a:pt x="401" y="560"/>
                </a:lnTo>
                <a:lnTo>
                  <a:pt x="410" y="644"/>
                </a:lnTo>
                <a:lnTo>
                  <a:pt x="418" y="728"/>
                </a:lnTo>
                <a:lnTo>
                  <a:pt x="426" y="811"/>
                </a:lnTo>
                <a:lnTo>
                  <a:pt x="443" y="895"/>
                </a:lnTo>
                <a:lnTo>
                  <a:pt x="451" y="970"/>
                </a:lnTo>
                <a:lnTo>
                  <a:pt x="460" y="1012"/>
                </a:lnTo>
                <a:lnTo>
                  <a:pt x="468" y="1053"/>
                </a:lnTo>
                <a:lnTo>
                  <a:pt x="476" y="1137"/>
                </a:lnTo>
                <a:lnTo>
                  <a:pt x="493" y="1220"/>
                </a:lnTo>
                <a:lnTo>
                  <a:pt x="502" y="1304"/>
                </a:lnTo>
                <a:lnTo>
                  <a:pt x="518" y="1387"/>
                </a:lnTo>
                <a:lnTo>
                  <a:pt x="535" y="1471"/>
                </a:lnTo>
                <a:lnTo>
                  <a:pt x="552" y="1555"/>
                </a:lnTo>
                <a:lnTo>
                  <a:pt x="560" y="1630"/>
                </a:lnTo>
                <a:lnTo>
                  <a:pt x="577" y="1713"/>
                </a:lnTo>
                <a:lnTo>
                  <a:pt x="585" y="1755"/>
                </a:lnTo>
                <a:lnTo>
                  <a:pt x="593" y="1797"/>
                </a:lnTo>
                <a:lnTo>
                  <a:pt x="610" y="1880"/>
                </a:lnTo>
                <a:lnTo>
                  <a:pt x="644" y="2047"/>
                </a:lnTo>
                <a:lnTo>
                  <a:pt x="677" y="2215"/>
                </a:lnTo>
                <a:lnTo>
                  <a:pt x="710" y="2382"/>
                </a:lnTo>
                <a:lnTo>
                  <a:pt x="769" y="2707"/>
                </a:lnTo>
                <a:lnTo>
                  <a:pt x="769" y="2716"/>
                </a:lnTo>
                <a:lnTo>
                  <a:pt x="635" y="2941"/>
                </a:lnTo>
                <a:lnTo>
                  <a:pt x="418" y="2799"/>
                </a:lnTo>
                <a:lnTo>
                  <a:pt x="418" y="2783"/>
                </a:lnTo>
                <a:lnTo>
                  <a:pt x="343" y="2465"/>
                </a:lnTo>
                <a:lnTo>
                  <a:pt x="301" y="2298"/>
                </a:lnTo>
                <a:lnTo>
                  <a:pt x="259" y="2131"/>
                </a:lnTo>
                <a:lnTo>
                  <a:pt x="226" y="1964"/>
                </a:lnTo>
                <a:lnTo>
                  <a:pt x="209" y="1880"/>
                </a:lnTo>
                <a:lnTo>
                  <a:pt x="201" y="1839"/>
                </a:lnTo>
                <a:lnTo>
                  <a:pt x="192" y="1797"/>
                </a:lnTo>
                <a:lnTo>
                  <a:pt x="176" y="1713"/>
                </a:lnTo>
                <a:lnTo>
                  <a:pt x="159" y="1621"/>
                </a:lnTo>
                <a:lnTo>
                  <a:pt x="142" y="1538"/>
                </a:lnTo>
                <a:lnTo>
                  <a:pt x="126" y="1454"/>
                </a:lnTo>
                <a:lnTo>
                  <a:pt x="109" y="1371"/>
                </a:lnTo>
                <a:lnTo>
                  <a:pt x="92" y="1287"/>
                </a:lnTo>
                <a:lnTo>
                  <a:pt x="75" y="1204"/>
                </a:lnTo>
                <a:lnTo>
                  <a:pt x="59" y="1112"/>
                </a:lnTo>
                <a:lnTo>
                  <a:pt x="59" y="1070"/>
                </a:lnTo>
                <a:lnTo>
                  <a:pt x="50" y="1028"/>
                </a:lnTo>
                <a:lnTo>
                  <a:pt x="42" y="945"/>
                </a:lnTo>
                <a:lnTo>
                  <a:pt x="34" y="853"/>
                </a:lnTo>
                <a:lnTo>
                  <a:pt x="17" y="769"/>
                </a:lnTo>
                <a:lnTo>
                  <a:pt x="9" y="686"/>
                </a:lnTo>
                <a:lnTo>
                  <a:pt x="0" y="594"/>
                </a:lnTo>
                <a:lnTo>
                  <a:pt x="0" y="510"/>
                </a:lnTo>
                <a:lnTo>
                  <a:pt x="0" y="510"/>
                </a:lnTo>
                <a:lnTo>
                  <a:pt x="9" y="418"/>
                </a:lnTo>
                <a:lnTo>
                  <a:pt x="9" y="402"/>
                </a:lnTo>
                <a:lnTo>
                  <a:pt x="34" y="335"/>
                </a:lnTo>
                <a:lnTo>
                  <a:pt x="50" y="268"/>
                </a:lnTo>
                <a:lnTo>
                  <a:pt x="59" y="243"/>
                </a:lnTo>
                <a:lnTo>
                  <a:pt x="84" y="159"/>
                </a:lnTo>
                <a:lnTo>
                  <a:pt x="101" y="76"/>
                </a:lnTo>
                <a:lnTo>
                  <a:pt x="101" y="68"/>
                </a:lnTo>
                <a:lnTo>
                  <a:pt x="1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4"/>
          <p:cNvSpPr/>
          <p:nvPr/>
        </p:nvSpPr>
        <p:spPr>
          <a:xfrm>
            <a:off x="12260044" y="3585508"/>
            <a:ext cx="69256" cy="153968"/>
          </a:xfrm>
          <a:custGeom>
            <a:avLst/>
            <a:gdLst/>
            <a:ahLst/>
            <a:cxnLst/>
            <a:rect l="l" t="t" r="r" b="b"/>
            <a:pathLst>
              <a:path w="1053" h="2341" extrusionOk="0">
                <a:moveTo>
                  <a:pt x="150" y="43"/>
                </a:moveTo>
                <a:lnTo>
                  <a:pt x="150" y="51"/>
                </a:lnTo>
                <a:lnTo>
                  <a:pt x="176" y="110"/>
                </a:lnTo>
                <a:lnTo>
                  <a:pt x="209" y="168"/>
                </a:lnTo>
                <a:lnTo>
                  <a:pt x="251" y="227"/>
                </a:lnTo>
                <a:lnTo>
                  <a:pt x="267" y="260"/>
                </a:lnTo>
                <a:lnTo>
                  <a:pt x="284" y="293"/>
                </a:lnTo>
                <a:lnTo>
                  <a:pt x="326" y="352"/>
                </a:lnTo>
                <a:lnTo>
                  <a:pt x="359" y="410"/>
                </a:lnTo>
                <a:lnTo>
                  <a:pt x="359" y="410"/>
                </a:lnTo>
                <a:lnTo>
                  <a:pt x="393" y="469"/>
                </a:lnTo>
                <a:lnTo>
                  <a:pt x="426" y="527"/>
                </a:lnTo>
                <a:lnTo>
                  <a:pt x="435" y="544"/>
                </a:lnTo>
                <a:lnTo>
                  <a:pt x="451" y="594"/>
                </a:lnTo>
                <a:lnTo>
                  <a:pt x="476" y="661"/>
                </a:lnTo>
                <a:lnTo>
                  <a:pt x="501" y="719"/>
                </a:lnTo>
                <a:lnTo>
                  <a:pt x="526" y="786"/>
                </a:lnTo>
                <a:lnTo>
                  <a:pt x="551" y="853"/>
                </a:lnTo>
                <a:lnTo>
                  <a:pt x="577" y="912"/>
                </a:lnTo>
                <a:lnTo>
                  <a:pt x="577" y="920"/>
                </a:lnTo>
                <a:lnTo>
                  <a:pt x="593" y="978"/>
                </a:lnTo>
                <a:lnTo>
                  <a:pt x="618" y="1037"/>
                </a:lnTo>
                <a:lnTo>
                  <a:pt x="643" y="1104"/>
                </a:lnTo>
                <a:lnTo>
                  <a:pt x="668" y="1162"/>
                </a:lnTo>
                <a:lnTo>
                  <a:pt x="694" y="1229"/>
                </a:lnTo>
                <a:lnTo>
                  <a:pt x="719" y="1287"/>
                </a:lnTo>
                <a:lnTo>
                  <a:pt x="744" y="1354"/>
                </a:lnTo>
                <a:lnTo>
                  <a:pt x="777" y="1413"/>
                </a:lnTo>
                <a:lnTo>
                  <a:pt x="777" y="1421"/>
                </a:lnTo>
                <a:lnTo>
                  <a:pt x="794" y="1480"/>
                </a:lnTo>
                <a:lnTo>
                  <a:pt x="827" y="1538"/>
                </a:lnTo>
                <a:lnTo>
                  <a:pt x="852" y="1605"/>
                </a:lnTo>
                <a:lnTo>
                  <a:pt x="877" y="1663"/>
                </a:lnTo>
                <a:lnTo>
                  <a:pt x="911" y="1730"/>
                </a:lnTo>
                <a:lnTo>
                  <a:pt x="936" y="1789"/>
                </a:lnTo>
                <a:lnTo>
                  <a:pt x="969" y="1847"/>
                </a:lnTo>
                <a:lnTo>
                  <a:pt x="994" y="1906"/>
                </a:lnTo>
                <a:lnTo>
                  <a:pt x="1028" y="1973"/>
                </a:lnTo>
                <a:lnTo>
                  <a:pt x="1053" y="2023"/>
                </a:lnTo>
                <a:lnTo>
                  <a:pt x="1053" y="2031"/>
                </a:lnTo>
                <a:lnTo>
                  <a:pt x="952" y="2340"/>
                </a:lnTo>
                <a:lnTo>
                  <a:pt x="643" y="2248"/>
                </a:lnTo>
                <a:lnTo>
                  <a:pt x="635" y="2232"/>
                </a:lnTo>
                <a:lnTo>
                  <a:pt x="610" y="2181"/>
                </a:lnTo>
                <a:lnTo>
                  <a:pt x="577" y="2123"/>
                </a:lnTo>
                <a:lnTo>
                  <a:pt x="543" y="2056"/>
                </a:lnTo>
                <a:lnTo>
                  <a:pt x="510" y="1989"/>
                </a:lnTo>
                <a:lnTo>
                  <a:pt x="476" y="1931"/>
                </a:lnTo>
                <a:lnTo>
                  <a:pt x="451" y="1864"/>
                </a:lnTo>
                <a:lnTo>
                  <a:pt x="418" y="1797"/>
                </a:lnTo>
                <a:lnTo>
                  <a:pt x="384" y="1739"/>
                </a:lnTo>
                <a:lnTo>
                  <a:pt x="359" y="1672"/>
                </a:lnTo>
                <a:lnTo>
                  <a:pt x="334" y="1613"/>
                </a:lnTo>
                <a:lnTo>
                  <a:pt x="334" y="1605"/>
                </a:lnTo>
                <a:lnTo>
                  <a:pt x="309" y="1538"/>
                </a:lnTo>
                <a:lnTo>
                  <a:pt x="276" y="1471"/>
                </a:lnTo>
                <a:lnTo>
                  <a:pt x="251" y="1404"/>
                </a:lnTo>
                <a:lnTo>
                  <a:pt x="226" y="1338"/>
                </a:lnTo>
                <a:lnTo>
                  <a:pt x="201" y="1271"/>
                </a:lnTo>
                <a:lnTo>
                  <a:pt x="176" y="1204"/>
                </a:lnTo>
                <a:lnTo>
                  <a:pt x="150" y="1137"/>
                </a:lnTo>
                <a:lnTo>
                  <a:pt x="134" y="1087"/>
                </a:lnTo>
                <a:lnTo>
                  <a:pt x="134" y="1070"/>
                </a:lnTo>
                <a:lnTo>
                  <a:pt x="109" y="1003"/>
                </a:lnTo>
                <a:lnTo>
                  <a:pt x="92" y="937"/>
                </a:lnTo>
                <a:lnTo>
                  <a:pt x="67" y="870"/>
                </a:lnTo>
                <a:lnTo>
                  <a:pt x="50" y="795"/>
                </a:lnTo>
                <a:lnTo>
                  <a:pt x="34" y="728"/>
                </a:lnTo>
                <a:lnTo>
                  <a:pt x="17" y="678"/>
                </a:lnTo>
                <a:lnTo>
                  <a:pt x="17" y="661"/>
                </a:lnTo>
                <a:lnTo>
                  <a:pt x="8" y="586"/>
                </a:lnTo>
                <a:lnTo>
                  <a:pt x="0" y="519"/>
                </a:lnTo>
                <a:lnTo>
                  <a:pt x="0" y="519"/>
                </a:lnTo>
                <a:lnTo>
                  <a:pt x="0" y="335"/>
                </a:lnTo>
                <a:lnTo>
                  <a:pt x="0" y="293"/>
                </a:lnTo>
                <a:lnTo>
                  <a:pt x="0" y="218"/>
                </a:lnTo>
                <a:lnTo>
                  <a:pt x="0" y="76"/>
                </a:lnTo>
                <a:lnTo>
                  <a:pt x="5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4"/>
          <p:cNvSpPr/>
          <p:nvPr/>
        </p:nvSpPr>
        <p:spPr>
          <a:xfrm>
            <a:off x="12107852" y="3133865"/>
            <a:ext cx="70373" cy="123187"/>
          </a:xfrm>
          <a:custGeom>
            <a:avLst/>
            <a:gdLst/>
            <a:ahLst/>
            <a:cxnLst/>
            <a:rect l="l" t="t" r="r" b="b"/>
            <a:pathLst>
              <a:path w="1070" h="1873" extrusionOk="0">
                <a:moveTo>
                  <a:pt x="301" y="26"/>
                </a:moveTo>
                <a:lnTo>
                  <a:pt x="326" y="59"/>
                </a:lnTo>
                <a:lnTo>
                  <a:pt x="401" y="151"/>
                </a:lnTo>
                <a:lnTo>
                  <a:pt x="401" y="151"/>
                </a:lnTo>
                <a:lnTo>
                  <a:pt x="501" y="360"/>
                </a:lnTo>
                <a:lnTo>
                  <a:pt x="593" y="569"/>
                </a:lnTo>
                <a:lnTo>
                  <a:pt x="685" y="778"/>
                </a:lnTo>
                <a:lnTo>
                  <a:pt x="785" y="987"/>
                </a:lnTo>
                <a:lnTo>
                  <a:pt x="785" y="987"/>
                </a:lnTo>
                <a:lnTo>
                  <a:pt x="877" y="1196"/>
                </a:lnTo>
                <a:lnTo>
                  <a:pt x="977" y="1404"/>
                </a:lnTo>
                <a:lnTo>
                  <a:pt x="1069" y="1605"/>
                </a:lnTo>
                <a:lnTo>
                  <a:pt x="1069" y="1613"/>
                </a:lnTo>
                <a:lnTo>
                  <a:pt x="977" y="1872"/>
                </a:lnTo>
                <a:lnTo>
                  <a:pt x="718" y="1780"/>
                </a:lnTo>
                <a:lnTo>
                  <a:pt x="718" y="1772"/>
                </a:lnTo>
                <a:lnTo>
                  <a:pt x="618" y="1572"/>
                </a:lnTo>
                <a:lnTo>
                  <a:pt x="518" y="1363"/>
                </a:lnTo>
                <a:lnTo>
                  <a:pt x="409" y="1154"/>
                </a:lnTo>
                <a:lnTo>
                  <a:pt x="409" y="1154"/>
                </a:lnTo>
                <a:lnTo>
                  <a:pt x="317" y="945"/>
                </a:lnTo>
                <a:lnTo>
                  <a:pt x="217" y="736"/>
                </a:lnTo>
                <a:lnTo>
                  <a:pt x="117" y="527"/>
                </a:lnTo>
                <a:lnTo>
                  <a:pt x="17" y="318"/>
                </a:lnTo>
                <a:lnTo>
                  <a:pt x="17" y="318"/>
                </a:lnTo>
                <a:lnTo>
                  <a:pt x="0" y="201"/>
                </a:lnTo>
                <a:lnTo>
                  <a:pt x="0" y="160"/>
                </a:lnTo>
                <a:lnTo>
                  <a:pt x="50" y="51"/>
                </a:lnTo>
                <a:lnTo>
                  <a:pt x="17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4"/>
          <p:cNvSpPr/>
          <p:nvPr/>
        </p:nvSpPr>
        <p:spPr>
          <a:xfrm>
            <a:off x="12214400" y="3896009"/>
            <a:ext cx="55576" cy="154428"/>
          </a:xfrm>
          <a:custGeom>
            <a:avLst/>
            <a:gdLst/>
            <a:ahLst/>
            <a:cxnLst/>
            <a:rect l="l" t="t" r="r" b="b"/>
            <a:pathLst>
              <a:path w="845" h="2348" extrusionOk="0">
                <a:moveTo>
                  <a:pt x="343" y="0"/>
                </a:moveTo>
                <a:lnTo>
                  <a:pt x="410" y="75"/>
                </a:lnTo>
                <a:lnTo>
                  <a:pt x="477" y="117"/>
                </a:lnTo>
                <a:lnTo>
                  <a:pt x="494" y="142"/>
                </a:lnTo>
                <a:lnTo>
                  <a:pt x="519" y="201"/>
                </a:lnTo>
                <a:lnTo>
                  <a:pt x="519" y="201"/>
                </a:lnTo>
                <a:lnTo>
                  <a:pt x="552" y="267"/>
                </a:lnTo>
                <a:lnTo>
                  <a:pt x="560" y="276"/>
                </a:lnTo>
                <a:lnTo>
                  <a:pt x="560" y="326"/>
                </a:lnTo>
                <a:lnTo>
                  <a:pt x="560" y="393"/>
                </a:lnTo>
                <a:lnTo>
                  <a:pt x="560" y="451"/>
                </a:lnTo>
                <a:lnTo>
                  <a:pt x="560" y="518"/>
                </a:lnTo>
                <a:lnTo>
                  <a:pt x="560" y="576"/>
                </a:lnTo>
                <a:lnTo>
                  <a:pt x="569" y="643"/>
                </a:lnTo>
                <a:lnTo>
                  <a:pt x="569" y="685"/>
                </a:lnTo>
                <a:lnTo>
                  <a:pt x="569" y="702"/>
                </a:lnTo>
                <a:lnTo>
                  <a:pt x="577" y="769"/>
                </a:lnTo>
                <a:lnTo>
                  <a:pt x="586" y="827"/>
                </a:lnTo>
                <a:lnTo>
                  <a:pt x="586" y="894"/>
                </a:lnTo>
                <a:lnTo>
                  <a:pt x="602" y="952"/>
                </a:lnTo>
                <a:lnTo>
                  <a:pt x="611" y="1019"/>
                </a:lnTo>
                <a:lnTo>
                  <a:pt x="619" y="1078"/>
                </a:lnTo>
                <a:lnTo>
                  <a:pt x="627" y="1145"/>
                </a:lnTo>
                <a:lnTo>
                  <a:pt x="644" y="1203"/>
                </a:lnTo>
                <a:lnTo>
                  <a:pt x="652" y="1270"/>
                </a:lnTo>
                <a:lnTo>
                  <a:pt x="652" y="1270"/>
                </a:lnTo>
                <a:lnTo>
                  <a:pt x="669" y="1328"/>
                </a:lnTo>
                <a:lnTo>
                  <a:pt x="677" y="1387"/>
                </a:lnTo>
                <a:lnTo>
                  <a:pt x="694" y="1454"/>
                </a:lnTo>
                <a:lnTo>
                  <a:pt x="711" y="1512"/>
                </a:lnTo>
                <a:lnTo>
                  <a:pt x="728" y="1579"/>
                </a:lnTo>
                <a:lnTo>
                  <a:pt x="736" y="1637"/>
                </a:lnTo>
                <a:lnTo>
                  <a:pt x="761" y="1704"/>
                </a:lnTo>
                <a:lnTo>
                  <a:pt x="778" y="1763"/>
                </a:lnTo>
                <a:lnTo>
                  <a:pt x="794" y="1830"/>
                </a:lnTo>
                <a:lnTo>
                  <a:pt x="811" y="1888"/>
                </a:lnTo>
                <a:lnTo>
                  <a:pt x="828" y="1955"/>
                </a:lnTo>
                <a:lnTo>
                  <a:pt x="844" y="2005"/>
                </a:lnTo>
                <a:lnTo>
                  <a:pt x="844" y="2013"/>
                </a:lnTo>
                <a:lnTo>
                  <a:pt x="677" y="2347"/>
                </a:lnTo>
                <a:lnTo>
                  <a:pt x="343" y="2180"/>
                </a:lnTo>
                <a:lnTo>
                  <a:pt x="343" y="2164"/>
                </a:lnTo>
                <a:lnTo>
                  <a:pt x="327" y="2114"/>
                </a:lnTo>
                <a:lnTo>
                  <a:pt x="301" y="2047"/>
                </a:lnTo>
                <a:lnTo>
                  <a:pt x="285" y="1980"/>
                </a:lnTo>
                <a:lnTo>
                  <a:pt x="260" y="1913"/>
                </a:lnTo>
                <a:lnTo>
                  <a:pt x="243" y="1846"/>
                </a:lnTo>
                <a:lnTo>
                  <a:pt x="218" y="1779"/>
                </a:lnTo>
                <a:lnTo>
                  <a:pt x="201" y="1713"/>
                </a:lnTo>
                <a:lnTo>
                  <a:pt x="176" y="1646"/>
                </a:lnTo>
                <a:lnTo>
                  <a:pt x="159" y="1579"/>
                </a:lnTo>
                <a:lnTo>
                  <a:pt x="143" y="1512"/>
                </a:lnTo>
                <a:lnTo>
                  <a:pt x="126" y="1445"/>
                </a:lnTo>
                <a:lnTo>
                  <a:pt x="109" y="1387"/>
                </a:lnTo>
                <a:lnTo>
                  <a:pt x="109" y="1387"/>
                </a:lnTo>
                <a:lnTo>
                  <a:pt x="93" y="1320"/>
                </a:lnTo>
                <a:lnTo>
                  <a:pt x="76" y="1253"/>
                </a:lnTo>
                <a:lnTo>
                  <a:pt x="68" y="1178"/>
                </a:lnTo>
                <a:lnTo>
                  <a:pt x="51" y="1111"/>
                </a:lnTo>
                <a:lnTo>
                  <a:pt x="34" y="1044"/>
                </a:lnTo>
                <a:lnTo>
                  <a:pt x="51" y="986"/>
                </a:lnTo>
                <a:lnTo>
                  <a:pt x="34" y="911"/>
                </a:lnTo>
                <a:lnTo>
                  <a:pt x="26" y="844"/>
                </a:lnTo>
                <a:lnTo>
                  <a:pt x="17" y="777"/>
                </a:lnTo>
                <a:lnTo>
                  <a:pt x="17" y="752"/>
                </a:lnTo>
                <a:lnTo>
                  <a:pt x="9" y="702"/>
                </a:lnTo>
                <a:lnTo>
                  <a:pt x="9" y="635"/>
                </a:lnTo>
                <a:lnTo>
                  <a:pt x="1" y="568"/>
                </a:lnTo>
                <a:lnTo>
                  <a:pt x="1" y="493"/>
                </a:lnTo>
                <a:lnTo>
                  <a:pt x="1" y="426"/>
                </a:lnTo>
                <a:lnTo>
                  <a:pt x="1" y="351"/>
                </a:lnTo>
                <a:lnTo>
                  <a:pt x="1" y="301"/>
                </a:lnTo>
                <a:lnTo>
                  <a:pt x="9" y="284"/>
                </a:lnTo>
                <a:lnTo>
                  <a:pt x="34" y="209"/>
                </a:lnTo>
                <a:lnTo>
                  <a:pt x="34" y="201"/>
                </a:lnTo>
                <a:lnTo>
                  <a:pt x="59" y="142"/>
                </a:lnTo>
                <a:lnTo>
                  <a:pt x="76" y="117"/>
                </a:lnTo>
                <a:lnTo>
                  <a:pt x="143" y="67"/>
                </a:lnTo>
                <a:lnTo>
                  <a:pt x="21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4"/>
          <p:cNvSpPr/>
          <p:nvPr/>
        </p:nvSpPr>
        <p:spPr>
          <a:xfrm>
            <a:off x="11924880" y="3455350"/>
            <a:ext cx="84645" cy="143444"/>
          </a:xfrm>
          <a:custGeom>
            <a:avLst/>
            <a:gdLst/>
            <a:ahLst/>
            <a:cxnLst/>
            <a:rect l="l" t="t" r="r" b="b"/>
            <a:pathLst>
              <a:path w="1287" h="2181" extrusionOk="0">
                <a:moveTo>
                  <a:pt x="134" y="17"/>
                </a:moveTo>
                <a:lnTo>
                  <a:pt x="176" y="25"/>
                </a:lnTo>
                <a:lnTo>
                  <a:pt x="226" y="25"/>
                </a:lnTo>
                <a:lnTo>
                  <a:pt x="284" y="25"/>
                </a:lnTo>
                <a:lnTo>
                  <a:pt x="326" y="25"/>
                </a:lnTo>
                <a:lnTo>
                  <a:pt x="334" y="25"/>
                </a:lnTo>
                <a:lnTo>
                  <a:pt x="368" y="50"/>
                </a:lnTo>
                <a:lnTo>
                  <a:pt x="393" y="67"/>
                </a:lnTo>
                <a:lnTo>
                  <a:pt x="426" y="92"/>
                </a:lnTo>
                <a:lnTo>
                  <a:pt x="426" y="92"/>
                </a:lnTo>
                <a:lnTo>
                  <a:pt x="451" y="117"/>
                </a:lnTo>
                <a:lnTo>
                  <a:pt x="485" y="142"/>
                </a:lnTo>
                <a:lnTo>
                  <a:pt x="510" y="167"/>
                </a:lnTo>
                <a:lnTo>
                  <a:pt x="518" y="175"/>
                </a:lnTo>
                <a:lnTo>
                  <a:pt x="535" y="192"/>
                </a:lnTo>
                <a:lnTo>
                  <a:pt x="552" y="226"/>
                </a:lnTo>
                <a:lnTo>
                  <a:pt x="577" y="251"/>
                </a:lnTo>
                <a:lnTo>
                  <a:pt x="593" y="284"/>
                </a:lnTo>
                <a:lnTo>
                  <a:pt x="627" y="343"/>
                </a:lnTo>
                <a:lnTo>
                  <a:pt x="660" y="409"/>
                </a:lnTo>
                <a:lnTo>
                  <a:pt x="702" y="476"/>
                </a:lnTo>
                <a:lnTo>
                  <a:pt x="727" y="535"/>
                </a:lnTo>
                <a:lnTo>
                  <a:pt x="752" y="568"/>
                </a:lnTo>
                <a:lnTo>
                  <a:pt x="760" y="602"/>
                </a:lnTo>
                <a:lnTo>
                  <a:pt x="794" y="668"/>
                </a:lnTo>
                <a:lnTo>
                  <a:pt x="827" y="727"/>
                </a:lnTo>
                <a:lnTo>
                  <a:pt x="852" y="794"/>
                </a:lnTo>
                <a:lnTo>
                  <a:pt x="886" y="861"/>
                </a:lnTo>
                <a:lnTo>
                  <a:pt x="911" y="927"/>
                </a:lnTo>
                <a:lnTo>
                  <a:pt x="936" y="986"/>
                </a:lnTo>
                <a:lnTo>
                  <a:pt x="961" y="1053"/>
                </a:lnTo>
                <a:lnTo>
                  <a:pt x="986" y="1120"/>
                </a:lnTo>
                <a:lnTo>
                  <a:pt x="1003" y="1145"/>
                </a:lnTo>
                <a:lnTo>
                  <a:pt x="1044" y="1253"/>
                </a:lnTo>
                <a:lnTo>
                  <a:pt x="1095" y="1378"/>
                </a:lnTo>
                <a:lnTo>
                  <a:pt x="1136" y="1504"/>
                </a:lnTo>
                <a:lnTo>
                  <a:pt x="1186" y="1629"/>
                </a:lnTo>
                <a:lnTo>
                  <a:pt x="1237" y="1754"/>
                </a:lnTo>
                <a:lnTo>
                  <a:pt x="1262" y="1813"/>
                </a:lnTo>
                <a:lnTo>
                  <a:pt x="1287" y="1863"/>
                </a:lnTo>
                <a:lnTo>
                  <a:pt x="1287" y="1871"/>
                </a:lnTo>
                <a:lnTo>
                  <a:pt x="1170" y="2180"/>
                </a:lnTo>
                <a:lnTo>
                  <a:pt x="861" y="2064"/>
                </a:lnTo>
                <a:lnTo>
                  <a:pt x="861" y="2055"/>
                </a:lnTo>
                <a:lnTo>
                  <a:pt x="836" y="2005"/>
                </a:lnTo>
                <a:lnTo>
                  <a:pt x="810" y="1947"/>
                </a:lnTo>
                <a:lnTo>
                  <a:pt x="752" y="1821"/>
                </a:lnTo>
                <a:lnTo>
                  <a:pt x="694" y="1696"/>
                </a:lnTo>
                <a:lnTo>
                  <a:pt x="635" y="1571"/>
                </a:lnTo>
                <a:lnTo>
                  <a:pt x="577" y="1445"/>
                </a:lnTo>
                <a:lnTo>
                  <a:pt x="526" y="1353"/>
                </a:lnTo>
                <a:lnTo>
                  <a:pt x="518" y="1328"/>
                </a:lnTo>
                <a:lnTo>
                  <a:pt x="485" y="1270"/>
                </a:lnTo>
                <a:lnTo>
                  <a:pt x="460" y="1203"/>
                </a:lnTo>
                <a:lnTo>
                  <a:pt x="426" y="1145"/>
                </a:lnTo>
                <a:lnTo>
                  <a:pt x="401" y="1086"/>
                </a:lnTo>
                <a:lnTo>
                  <a:pt x="368" y="1028"/>
                </a:lnTo>
                <a:lnTo>
                  <a:pt x="343" y="969"/>
                </a:lnTo>
                <a:lnTo>
                  <a:pt x="309" y="911"/>
                </a:lnTo>
                <a:lnTo>
                  <a:pt x="276" y="852"/>
                </a:lnTo>
                <a:lnTo>
                  <a:pt x="259" y="827"/>
                </a:lnTo>
                <a:lnTo>
                  <a:pt x="242" y="802"/>
                </a:lnTo>
                <a:lnTo>
                  <a:pt x="217" y="744"/>
                </a:lnTo>
                <a:lnTo>
                  <a:pt x="184" y="685"/>
                </a:lnTo>
                <a:lnTo>
                  <a:pt x="151" y="635"/>
                </a:lnTo>
                <a:lnTo>
                  <a:pt x="117" y="576"/>
                </a:lnTo>
                <a:lnTo>
                  <a:pt x="100" y="551"/>
                </a:lnTo>
                <a:lnTo>
                  <a:pt x="84" y="526"/>
                </a:lnTo>
                <a:lnTo>
                  <a:pt x="67" y="501"/>
                </a:lnTo>
                <a:lnTo>
                  <a:pt x="50" y="485"/>
                </a:lnTo>
                <a:lnTo>
                  <a:pt x="50" y="468"/>
                </a:lnTo>
                <a:lnTo>
                  <a:pt x="42" y="443"/>
                </a:lnTo>
                <a:lnTo>
                  <a:pt x="34" y="409"/>
                </a:lnTo>
                <a:lnTo>
                  <a:pt x="25" y="376"/>
                </a:lnTo>
                <a:lnTo>
                  <a:pt x="25" y="376"/>
                </a:lnTo>
                <a:lnTo>
                  <a:pt x="17" y="343"/>
                </a:lnTo>
                <a:lnTo>
                  <a:pt x="9" y="318"/>
                </a:lnTo>
                <a:lnTo>
                  <a:pt x="0" y="284"/>
                </a:lnTo>
                <a:lnTo>
                  <a:pt x="0" y="276"/>
                </a:lnTo>
                <a:lnTo>
                  <a:pt x="17" y="234"/>
                </a:lnTo>
                <a:lnTo>
                  <a:pt x="25" y="184"/>
                </a:lnTo>
                <a:lnTo>
                  <a:pt x="34" y="134"/>
                </a:lnTo>
                <a:lnTo>
                  <a:pt x="34" y="92"/>
                </a:lnTo>
                <a:lnTo>
                  <a:pt x="4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4"/>
          <p:cNvSpPr/>
          <p:nvPr/>
        </p:nvSpPr>
        <p:spPr>
          <a:xfrm>
            <a:off x="11816623" y="3093812"/>
            <a:ext cx="63271" cy="92867"/>
          </a:xfrm>
          <a:custGeom>
            <a:avLst/>
            <a:gdLst/>
            <a:ahLst/>
            <a:cxnLst/>
            <a:rect l="l" t="t" r="r" b="b"/>
            <a:pathLst>
              <a:path w="962" h="1412" extrusionOk="0">
                <a:moveTo>
                  <a:pt x="117" y="34"/>
                </a:moveTo>
                <a:lnTo>
                  <a:pt x="117" y="34"/>
                </a:lnTo>
                <a:lnTo>
                  <a:pt x="268" y="142"/>
                </a:lnTo>
                <a:lnTo>
                  <a:pt x="276" y="142"/>
                </a:lnTo>
                <a:lnTo>
                  <a:pt x="393" y="226"/>
                </a:lnTo>
                <a:lnTo>
                  <a:pt x="418" y="251"/>
                </a:lnTo>
                <a:lnTo>
                  <a:pt x="443" y="276"/>
                </a:lnTo>
                <a:lnTo>
                  <a:pt x="477" y="309"/>
                </a:lnTo>
                <a:lnTo>
                  <a:pt x="485" y="318"/>
                </a:lnTo>
                <a:lnTo>
                  <a:pt x="527" y="384"/>
                </a:lnTo>
                <a:lnTo>
                  <a:pt x="552" y="409"/>
                </a:lnTo>
                <a:lnTo>
                  <a:pt x="577" y="451"/>
                </a:lnTo>
                <a:lnTo>
                  <a:pt x="619" y="526"/>
                </a:lnTo>
                <a:lnTo>
                  <a:pt x="619" y="526"/>
                </a:lnTo>
                <a:lnTo>
                  <a:pt x="660" y="602"/>
                </a:lnTo>
                <a:lnTo>
                  <a:pt x="702" y="677"/>
                </a:lnTo>
                <a:lnTo>
                  <a:pt x="752" y="744"/>
                </a:lnTo>
                <a:lnTo>
                  <a:pt x="777" y="794"/>
                </a:lnTo>
                <a:lnTo>
                  <a:pt x="794" y="819"/>
                </a:lnTo>
                <a:lnTo>
                  <a:pt x="836" y="894"/>
                </a:lnTo>
                <a:lnTo>
                  <a:pt x="878" y="969"/>
                </a:lnTo>
                <a:lnTo>
                  <a:pt x="919" y="1044"/>
                </a:lnTo>
                <a:lnTo>
                  <a:pt x="961" y="1120"/>
                </a:lnTo>
                <a:lnTo>
                  <a:pt x="961" y="1120"/>
                </a:lnTo>
                <a:lnTo>
                  <a:pt x="903" y="1412"/>
                </a:lnTo>
                <a:lnTo>
                  <a:pt x="619" y="1362"/>
                </a:lnTo>
                <a:lnTo>
                  <a:pt x="619" y="1353"/>
                </a:lnTo>
                <a:lnTo>
                  <a:pt x="568" y="1287"/>
                </a:lnTo>
                <a:lnTo>
                  <a:pt x="510" y="1220"/>
                </a:lnTo>
                <a:lnTo>
                  <a:pt x="452" y="1145"/>
                </a:lnTo>
                <a:lnTo>
                  <a:pt x="401" y="1078"/>
                </a:lnTo>
                <a:lnTo>
                  <a:pt x="376" y="1044"/>
                </a:lnTo>
                <a:lnTo>
                  <a:pt x="351" y="1003"/>
                </a:lnTo>
                <a:lnTo>
                  <a:pt x="301" y="927"/>
                </a:lnTo>
                <a:lnTo>
                  <a:pt x="251" y="861"/>
                </a:lnTo>
                <a:lnTo>
                  <a:pt x="201" y="785"/>
                </a:lnTo>
                <a:lnTo>
                  <a:pt x="201" y="785"/>
                </a:lnTo>
                <a:lnTo>
                  <a:pt x="159" y="710"/>
                </a:lnTo>
                <a:lnTo>
                  <a:pt x="126" y="660"/>
                </a:lnTo>
                <a:lnTo>
                  <a:pt x="109" y="635"/>
                </a:lnTo>
                <a:lnTo>
                  <a:pt x="76" y="568"/>
                </a:lnTo>
                <a:lnTo>
                  <a:pt x="76" y="551"/>
                </a:lnTo>
                <a:lnTo>
                  <a:pt x="59" y="501"/>
                </a:lnTo>
                <a:lnTo>
                  <a:pt x="51" y="468"/>
                </a:lnTo>
                <a:lnTo>
                  <a:pt x="42" y="435"/>
                </a:lnTo>
                <a:lnTo>
                  <a:pt x="25" y="284"/>
                </a:lnTo>
                <a:lnTo>
                  <a:pt x="25" y="276"/>
                </a:lnTo>
                <a:lnTo>
                  <a:pt x="0" y="92"/>
                </a:lnTo>
                <a:lnTo>
                  <a:pt x="0" y="92"/>
                </a:lnTo>
                <a:lnTo>
                  <a:pt x="25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4"/>
          <p:cNvSpPr/>
          <p:nvPr/>
        </p:nvSpPr>
        <p:spPr>
          <a:xfrm>
            <a:off x="11529273" y="3366890"/>
            <a:ext cx="138512" cy="189023"/>
          </a:xfrm>
          <a:custGeom>
            <a:avLst/>
            <a:gdLst/>
            <a:ahLst/>
            <a:cxnLst/>
            <a:rect l="l" t="t" r="r" b="b"/>
            <a:pathLst>
              <a:path w="2106" h="2874" extrusionOk="0">
                <a:moveTo>
                  <a:pt x="385" y="17"/>
                </a:moveTo>
                <a:lnTo>
                  <a:pt x="468" y="84"/>
                </a:lnTo>
                <a:lnTo>
                  <a:pt x="518" y="125"/>
                </a:lnTo>
                <a:lnTo>
                  <a:pt x="535" y="159"/>
                </a:lnTo>
                <a:lnTo>
                  <a:pt x="577" y="242"/>
                </a:lnTo>
                <a:lnTo>
                  <a:pt x="627" y="334"/>
                </a:lnTo>
                <a:lnTo>
                  <a:pt x="677" y="418"/>
                </a:lnTo>
                <a:lnTo>
                  <a:pt x="727" y="501"/>
                </a:lnTo>
                <a:lnTo>
                  <a:pt x="769" y="585"/>
                </a:lnTo>
                <a:lnTo>
                  <a:pt x="819" y="660"/>
                </a:lnTo>
                <a:lnTo>
                  <a:pt x="877" y="744"/>
                </a:lnTo>
                <a:lnTo>
                  <a:pt x="928" y="827"/>
                </a:lnTo>
                <a:lnTo>
                  <a:pt x="978" y="911"/>
                </a:lnTo>
                <a:lnTo>
                  <a:pt x="1028" y="994"/>
                </a:lnTo>
                <a:lnTo>
                  <a:pt x="1086" y="1069"/>
                </a:lnTo>
                <a:lnTo>
                  <a:pt x="1136" y="1153"/>
                </a:lnTo>
                <a:lnTo>
                  <a:pt x="1187" y="1228"/>
                </a:lnTo>
                <a:lnTo>
                  <a:pt x="1245" y="1312"/>
                </a:lnTo>
                <a:lnTo>
                  <a:pt x="1303" y="1395"/>
                </a:lnTo>
                <a:lnTo>
                  <a:pt x="1354" y="1470"/>
                </a:lnTo>
                <a:lnTo>
                  <a:pt x="1370" y="1495"/>
                </a:lnTo>
                <a:lnTo>
                  <a:pt x="1412" y="1554"/>
                </a:lnTo>
                <a:lnTo>
                  <a:pt x="1471" y="1637"/>
                </a:lnTo>
                <a:lnTo>
                  <a:pt x="1529" y="1713"/>
                </a:lnTo>
                <a:lnTo>
                  <a:pt x="1579" y="1796"/>
                </a:lnTo>
                <a:lnTo>
                  <a:pt x="1638" y="1871"/>
                </a:lnTo>
                <a:lnTo>
                  <a:pt x="1696" y="1955"/>
                </a:lnTo>
                <a:lnTo>
                  <a:pt x="1755" y="2030"/>
                </a:lnTo>
                <a:lnTo>
                  <a:pt x="1872" y="2189"/>
                </a:lnTo>
                <a:lnTo>
                  <a:pt x="1989" y="2348"/>
                </a:lnTo>
                <a:lnTo>
                  <a:pt x="2097" y="2498"/>
                </a:lnTo>
                <a:lnTo>
                  <a:pt x="2105" y="2506"/>
                </a:lnTo>
                <a:lnTo>
                  <a:pt x="2055" y="2874"/>
                </a:lnTo>
                <a:lnTo>
                  <a:pt x="1688" y="2824"/>
                </a:lnTo>
                <a:lnTo>
                  <a:pt x="1679" y="2815"/>
                </a:lnTo>
                <a:lnTo>
                  <a:pt x="1562" y="2665"/>
                </a:lnTo>
                <a:lnTo>
                  <a:pt x="1445" y="2515"/>
                </a:lnTo>
                <a:lnTo>
                  <a:pt x="1320" y="2356"/>
                </a:lnTo>
                <a:lnTo>
                  <a:pt x="1262" y="2272"/>
                </a:lnTo>
                <a:lnTo>
                  <a:pt x="1203" y="2197"/>
                </a:lnTo>
                <a:lnTo>
                  <a:pt x="1136" y="2114"/>
                </a:lnTo>
                <a:lnTo>
                  <a:pt x="1078" y="2030"/>
                </a:lnTo>
                <a:lnTo>
                  <a:pt x="1019" y="1955"/>
                </a:lnTo>
                <a:lnTo>
                  <a:pt x="961" y="1871"/>
                </a:lnTo>
                <a:lnTo>
                  <a:pt x="919" y="1813"/>
                </a:lnTo>
                <a:lnTo>
                  <a:pt x="902" y="1788"/>
                </a:lnTo>
                <a:lnTo>
                  <a:pt x="844" y="1704"/>
                </a:lnTo>
                <a:lnTo>
                  <a:pt x="786" y="1629"/>
                </a:lnTo>
                <a:lnTo>
                  <a:pt x="727" y="1546"/>
                </a:lnTo>
                <a:lnTo>
                  <a:pt x="677" y="1462"/>
                </a:lnTo>
                <a:lnTo>
                  <a:pt x="618" y="1378"/>
                </a:lnTo>
                <a:lnTo>
                  <a:pt x="560" y="1295"/>
                </a:lnTo>
                <a:lnTo>
                  <a:pt x="510" y="1211"/>
                </a:lnTo>
                <a:lnTo>
                  <a:pt x="451" y="1120"/>
                </a:lnTo>
                <a:lnTo>
                  <a:pt x="401" y="1036"/>
                </a:lnTo>
                <a:lnTo>
                  <a:pt x="343" y="952"/>
                </a:lnTo>
                <a:lnTo>
                  <a:pt x="293" y="869"/>
                </a:lnTo>
                <a:lnTo>
                  <a:pt x="243" y="777"/>
                </a:lnTo>
                <a:lnTo>
                  <a:pt x="192" y="693"/>
                </a:lnTo>
                <a:lnTo>
                  <a:pt x="142" y="602"/>
                </a:lnTo>
                <a:lnTo>
                  <a:pt x="92" y="518"/>
                </a:lnTo>
                <a:lnTo>
                  <a:pt x="42" y="426"/>
                </a:lnTo>
                <a:lnTo>
                  <a:pt x="25" y="393"/>
                </a:lnTo>
                <a:lnTo>
                  <a:pt x="9" y="326"/>
                </a:lnTo>
                <a:lnTo>
                  <a:pt x="0" y="217"/>
                </a:lnTo>
                <a:lnTo>
                  <a:pt x="0" y="184"/>
                </a:lnTo>
                <a:lnTo>
                  <a:pt x="92" y="59"/>
                </a:lnTo>
                <a:lnTo>
                  <a:pt x="209" y="0"/>
                </a:lnTo>
                <a:lnTo>
                  <a:pt x="3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4"/>
          <p:cNvSpPr/>
          <p:nvPr/>
        </p:nvSpPr>
        <p:spPr>
          <a:xfrm>
            <a:off x="11864438" y="3761377"/>
            <a:ext cx="112137" cy="156072"/>
          </a:xfrm>
          <a:custGeom>
            <a:avLst/>
            <a:gdLst/>
            <a:ahLst/>
            <a:cxnLst/>
            <a:rect l="l" t="t" r="r" b="b"/>
            <a:pathLst>
              <a:path w="1705" h="2373" extrusionOk="0">
                <a:moveTo>
                  <a:pt x="368" y="50"/>
                </a:moveTo>
                <a:lnTo>
                  <a:pt x="435" y="101"/>
                </a:lnTo>
                <a:lnTo>
                  <a:pt x="443" y="101"/>
                </a:lnTo>
                <a:lnTo>
                  <a:pt x="476" y="159"/>
                </a:lnTo>
                <a:lnTo>
                  <a:pt x="510" y="226"/>
                </a:lnTo>
                <a:lnTo>
                  <a:pt x="543" y="293"/>
                </a:lnTo>
                <a:lnTo>
                  <a:pt x="585" y="359"/>
                </a:lnTo>
                <a:lnTo>
                  <a:pt x="618" y="426"/>
                </a:lnTo>
                <a:lnTo>
                  <a:pt x="660" y="493"/>
                </a:lnTo>
                <a:lnTo>
                  <a:pt x="702" y="560"/>
                </a:lnTo>
                <a:lnTo>
                  <a:pt x="735" y="618"/>
                </a:lnTo>
                <a:lnTo>
                  <a:pt x="777" y="685"/>
                </a:lnTo>
                <a:lnTo>
                  <a:pt x="819" y="752"/>
                </a:lnTo>
                <a:lnTo>
                  <a:pt x="861" y="819"/>
                </a:lnTo>
                <a:lnTo>
                  <a:pt x="902" y="886"/>
                </a:lnTo>
                <a:lnTo>
                  <a:pt x="944" y="944"/>
                </a:lnTo>
                <a:lnTo>
                  <a:pt x="994" y="1011"/>
                </a:lnTo>
                <a:lnTo>
                  <a:pt x="1036" y="1078"/>
                </a:lnTo>
                <a:lnTo>
                  <a:pt x="1078" y="1145"/>
                </a:lnTo>
                <a:lnTo>
                  <a:pt x="1120" y="1203"/>
                </a:lnTo>
                <a:lnTo>
                  <a:pt x="1170" y="1270"/>
                </a:lnTo>
                <a:lnTo>
                  <a:pt x="1253" y="1404"/>
                </a:lnTo>
                <a:lnTo>
                  <a:pt x="1345" y="1529"/>
                </a:lnTo>
                <a:lnTo>
                  <a:pt x="1437" y="1663"/>
                </a:lnTo>
                <a:lnTo>
                  <a:pt x="1529" y="1788"/>
                </a:lnTo>
                <a:lnTo>
                  <a:pt x="1613" y="1922"/>
                </a:lnTo>
                <a:lnTo>
                  <a:pt x="1654" y="1980"/>
                </a:lnTo>
                <a:lnTo>
                  <a:pt x="1696" y="2039"/>
                </a:lnTo>
                <a:lnTo>
                  <a:pt x="1704" y="2047"/>
                </a:lnTo>
                <a:lnTo>
                  <a:pt x="1638" y="2373"/>
                </a:lnTo>
                <a:lnTo>
                  <a:pt x="1312" y="2314"/>
                </a:lnTo>
                <a:lnTo>
                  <a:pt x="1312" y="2306"/>
                </a:lnTo>
                <a:lnTo>
                  <a:pt x="1270" y="2256"/>
                </a:lnTo>
                <a:lnTo>
                  <a:pt x="1228" y="2189"/>
                </a:lnTo>
                <a:lnTo>
                  <a:pt x="1136" y="2064"/>
                </a:lnTo>
                <a:lnTo>
                  <a:pt x="1044" y="1938"/>
                </a:lnTo>
                <a:lnTo>
                  <a:pt x="953" y="1813"/>
                </a:lnTo>
                <a:lnTo>
                  <a:pt x="861" y="1679"/>
                </a:lnTo>
                <a:lnTo>
                  <a:pt x="769" y="1554"/>
                </a:lnTo>
                <a:lnTo>
                  <a:pt x="719" y="1487"/>
                </a:lnTo>
                <a:lnTo>
                  <a:pt x="677" y="1420"/>
                </a:lnTo>
                <a:lnTo>
                  <a:pt x="627" y="1354"/>
                </a:lnTo>
                <a:lnTo>
                  <a:pt x="585" y="1287"/>
                </a:lnTo>
                <a:lnTo>
                  <a:pt x="543" y="1220"/>
                </a:lnTo>
                <a:lnTo>
                  <a:pt x="493" y="1153"/>
                </a:lnTo>
                <a:lnTo>
                  <a:pt x="451" y="1086"/>
                </a:lnTo>
                <a:lnTo>
                  <a:pt x="410" y="1019"/>
                </a:lnTo>
                <a:lnTo>
                  <a:pt x="359" y="953"/>
                </a:lnTo>
                <a:lnTo>
                  <a:pt x="318" y="886"/>
                </a:lnTo>
                <a:lnTo>
                  <a:pt x="276" y="811"/>
                </a:lnTo>
                <a:lnTo>
                  <a:pt x="234" y="744"/>
                </a:lnTo>
                <a:lnTo>
                  <a:pt x="192" y="677"/>
                </a:lnTo>
                <a:lnTo>
                  <a:pt x="151" y="602"/>
                </a:lnTo>
                <a:lnTo>
                  <a:pt x="109" y="535"/>
                </a:lnTo>
                <a:lnTo>
                  <a:pt x="75" y="460"/>
                </a:lnTo>
                <a:lnTo>
                  <a:pt x="34" y="393"/>
                </a:lnTo>
                <a:lnTo>
                  <a:pt x="0" y="326"/>
                </a:lnTo>
                <a:lnTo>
                  <a:pt x="0" y="318"/>
                </a:lnTo>
                <a:lnTo>
                  <a:pt x="0" y="226"/>
                </a:lnTo>
                <a:lnTo>
                  <a:pt x="0" y="159"/>
                </a:lnTo>
                <a:lnTo>
                  <a:pt x="42" y="126"/>
                </a:lnTo>
                <a:lnTo>
                  <a:pt x="284" y="9"/>
                </a:lnTo>
                <a:lnTo>
                  <a:pt x="33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4"/>
          <p:cNvSpPr/>
          <p:nvPr/>
        </p:nvSpPr>
        <p:spPr>
          <a:xfrm>
            <a:off x="11900151" y="4184411"/>
            <a:ext cx="109376" cy="191851"/>
          </a:xfrm>
          <a:custGeom>
            <a:avLst/>
            <a:gdLst/>
            <a:ahLst/>
            <a:cxnLst/>
            <a:rect l="l" t="t" r="r" b="b"/>
            <a:pathLst>
              <a:path w="1663" h="2917" extrusionOk="0">
                <a:moveTo>
                  <a:pt x="126" y="34"/>
                </a:moveTo>
                <a:lnTo>
                  <a:pt x="192" y="118"/>
                </a:lnTo>
                <a:lnTo>
                  <a:pt x="268" y="185"/>
                </a:lnTo>
                <a:lnTo>
                  <a:pt x="284" y="193"/>
                </a:lnTo>
                <a:lnTo>
                  <a:pt x="326" y="268"/>
                </a:lnTo>
                <a:lnTo>
                  <a:pt x="376" y="352"/>
                </a:lnTo>
                <a:lnTo>
                  <a:pt x="426" y="435"/>
                </a:lnTo>
                <a:lnTo>
                  <a:pt x="443" y="469"/>
                </a:lnTo>
                <a:lnTo>
                  <a:pt x="468" y="519"/>
                </a:lnTo>
                <a:lnTo>
                  <a:pt x="510" y="611"/>
                </a:lnTo>
                <a:lnTo>
                  <a:pt x="543" y="694"/>
                </a:lnTo>
                <a:lnTo>
                  <a:pt x="585" y="786"/>
                </a:lnTo>
                <a:lnTo>
                  <a:pt x="627" y="870"/>
                </a:lnTo>
                <a:lnTo>
                  <a:pt x="669" y="953"/>
                </a:lnTo>
                <a:lnTo>
                  <a:pt x="710" y="1037"/>
                </a:lnTo>
                <a:lnTo>
                  <a:pt x="752" y="1120"/>
                </a:lnTo>
                <a:lnTo>
                  <a:pt x="794" y="1204"/>
                </a:lnTo>
                <a:lnTo>
                  <a:pt x="836" y="1296"/>
                </a:lnTo>
                <a:lnTo>
                  <a:pt x="886" y="1379"/>
                </a:lnTo>
                <a:lnTo>
                  <a:pt x="928" y="1463"/>
                </a:lnTo>
                <a:lnTo>
                  <a:pt x="969" y="1546"/>
                </a:lnTo>
                <a:lnTo>
                  <a:pt x="1019" y="1630"/>
                </a:lnTo>
                <a:lnTo>
                  <a:pt x="1061" y="1705"/>
                </a:lnTo>
                <a:lnTo>
                  <a:pt x="1095" y="1764"/>
                </a:lnTo>
                <a:lnTo>
                  <a:pt x="1111" y="1789"/>
                </a:lnTo>
                <a:lnTo>
                  <a:pt x="1161" y="1872"/>
                </a:lnTo>
                <a:lnTo>
                  <a:pt x="1203" y="1956"/>
                </a:lnTo>
                <a:lnTo>
                  <a:pt x="1253" y="2039"/>
                </a:lnTo>
                <a:lnTo>
                  <a:pt x="1303" y="2123"/>
                </a:lnTo>
                <a:lnTo>
                  <a:pt x="1354" y="2206"/>
                </a:lnTo>
                <a:lnTo>
                  <a:pt x="1404" y="2290"/>
                </a:lnTo>
                <a:lnTo>
                  <a:pt x="1454" y="2365"/>
                </a:lnTo>
                <a:lnTo>
                  <a:pt x="1504" y="2449"/>
                </a:lnTo>
                <a:lnTo>
                  <a:pt x="1554" y="2532"/>
                </a:lnTo>
                <a:lnTo>
                  <a:pt x="1613" y="2616"/>
                </a:lnTo>
                <a:lnTo>
                  <a:pt x="1654" y="2683"/>
                </a:lnTo>
                <a:lnTo>
                  <a:pt x="1663" y="2699"/>
                </a:lnTo>
                <a:lnTo>
                  <a:pt x="1621" y="2916"/>
                </a:lnTo>
                <a:lnTo>
                  <a:pt x="1395" y="2875"/>
                </a:lnTo>
                <a:lnTo>
                  <a:pt x="1387" y="2866"/>
                </a:lnTo>
                <a:lnTo>
                  <a:pt x="1337" y="2791"/>
                </a:lnTo>
                <a:lnTo>
                  <a:pt x="1287" y="2708"/>
                </a:lnTo>
                <a:lnTo>
                  <a:pt x="1228" y="2632"/>
                </a:lnTo>
                <a:lnTo>
                  <a:pt x="1178" y="2549"/>
                </a:lnTo>
                <a:lnTo>
                  <a:pt x="1120" y="2465"/>
                </a:lnTo>
                <a:lnTo>
                  <a:pt x="1070" y="2382"/>
                </a:lnTo>
                <a:lnTo>
                  <a:pt x="1019" y="2298"/>
                </a:lnTo>
                <a:lnTo>
                  <a:pt x="961" y="2215"/>
                </a:lnTo>
                <a:lnTo>
                  <a:pt x="911" y="2131"/>
                </a:lnTo>
                <a:lnTo>
                  <a:pt x="861" y="2056"/>
                </a:lnTo>
                <a:lnTo>
                  <a:pt x="811" y="1972"/>
                </a:lnTo>
                <a:lnTo>
                  <a:pt x="794" y="1939"/>
                </a:lnTo>
                <a:lnTo>
                  <a:pt x="760" y="1889"/>
                </a:lnTo>
                <a:lnTo>
                  <a:pt x="710" y="1805"/>
                </a:lnTo>
                <a:lnTo>
                  <a:pt x="660" y="1722"/>
                </a:lnTo>
                <a:lnTo>
                  <a:pt x="618" y="1638"/>
                </a:lnTo>
                <a:lnTo>
                  <a:pt x="568" y="1546"/>
                </a:lnTo>
                <a:lnTo>
                  <a:pt x="518" y="1463"/>
                </a:lnTo>
                <a:lnTo>
                  <a:pt x="476" y="1379"/>
                </a:lnTo>
                <a:lnTo>
                  <a:pt x="426" y="1296"/>
                </a:lnTo>
                <a:lnTo>
                  <a:pt x="376" y="1212"/>
                </a:lnTo>
                <a:lnTo>
                  <a:pt x="334" y="1120"/>
                </a:lnTo>
                <a:lnTo>
                  <a:pt x="293" y="1037"/>
                </a:lnTo>
                <a:lnTo>
                  <a:pt x="242" y="945"/>
                </a:lnTo>
                <a:lnTo>
                  <a:pt x="201" y="861"/>
                </a:lnTo>
                <a:lnTo>
                  <a:pt x="159" y="769"/>
                </a:lnTo>
                <a:lnTo>
                  <a:pt x="117" y="686"/>
                </a:lnTo>
                <a:lnTo>
                  <a:pt x="92" y="627"/>
                </a:lnTo>
                <a:lnTo>
                  <a:pt x="84" y="594"/>
                </a:lnTo>
                <a:lnTo>
                  <a:pt x="50" y="494"/>
                </a:lnTo>
                <a:lnTo>
                  <a:pt x="25" y="402"/>
                </a:lnTo>
                <a:lnTo>
                  <a:pt x="0" y="318"/>
                </a:lnTo>
                <a:lnTo>
                  <a:pt x="0" y="193"/>
                </a:lnTo>
                <a:lnTo>
                  <a:pt x="0" y="93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4"/>
          <p:cNvSpPr/>
          <p:nvPr/>
        </p:nvSpPr>
        <p:spPr>
          <a:xfrm>
            <a:off x="12038597" y="4704783"/>
            <a:ext cx="99511" cy="159952"/>
          </a:xfrm>
          <a:custGeom>
            <a:avLst/>
            <a:gdLst/>
            <a:ahLst/>
            <a:cxnLst/>
            <a:rect l="l" t="t" r="r" b="b"/>
            <a:pathLst>
              <a:path w="1513" h="2432" extrusionOk="0">
                <a:moveTo>
                  <a:pt x="552" y="59"/>
                </a:moveTo>
                <a:lnTo>
                  <a:pt x="585" y="125"/>
                </a:lnTo>
                <a:lnTo>
                  <a:pt x="644" y="259"/>
                </a:lnTo>
                <a:lnTo>
                  <a:pt x="702" y="401"/>
                </a:lnTo>
                <a:lnTo>
                  <a:pt x="769" y="543"/>
                </a:lnTo>
                <a:lnTo>
                  <a:pt x="886" y="819"/>
                </a:lnTo>
                <a:lnTo>
                  <a:pt x="944" y="953"/>
                </a:lnTo>
                <a:lnTo>
                  <a:pt x="1003" y="1095"/>
                </a:lnTo>
                <a:lnTo>
                  <a:pt x="1061" y="1228"/>
                </a:lnTo>
                <a:lnTo>
                  <a:pt x="1128" y="1362"/>
                </a:lnTo>
                <a:lnTo>
                  <a:pt x="1187" y="1496"/>
                </a:lnTo>
                <a:lnTo>
                  <a:pt x="1212" y="1562"/>
                </a:lnTo>
                <a:lnTo>
                  <a:pt x="1245" y="1629"/>
                </a:lnTo>
                <a:lnTo>
                  <a:pt x="1279" y="1696"/>
                </a:lnTo>
                <a:lnTo>
                  <a:pt x="1312" y="1763"/>
                </a:lnTo>
                <a:lnTo>
                  <a:pt x="1345" y="1830"/>
                </a:lnTo>
                <a:lnTo>
                  <a:pt x="1370" y="1897"/>
                </a:lnTo>
                <a:lnTo>
                  <a:pt x="1404" y="1963"/>
                </a:lnTo>
                <a:lnTo>
                  <a:pt x="1437" y="2030"/>
                </a:lnTo>
                <a:lnTo>
                  <a:pt x="1471" y="2097"/>
                </a:lnTo>
                <a:lnTo>
                  <a:pt x="1513" y="2164"/>
                </a:lnTo>
                <a:lnTo>
                  <a:pt x="1437" y="2431"/>
                </a:lnTo>
                <a:lnTo>
                  <a:pt x="1170" y="2356"/>
                </a:lnTo>
                <a:lnTo>
                  <a:pt x="1128" y="2298"/>
                </a:lnTo>
                <a:lnTo>
                  <a:pt x="1086" y="2231"/>
                </a:lnTo>
                <a:lnTo>
                  <a:pt x="1045" y="2164"/>
                </a:lnTo>
                <a:lnTo>
                  <a:pt x="1011" y="2097"/>
                </a:lnTo>
                <a:lnTo>
                  <a:pt x="970" y="2039"/>
                </a:lnTo>
                <a:lnTo>
                  <a:pt x="928" y="1972"/>
                </a:lnTo>
                <a:lnTo>
                  <a:pt x="894" y="1905"/>
                </a:lnTo>
                <a:lnTo>
                  <a:pt x="853" y="1838"/>
                </a:lnTo>
                <a:lnTo>
                  <a:pt x="819" y="1771"/>
                </a:lnTo>
                <a:lnTo>
                  <a:pt x="777" y="1704"/>
                </a:lnTo>
                <a:lnTo>
                  <a:pt x="702" y="1579"/>
                </a:lnTo>
                <a:lnTo>
                  <a:pt x="627" y="1445"/>
                </a:lnTo>
                <a:lnTo>
                  <a:pt x="560" y="1312"/>
                </a:lnTo>
                <a:lnTo>
                  <a:pt x="485" y="1178"/>
                </a:lnTo>
                <a:lnTo>
                  <a:pt x="410" y="1053"/>
                </a:lnTo>
                <a:lnTo>
                  <a:pt x="268" y="785"/>
                </a:lnTo>
                <a:lnTo>
                  <a:pt x="193" y="660"/>
                </a:lnTo>
                <a:lnTo>
                  <a:pt x="126" y="526"/>
                </a:lnTo>
                <a:lnTo>
                  <a:pt x="51" y="401"/>
                </a:lnTo>
                <a:lnTo>
                  <a:pt x="17" y="343"/>
                </a:lnTo>
                <a:lnTo>
                  <a:pt x="0" y="259"/>
                </a:lnTo>
                <a:lnTo>
                  <a:pt x="51" y="234"/>
                </a:lnTo>
                <a:lnTo>
                  <a:pt x="443" y="25"/>
                </a:lnTo>
                <a:lnTo>
                  <a:pt x="493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4"/>
          <p:cNvSpPr/>
          <p:nvPr/>
        </p:nvSpPr>
        <p:spPr>
          <a:xfrm>
            <a:off x="11647924" y="4180070"/>
            <a:ext cx="80305" cy="109901"/>
          </a:xfrm>
          <a:custGeom>
            <a:avLst/>
            <a:gdLst/>
            <a:ahLst/>
            <a:cxnLst/>
            <a:rect l="l" t="t" r="r" b="b"/>
            <a:pathLst>
              <a:path w="1221" h="1671" extrusionOk="0">
                <a:moveTo>
                  <a:pt x="235" y="25"/>
                </a:moveTo>
                <a:lnTo>
                  <a:pt x="260" y="25"/>
                </a:lnTo>
                <a:lnTo>
                  <a:pt x="285" y="59"/>
                </a:lnTo>
                <a:lnTo>
                  <a:pt x="318" y="100"/>
                </a:lnTo>
                <a:lnTo>
                  <a:pt x="360" y="142"/>
                </a:lnTo>
                <a:lnTo>
                  <a:pt x="360" y="150"/>
                </a:lnTo>
                <a:lnTo>
                  <a:pt x="385" y="192"/>
                </a:lnTo>
                <a:lnTo>
                  <a:pt x="410" y="234"/>
                </a:lnTo>
                <a:lnTo>
                  <a:pt x="435" y="284"/>
                </a:lnTo>
                <a:lnTo>
                  <a:pt x="469" y="334"/>
                </a:lnTo>
                <a:lnTo>
                  <a:pt x="494" y="376"/>
                </a:lnTo>
                <a:lnTo>
                  <a:pt x="519" y="426"/>
                </a:lnTo>
                <a:lnTo>
                  <a:pt x="552" y="468"/>
                </a:lnTo>
                <a:lnTo>
                  <a:pt x="577" y="518"/>
                </a:lnTo>
                <a:lnTo>
                  <a:pt x="611" y="560"/>
                </a:lnTo>
                <a:lnTo>
                  <a:pt x="636" y="610"/>
                </a:lnTo>
                <a:lnTo>
                  <a:pt x="669" y="652"/>
                </a:lnTo>
                <a:lnTo>
                  <a:pt x="702" y="702"/>
                </a:lnTo>
                <a:lnTo>
                  <a:pt x="728" y="744"/>
                </a:lnTo>
                <a:lnTo>
                  <a:pt x="761" y="785"/>
                </a:lnTo>
                <a:lnTo>
                  <a:pt x="794" y="835"/>
                </a:lnTo>
                <a:lnTo>
                  <a:pt x="828" y="877"/>
                </a:lnTo>
                <a:lnTo>
                  <a:pt x="828" y="877"/>
                </a:lnTo>
                <a:lnTo>
                  <a:pt x="853" y="919"/>
                </a:lnTo>
                <a:lnTo>
                  <a:pt x="886" y="961"/>
                </a:lnTo>
                <a:lnTo>
                  <a:pt x="920" y="1003"/>
                </a:lnTo>
                <a:lnTo>
                  <a:pt x="953" y="1053"/>
                </a:lnTo>
                <a:lnTo>
                  <a:pt x="986" y="1094"/>
                </a:lnTo>
                <a:lnTo>
                  <a:pt x="1020" y="1136"/>
                </a:lnTo>
                <a:lnTo>
                  <a:pt x="1087" y="1228"/>
                </a:lnTo>
                <a:lnTo>
                  <a:pt x="1154" y="1312"/>
                </a:lnTo>
                <a:lnTo>
                  <a:pt x="1220" y="1395"/>
                </a:lnTo>
                <a:lnTo>
                  <a:pt x="1220" y="1404"/>
                </a:lnTo>
                <a:lnTo>
                  <a:pt x="1195" y="1671"/>
                </a:lnTo>
                <a:lnTo>
                  <a:pt x="928" y="1637"/>
                </a:lnTo>
                <a:lnTo>
                  <a:pt x="920" y="1629"/>
                </a:lnTo>
                <a:lnTo>
                  <a:pt x="853" y="1546"/>
                </a:lnTo>
                <a:lnTo>
                  <a:pt x="786" y="1454"/>
                </a:lnTo>
                <a:lnTo>
                  <a:pt x="719" y="1370"/>
                </a:lnTo>
                <a:lnTo>
                  <a:pt x="677" y="1320"/>
                </a:lnTo>
                <a:lnTo>
                  <a:pt x="644" y="1278"/>
                </a:lnTo>
                <a:lnTo>
                  <a:pt x="611" y="1228"/>
                </a:lnTo>
                <a:lnTo>
                  <a:pt x="577" y="1186"/>
                </a:lnTo>
                <a:lnTo>
                  <a:pt x="552" y="1136"/>
                </a:lnTo>
                <a:lnTo>
                  <a:pt x="519" y="1094"/>
                </a:lnTo>
                <a:lnTo>
                  <a:pt x="519" y="1094"/>
                </a:lnTo>
                <a:lnTo>
                  <a:pt x="485" y="1044"/>
                </a:lnTo>
                <a:lnTo>
                  <a:pt x="452" y="994"/>
                </a:lnTo>
                <a:lnTo>
                  <a:pt x="427" y="952"/>
                </a:lnTo>
                <a:lnTo>
                  <a:pt x="393" y="902"/>
                </a:lnTo>
                <a:lnTo>
                  <a:pt x="360" y="852"/>
                </a:lnTo>
                <a:lnTo>
                  <a:pt x="335" y="810"/>
                </a:lnTo>
                <a:lnTo>
                  <a:pt x="301" y="760"/>
                </a:lnTo>
                <a:lnTo>
                  <a:pt x="268" y="710"/>
                </a:lnTo>
                <a:lnTo>
                  <a:pt x="243" y="660"/>
                </a:lnTo>
                <a:lnTo>
                  <a:pt x="210" y="618"/>
                </a:lnTo>
                <a:lnTo>
                  <a:pt x="185" y="568"/>
                </a:lnTo>
                <a:lnTo>
                  <a:pt x="151" y="518"/>
                </a:lnTo>
                <a:lnTo>
                  <a:pt x="126" y="468"/>
                </a:lnTo>
                <a:lnTo>
                  <a:pt x="101" y="418"/>
                </a:lnTo>
                <a:lnTo>
                  <a:pt x="68" y="368"/>
                </a:lnTo>
                <a:lnTo>
                  <a:pt x="42" y="326"/>
                </a:lnTo>
                <a:lnTo>
                  <a:pt x="42" y="317"/>
                </a:lnTo>
                <a:lnTo>
                  <a:pt x="26" y="259"/>
                </a:lnTo>
                <a:lnTo>
                  <a:pt x="9" y="201"/>
                </a:lnTo>
                <a:lnTo>
                  <a:pt x="1" y="167"/>
                </a:lnTo>
                <a:lnTo>
                  <a:pt x="9" y="142"/>
                </a:lnTo>
                <a:lnTo>
                  <a:pt x="34" y="59"/>
                </a:lnTo>
                <a:lnTo>
                  <a:pt x="1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4"/>
          <p:cNvSpPr/>
          <p:nvPr/>
        </p:nvSpPr>
        <p:spPr>
          <a:xfrm>
            <a:off x="11631481" y="3683308"/>
            <a:ext cx="99511" cy="124240"/>
          </a:xfrm>
          <a:custGeom>
            <a:avLst/>
            <a:gdLst/>
            <a:ahLst/>
            <a:cxnLst/>
            <a:rect l="l" t="t" r="r" b="b"/>
            <a:pathLst>
              <a:path w="1513" h="1889" extrusionOk="0">
                <a:moveTo>
                  <a:pt x="100" y="43"/>
                </a:moveTo>
                <a:lnTo>
                  <a:pt x="259" y="85"/>
                </a:lnTo>
                <a:lnTo>
                  <a:pt x="267" y="85"/>
                </a:lnTo>
                <a:lnTo>
                  <a:pt x="376" y="160"/>
                </a:lnTo>
                <a:lnTo>
                  <a:pt x="426" y="193"/>
                </a:lnTo>
                <a:lnTo>
                  <a:pt x="468" y="252"/>
                </a:lnTo>
                <a:lnTo>
                  <a:pt x="551" y="360"/>
                </a:lnTo>
                <a:lnTo>
                  <a:pt x="635" y="460"/>
                </a:lnTo>
                <a:lnTo>
                  <a:pt x="719" y="569"/>
                </a:lnTo>
                <a:lnTo>
                  <a:pt x="802" y="669"/>
                </a:lnTo>
                <a:lnTo>
                  <a:pt x="886" y="778"/>
                </a:lnTo>
                <a:lnTo>
                  <a:pt x="961" y="878"/>
                </a:lnTo>
                <a:lnTo>
                  <a:pt x="1044" y="987"/>
                </a:lnTo>
                <a:lnTo>
                  <a:pt x="1053" y="1003"/>
                </a:lnTo>
                <a:lnTo>
                  <a:pt x="1120" y="1095"/>
                </a:lnTo>
                <a:lnTo>
                  <a:pt x="1203" y="1196"/>
                </a:lnTo>
                <a:lnTo>
                  <a:pt x="1278" y="1304"/>
                </a:lnTo>
                <a:lnTo>
                  <a:pt x="1353" y="1413"/>
                </a:lnTo>
                <a:lnTo>
                  <a:pt x="1429" y="1521"/>
                </a:lnTo>
                <a:lnTo>
                  <a:pt x="1504" y="1630"/>
                </a:lnTo>
                <a:lnTo>
                  <a:pt x="1512" y="1638"/>
                </a:lnTo>
                <a:lnTo>
                  <a:pt x="1470" y="1889"/>
                </a:lnTo>
                <a:lnTo>
                  <a:pt x="1211" y="1847"/>
                </a:lnTo>
                <a:lnTo>
                  <a:pt x="1203" y="1839"/>
                </a:lnTo>
                <a:lnTo>
                  <a:pt x="1136" y="1747"/>
                </a:lnTo>
                <a:lnTo>
                  <a:pt x="1053" y="1638"/>
                </a:lnTo>
                <a:lnTo>
                  <a:pt x="969" y="1538"/>
                </a:lnTo>
                <a:lnTo>
                  <a:pt x="894" y="1430"/>
                </a:lnTo>
                <a:lnTo>
                  <a:pt x="810" y="1329"/>
                </a:lnTo>
                <a:lnTo>
                  <a:pt x="744" y="1237"/>
                </a:lnTo>
                <a:lnTo>
                  <a:pt x="727" y="1221"/>
                </a:lnTo>
                <a:lnTo>
                  <a:pt x="643" y="1120"/>
                </a:lnTo>
                <a:lnTo>
                  <a:pt x="568" y="1012"/>
                </a:lnTo>
                <a:lnTo>
                  <a:pt x="485" y="912"/>
                </a:lnTo>
                <a:lnTo>
                  <a:pt x="401" y="803"/>
                </a:lnTo>
                <a:lnTo>
                  <a:pt x="318" y="703"/>
                </a:lnTo>
                <a:lnTo>
                  <a:pt x="234" y="594"/>
                </a:lnTo>
                <a:lnTo>
                  <a:pt x="142" y="494"/>
                </a:lnTo>
                <a:lnTo>
                  <a:pt x="100" y="435"/>
                </a:lnTo>
                <a:lnTo>
                  <a:pt x="75" y="377"/>
                </a:lnTo>
                <a:lnTo>
                  <a:pt x="17" y="260"/>
                </a:lnTo>
                <a:lnTo>
                  <a:pt x="17" y="252"/>
                </a:lnTo>
                <a:lnTo>
                  <a:pt x="0" y="93"/>
                </a:lnTo>
                <a:lnTo>
                  <a:pt x="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4"/>
          <p:cNvSpPr/>
          <p:nvPr/>
        </p:nvSpPr>
        <p:spPr>
          <a:xfrm>
            <a:off x="11195755" y="3388856"/>
            <a:ext cx="98392" cy="145680"/>
          </a:xfrm>
          <a:custGeom>
            <a:avLst/>
            <a:gdLst/>
            <a:ahLst/>
            <a:cxnLst/>
            <a:rect l="l" t="t" r="r" b="b"/>
            <a:pathLst>
              <a:path w="1496" h="2215" extrusionOk="0">
                <a:moveTo>
                  <a:pt x="243" y="59"/>
                </a:moveTo>
                <a:lnTo>
                  <a:pt x="284" y="84"/>
                </a:lnTo>
                <a:lnTo>
                  <a:pt x="326" y="109"/>
                </a:lnTo>
                <a:lnTo>
                  <a:pt x="368" y="134"/>
                </a:lnTo>
                <a:lnTo>
                  <a:pt x="385" y="134"/>
                </a:lnTo>
                <a:lnTo>
                  <a:pt x="401" y="159"/>
                </a:lnTo>
                <a:lnTo>
                  <a:pt x="418" y="192"/>
                </a:lnTo>
                <a:lnTo>
                  <a:pt x="443" y="217"/>
                </a:lnTo>
                <a:lnTo>
                  <a:pt x="468" y="242"/>
                </a:lnTo>
                <a:lnTo>
                  <a:pt x="477" y="251"/>
                </a:lnTo>
                <a:lnTo>
                  <a:pt x="477" y="276"/>
                </a:lnTo>
                <a:lnTo>
                  <a:pt x="493" y="309"/>
                </a:lnTo>
                <a:lnTo>
                  <a:pt x="502" y="343"/>
                </a:lnTo>
                <a:lnTo>
                  <a:pt x="510" y="368"/>
                </a:lnTo>
                <a:lnTo>
                  <a:pt x="518" y="401"/>
                </a:lnTo>
                <a:lnTo>
                  <a:pt x="535" y="435"/>
                </a:lnTo>
                <a:lnTo>
                  <a:pt x="543" y="460"/>
                </a:lnTo>
                <a:lnTo>
                  <a:pt x="552" y="493"/>
                </a:lnTo>
                <a:lnTo>
                  <a:pt x="568" y="518"/>
                </a:lnTo>
                <a:lnTo>
                  <a:pt x="577" y="552"/>
                </a:lnTo>
                <a:lnTo>
                  <a:pt x="593" y="585"/>
                </a:lnTo>
                <a:lnTo>
                  <a:pt x="610" y="610"/>
                </a:lnTo>
                <a:lnTo>
                  <a:pt x="619" y="643"/>
                </a:lnTo>
                <a:lnTo>
                  <a:pt x="635" y="677"/>
                </a:lnTo>
                <a:lnTo>
                  <a:pt x="652" y="702"/>
                </a:lnTo>
                <a:lnTo>
                  <a:pt x="669" y="735"/>
                </a:lnTo>
                <a:lnTo>
                  <a:pt x="677" y="760"/>
                </a:lnTo>
                <a:lnTo>
                  <a:pt x="694" y="794"/>
                </a:lnTo>
                <a:lnTo>
                  <a:pt x="710" y="819"/>
                </a:lnTo>
                <a:lnTo>
                  <a:pt x="727" y="852"/>
                </a:lnTo>
                <a:lnTo>
                  <a:pt x="744" y="877"/>
                </a:lnTo>
                <a:lnTo>
                  <a:pt x="761" y="911"/>
                </a:lnTo>
                <a:lnTo>
                  <a:pt x="777" y="936"/>
                </a:lnTo>
                <a:lnTo>
                  <a:pt x="802" y="969"/>
                </a:lnTo>
                <a:lnTo>
                  <a:pt x="819" y="994"/>
                </a:lnTo>
                <a:lnTo>
                  <a:pt x="836" y="1028"/>
                </a:lnTo>
                <a:lnTo>
                  <a:pt x="852" y="1053"/>
                </a:lnTo>
                <a:lnTo>
                  <a:pt x="894" y="1111"/>
                </a:lnTo>
                <a:lnTo>
                  <a:pt x="936" y="1170"/>
                </a:lnTo>
                <a:lnTo>
                  <a:pt x="961" y="1212"/>
                </a:lnTo>
                <a:lnTo>
                  <a:pt x="969" y="1228"/>
                </a:lnTo>
                <a:lnTo>
                  <a:pt x="1011" y="1287"/>
                </a:lnTo>
                <a:lnTo>
                  <a:pt x="1053" y="1345"/>
                </a:lnTo>
                <a:lnTo>
                  <a:pt x="1095" y="1395"/>
                </a:lnTo>
                <a:lnTo>
                  <a:pt x="1145" y="1454"/>
                </a:lnTo>
                <a:lnTo>
                  <a:pt x="1187" y="1512"/>
                </a:lnTo>
                <a:lnTo>
                  <a:pt x="1228" y="1571"/>
                </a:lnTo>
                <a:lnTo>
                  <a:pt x="1270" y="1621"/>
                </a:lnTo>
                <a:lnTo>
                  <a:pt x="1320" y="1679"/>
                </a:lnTo>
                <a:lnTo>
                  <a:pt x="1362" y="1730"/>
                </a:lnTo>
                <a:lnTo>
                  <a:pt x="1412" y="1788"/>
                </a:lnTo>
                <a:lnTo>
                  <a:pt x="1496" y="1888"/>
                </a:lnTo>
                <a:lnTo>
                  <a:pt x="1496" y="1905"/>
                </a:lnTo>
                <a:lnTo>
                  <a:pt x="1479" y="2214"/>
                </a:lnTo>
                <a:lnTo>
                  <a:pt x="1162" y="2189"/>
                </a:lnTo>
                <a:lnTo>
                  <a:pt x="1153" y="2181"/>
                </a:lnTo>
                <a:lnTo>
                  <a:pt x="1070" y="2080"/>
                </a:lnTo>
                <a:lnTo>
                  <a:pt x="1020" y="2022"/>
                </a:lnTo>
                <a:lnTo>
                  <a:pt x="969" y="1972"/>
                </a:lnTo>
                <a:lnTo>
                  <a:pt x="919" y="1913"/>
                </a:lnTo>
                <a:lnTo>
                  <a:pt x="878" y="1855"/>
                </a:lnTo>
                <a:lnTo>
                  <a:pt x="827" y="1796"/>
                </a:lnTo>
                <a:lnTo>
                  <a:pt x="777" y="1738"/>
                </a:lnTo>
                <a:lnTo>
                  <a:pt x="727" y="1679"/>
                </a:lnTo>
                <a:lnTo>
                  <a:pt x="685" y="1621"/>
                </a:lnTo>
                <a:lnTo>
                  <a:pt x="635" y="1562"/>
                </a:lnTo>
                <a:lnTo>
                  <a:pt x="593" y="1504"/>
                </a:lnTo>
                <a:lnTo>
                  <a:pt x="577" y="1487"/>
                </a:lnTo>
                <a:lnTo>
                  <a:pt x="543" y="1445"/>
                </a:lnTo>
                <a:lnTo>
                  <a:pt x="502" y="1387"/>
                </a:lnTo>
                <a:lnTo>
                  <a:pt x="460" y="1320"/>
                </a:lnTo>
                <a:lnTo>
                  <a:pt x="435" y="1287"/>
                </a:lnTo>
                <a:lnTo>
                  <a:pt x="418" y="1253"/>
                </a:lnTo>
                <a:lnTo>
                  <a:pt x="393" y="1228"/>
                </a:lnTo>
                <a:lnTo>
                  <a:pt x="376" y="1195"/>
                </a:lnTo>
                <a:lnTo>
                  <a:pt x="351" y="1161"/>
                </a:lnTo>
                <a:lnTo>
                  <a:pt x="334" y="1128"/>
                </a:lnTo>
                <a:lnTo>
                  <a:pt x="309" y="1095"/>
                </a:lnTo>
                <a:lnTo>
                  <a:pt x="293" y="1061"/>
                </a:lnTo>
                <a:lnTo>
                  <a:pt x="276" y="1028"/>
                </a:lnTo>
                <a:lnTo>
                  <a:pt x="259" y="994"/>
                </a:lnTo>
                <a:lnTo>
                  <a:pt x="234" y="961"/>
                </a:lnTo>
                <a:lnTo>
                  <a:pt x="218" y="928"/>
                </a:lnTo>
                <a:lnTo>
                  <a:pt x="201" y="886"/>
                </a:lnTo>
                <a:lnTo>
                  <a:pt x="184" y="861"/>
                </a:lnTo>
                <a:lnTo>
                  <a:pt x="167" y="827"/>
                </a:lnTo>
                <a:lnTo>
                  <a:pt x="151" y="794"/>
                </a:lnTo>
                <a:lnTo>
                  <a:pt x="134" y="752"/>
                </a:lnTo>
                <a:lnTo>
                  <a:pt x="117" y="719"/>
                </a:lnTo>
                <a:lnTo>
                  <a:pt x="109" y="685"/>
                </a:lnTo>
                <a:lnTo>
                  <a:pt x="92" y="652"/>
                </a:lnTo>
                <a:lnTo>
                  <a:pt x="76" y="610"/>
                </a:lnTo>
                <a:lnTo>
                  <a:pt x="59" y="577"/>
                </a:lnTo>
                <a:lnTo>
                  <a:pt x="50" y="535"/>
                </a:lnTo>
                <a:lnTo>
                  <a:pt x="34" y="501"/>
                </a:lnTo>
                <a:lnTo>
                  <a:pt x="25" y="460"/>
                </a:lnTo>
                <a:lnTo>
                  <a:pt x="9" y="426"/>
                </a:lnTo>
                <a:lnTo>
                  <a:pt x="0" y="393"/>
                </a:lnTo>
                <a:lnTo>
                  <a:pt x="0" y="385"/>
                </a:lnTo>
                <a:lnTo>
                  <a:pt x="0" y="343"/>
                </a:lnTo>
                <a:lnTo>
                  <a:pt x="9" y="301"/>
                </a:lnTo>
                <a:lnTo>
                  <a:pt x="17" y="259"/>
                </a:lnTo>
                <a:lnTo>
                  <a:pt x="17" y="226"/>
                </a:lnTo>
                <a:lnTo>
                  <a:pt x="25" y="217"/>
                </a:lnTo>
                <a:lnTo>
                  <a:pt x="50" y="167"/>
                </a:lnTo>
                <a:lnTo>
                  <a:pt x="84" y="126"/>
                </a:lnTo>
                <a:lnTo>
                  <a:pt x="109" y="84"/>
                </a:lnTo>
                <a:lnTo>
                  <a:pt x="15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4"/>
          <p:cNvSpPr/>
          <p:nvPr/>
        </p:nvSpPr>
        <p:spPr>
          <a:xfrm>
            <a:off x="11412204" y="3809193"/>
            <a:ext cx="43473" cy="59391"/>
          </a:xfrm>
          <a:custGeom>
            <a:avLst/>
            <a:gdLst/>
            <a:ahLst/>
            <a:cxnLst/>
            <a:rect l="l" t="t" r="r" b="b"/>
            <a:pathLst>
              <a:path w="661" h="903" extrusionOk="0">
                <a:moveTo>
                  <a:pt x="109" y="17"/>
                </a:moveTo>
                <a:lnTo>
                  <a:pt x="109" y="17"/>
                </a:lnTo>
                <a:lnTo>
                  <a:pt x="210" y="84"/>
                </a:lnTo>
                <a:lnTo>
                  <a:pt x="243" y="109"/>
                </a:lnTo>
                <a:lnTo>
                  <a:pt x="277" y="125"/>
                </a:lnTo>
                <a:lnTo>
                  <a:pt x="327" y="167"/>
                </a:lnTo>
                <a:lnTo>
                  <a:pt x="335" y="176"/>
                </a:lnTo>
                <a:lnTo>
                  <a:pt x="385" y="251"/>
                </a:lnTo>
                <a:lnTo>
                  <a:pt x="419" y="292"/>
                </a:lnTo>
                <a:lnTo>
                  <a:pt x="427" y="309"/>
                </a:lnTo>
                <a:lnTo>
                  <a:pt x="469" y="376"/>
                </a:lnTo>
                <a:lnTo>
                  <a:pt x="519" y="451"/>
                </a:lnTo>
                <a:lnTo>
                  <a:pt x="527" y="460"/>
                </a:lnTo>
                <a:lnTo>
                  <a:pt x="586" y="551"/>
                </a:lnTo>
                <a:lnTo>
                  <a:pt x="661" y="677"/>
                </a:lnTo>
                <a:lnTo>
                  <a:pt x="661" y="677"/>
                </a:lnTo>
                <a:lnTo>
                  <a:pt x="619" y="902"/>
                </a:lnTo>
                <a:lnTo>
                  <a:pt x="402" y="861"/>
                </a:lnTo>
                <a:lnTo>
                  <a:pt x="402" y="861"/>
                </a:lnTo>
                <a:lnTo>
                  <a:pt x="310" y="735"/>
                </a:lnTo>
                <a:lnTo>
                  <a:pt x="243" y="660"/>
                </a:lnTo>
                <a:lnTo>
                  <a:pt x="235" y="643"/>
                </a:lnTo>
                <a:lnTo>
                  <a:pt x="185" y="576"/>
                </a:lnTo>
                <a:lnTo>
                  <a:pt x="134" y="510"/>
                </a:lnTo>
                <a:lnTo>
                  <a:pt x="118" y="485"/>
                </a:lnTo>
                <a:lnTo>
                  <a:pt x="93" y="443"/>
                </a:lnTo>
                <a:lnTo>
                  <a:pt x="43" y="359"/>
                </a:lnTo>
                <a:lnTo>
                  <a:pt x="34" y="351"/>
                </a:lnTo>
                <a:lnTo>
                  <a:pt x="18" y="284"/>
                </a:lnTo>
                <a:lnTo>
                  <a:pt x="18" y="251"/>
                </a:lnTo>
                <a:lnTo>
                  <a:pt x="18" y="201"/>
                </a:lnTo>
                <a:lnTo>
                  <a:pt x="1" y="92"/>
                </a:lnTo>
                <a:lnTo>
                  <a:pt x="1" y="92"/>
                </a:lnTo>
                <a:lnTo>
                  <a:pt x="1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4"/>
          <p:cNvSpPr/>
          <p:nvPr/>
        </p:nvSpPr>
        <p:spPr>
          <a:xfrm>
            <a:off x="11002324" y="3631679"/>
            <a:ext cx="144563" cy="186919"/>
          </a:xfrm>
          <a:custGeom>
            <a:avLst/>
            <a:gdLst/>
            <a:ahLst/>
            <a:cxnLst/>
            <a:rect l="l" t="t" r="r" b="b"/>
            <a:pathLst>
              <a:path w="2198" h="2842" extrusionOk="0">
                <a:moveTo>
                  <a:pt x="118" y="17"/>
                </a:moveTo>
                <a:lnTo>
                  <a:pt x="168" y="42"/>
                </a:lnTo>
                <a:lnTo>
                  <a:pt x="226" y="76"/>
                </a:lnTo>
                <a:lnTo>
                  <a:pt x="285" y="93"/>
                </a:lnTo>
                <a:lnTo>
                  <a:pt x="285" y="93"/>
                </a:lnTo>
                <a:lnTo>
                  <a:pt x="327" y="134"/>
                </a:lnTo>
                <a:lnTo>
                  <a:pt x="360" y="168"/>
                </a:lnTo>
                <a:lnTo>
                  <a:pt x="402" y="201"/>
                </a:lnTo>
                <a:lnTo>
                  <a:pt x="435" y="243"/>
                </a:lnTo>
                <a:lnTo>
                  <a:pt x="452" y="251"/>
                </a:lnTo>
                <a:lnTo>
                  <a:pt x="469" y="285"/>
                </a:lnTo>
                <a:lnTo>
                  <a:pt x="527" y="368"/>
                </a:lnTo>
                <a:lnTo>
                  <a:pt x="577" y="452"/>
                </a:lnTo>
                <a:lnTo>
                  <a:pt x="636" y="535"/>
                </a:lnTo>
                <a:lnTo>
                  <a:pt x="694" y="627"/>
                </a:lnTo>
                <a:lnTo>
                  <a:pt x="761" y="711"/>
                </a:lnTo>
                <a:lnTo>
                  <a:pt x="819" y="794"/>
                </a:lnTo>
                <a:lnTo>
                  <a:pt x="878" y="878"/>
                </a:lnTo>
                <a:lnTo>
                  <a:pt x="936" y="961"/>
                </a:lnTo>
                <a:lnTo>
                  <a:pt x="1003" y="1045"/>
                </a:lnTo>
                <a:lnTo>
                  <a:pt x="1062" y="1129"/>
                </a:lnTo>
                <a:lnTo>
                  <a:pt x="1129" y="1212"/>
                </a:lnTo>
                <a:lnTo>
                  <a:pt x="1187" y="1296"/>
                </a:lnTo>
                <a:lnTo>
                  <a:pt x="1312" y="1463"/>
                </a:lnTo>
                <a:lnTo>
                  <a:pt x="1429" y="1613"/>
                </a:lnTo>
                <a:lnTo>
                  <a:pt x="1446" y="1630"/>
                </a:lnTo>
                <a:lnTo>
                  <a:pt x="1571" y="1797"/>
                </a:lnTo>
                <a:lnTo>
                  <a:pt x="1638" y="1880"/>
                </a:lnTo>
                <a:lnTo>
                  <a:pt x="1697" y="1972"/>
                </a:lnTo>
                <a:lnTo>
                  <a:pt x="1763" y="2056"/>
                </a:lnTo>
                <a:lnTo>
                  <a:pt x="1822" y="2139"/>
                </a:lnTo>
                <a:lnTo>
                  <a:pt x="1889" y="2223"/>
                </a:lnTo>
                <a:lnTo>
                  <a:pt x="1947" y="2306"/>
                </a:lnTo>
                <a:lnTo>
                  <a:pt x="2014" y="2398"/>
                </a:lnTo>
                <a:lnTo>
                  <a:pt x="2073" y="2482"/>
                </a:lnTo>
                <a:lnTo>
                  <a:pt x="2131" y="2565"/>
                </a:lnTo>
                <a:lnTo>
                  <a:pt x="2181" y="2641"/>
                </a:lnTo>
                <a:lnTo>
                  <a:pt x="2198" y="2657"/>
                </a:lnTo>
                <a:lnTo>
                  <a:pt x="2164" y="2841"/>
                </a:lnTo>
                <a:lnTo>
                  <a:pt x="1972" y="2816"/>
                </a:lnTo>
                <a:lnTo>
                  <a:pt x="1964" y="2799"/>
                </a:lnTo>
                <a:lnTo>
                  <a:pt x="1914" y="2732"/>
                </a:lnTo>
                <a:lnTo>
                  <a:pt x="1847" y="2649"/>
                </a:lnTo>
                <a:lnTo>
                  <a:pt x="1780" y="2565"/>
                </a:lnTo>
                <a:lnTo>
                  <a:pt x="1722" y="2490"/>
                </a:lnTo>
                <a:lnTo>
                  <a:pt x="1655" y="2407"/>
                </a:lnTo>
                <a:lnTo>
                  <a:pt x="1588" y="2323"/>
                </a:lnTo>
                <a:lnTo>
                  <a:pt x="1521" y="2248"/>
                </a:lnTo>
                <a:lnTo>
                  <a:pt x="1454" y="2164"/>
                </a:lnTo>
                <a:lnTo>
                  <a:pt x="1379" y="2081"/>
                </a:lnTo>
                <a:lnTo>
                  <a:pt x="1312" y="2006"/>
                </a:lnTo>
                <a:lnTo>
                  <a:pt x="1179" y="1847"/>
                </a:lnTo>
                <a:lnTo>
                  <a:pt x="1162" y="1822"/>
                </a:lnTo>
                <a:lnTo>
                  <a:pt x="1037" y="1688"/>
                </a:lnTo>
                <a:lnTo>
                  <a:pt x="903" y="1530"/>
                </a:lnTo>
                <a:lnTo>
                  <a:pt x="836" y="1446"/>
                </a:lnTo>
                <a:lnTo>
                  <a:pt x="769" y="1362"/>
                </a:lnTo>
                <a:lnTo>
                  <a:pt x="702" y="1279"/>
                </a:lnTo>
                <a:lnTo>
                  <a:pt x="627" y="1204"/>
                </a:lnTo>
                <a:lnTo>
                  <a:pt x="560" y="1120"/>
                </a:lnTo>
                <a:lnTo>
                  <a:pt x="494" y="1037"/>
                </a:lnTo>
                <a:lnTo>
                  <a:pt x="427" y="953"/>
                </a:lnTo>
                <a:lnTo>
                  <a:pt x="368" y="870"/>
                </a:lnTo>
                <a:lnTo>
                  <a:pt x="301" y="786"/>
                </a:lnTo>
                <a:lnTo>
                  <a:pt x="235" y="702"/>
                </a:lnTo>
                <a:lnTo>
                  <a:pt x="168" y="619"/>
                </a:lnTo>
                <a:lnTo>
                  <a:pt x="109" y="527"/>
                </a:lnTo>
                <a:lnTo>
                  <a:pt x="84" y="502"/>
                </a:lnTo>
                <a:lnTo>
                  <a:pt x="76" y="485"/>
                </a:lnTo>
                <a:lnTo>
                  <a:pt x="59" y="435"/>
                </a:lnTo>
                <a:lnTo>
                  <a:pt x="42" y="377"/>
                </a:lnTo>
                <a:lnTo>
                  <a:pt x="17" y="327"/>
                </a:lnTo>
                <a:lnTo>
                  <a:pt x="1" y="276"/>
                </a:lnTo>
                <a:lnTo>
                  <a:pt x="1" y="276"/>
                </a:lnTo>
                <a:lnTo>
                  <a:pt x="1" y="210"/>
                </a:lnTo>
                <a:lnTo>
                  <a:pt x="1" y="151"/>
                </a:lnTo>
                <a:lnTo>
                  <a:pt x="1" y="93"/>
                </a:lnTo>
                <a:lnTo>
                  <a:pt x="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4"/>
          <p:cNvSpPr/>
          <p:nvPr/>
        </p:nvSpPr>
        <p:spPr>
          <a:xfrm>
            <a:off x="11307827" y="3975065"/>
            <a:ext cx="70965" cy="97865"/>
          </a:xfrm>
          <a:custGeom>
            <a:avLst/>
            <a:gdLst/>
            <a:ahLst/>
            <a:cxnLst/>
            <a:rect l="l" t="t" r="r" b="b"/>
            <a:pathLst>
              <a:path w="1079" h="1488" extrusionOk="0">
                <a:moveTo>
                  <a:pt x="343" y="9"/>
                </a:moveTo>
                <a:lnTo>
                  <a:pt x="385" y="34"/>
                </a:lnTo>
                <a:lnTo>
                  <a:pt x="402" y="59"/>
                </a:lnTo>
                <a:lnTo>
                  <a:pt x="418" y="68"/>
                </a:lnTo>
                <a:lnTo>
                  <a:pt x="443" y="101"/>
                </a:lnTo>
                <a:lnTo>
                  <a:pt x="460" y="126"/>
                </a:lnTo>
                <a:lnTo>
                  <a:pt x="468" y="143"/>
                </a:lnTo>
                <a:lnTo>
                  <a:pt x="493" y="176"/>
                </a:lnTo>
                <a:lnTo>
                  <a:pt x="510" y="218"/>
                </a:lnTo>
                <a:lnTo>
                  <a:pt x="535" y="252"/>
                </a:lnTo>
                <a:lnTo>
                  <a:pt x="552" y="293"/>
                </a:lnTo>
                <a:lnTo>
                  <a:pt x="577" y="335"/>
                </a:lnTo>
                <a:lnTo>
                  <a:pt x="594" y="369"/>
                </a:lnTo>
                <a:lnTo>
                  <a:pt x="619" y="410"/>
                </a:lnTo>
                <a:lnTo>
                  <a:pt x="661" y="486"/>
                </a:lnTo>
                <a:lnTo>
                  <a:pt x="702" y="561"/>
                </a:lnTo>
                <a:lnTo>
                  <a:pt x="752" y="636"/>
                </a:lnTo>
                <a:lnTo>
                  <a:pt x="794" y="711"/>
                </a:lnTo>
                <a:lnTo>
                  <a:pt x="803" y="719"/>
                </a:lnTo>
                <a:lnTo>
                  <a:pt x="844" y="786"/>
                </a:lnTo>
                <a:lnTo>
                  <a:pt x="894" y="861"/>
                </a:lnTo>
                <a:lnTo>
                  <a:pt x="986" y="1012"/>
                </a:lnTo>
                <a:lnTo>
                  <a:pt x="1078" y="1162"/>
                </a:lnTo>
                <a:lnTo>
                  <a:pt x="1078" y="1171"/>
                </a:lnTo>
                <a:lnTo>
                  <a:pt x="1011" y="1488"/>
                </a:lnTo>
                <a:lnTo>
                  <a:pt x="694" y="1421"/>
                </a:lnTo>
                <a:lnTo>
                  <a:pt x="694" y="1413"/>
                </a:lnTo>
                <a:lnTo>
                  <a:pt x="594" y="1271"/>
                </a:lnTo>
                <a:lnTo>
                  <a:pt x="485" y="1120"/>
                </a:lnTo>
                <a:lnTo>
                  <a:pt x="435" y="1045"/>
                </a:lnTo>
                <a:lnTo>
                  <a:pt x="393" y="978"/>
                </a:lnTo>
                <a:lnTo>
                  <a:pt x="385" y="970"/>
                </a:lnTo>
                <a:lnTo>
                  <a:pt x="335" y="895"/>
                </a:lnTo>
                <a:lnTo>
                  <a:pt x="285" y="811"/>
                </a:lnTo>
                <a:lnTo>
                  <a:pt x="234" y="736"/>
                </a:lnTo>
                <a:lnTo>
                  <a:pt x="184" y="653"/>
                </a:lnTo>
                <a:lnTo>
                  <a:pt x="159" y="611"/>
                </a:lnTo>
                <a:lnTo>
                  <a:pt x="143" y="577"/>
                </a:lnTo>
                <a:lnTo>
                  <a:pt x="118" y="536"/>
                </a:lnTo>
                <a:lnTo>
                  <a:pt x="92" y="494"/>
                </a:lnTo>
                <a:lnTo>
                  <a:pt x="67" y="452"/>
                </a:lnTo>
                <a:lnTo>
                  <a:pt x="51" y="410"/>
                </a:lnTo>
                <a:lnTo>
                  <a:pt x="26" y="369"/>
                </a:lnTo>
                <a:lnTo>
                  <a:pt x="17" y="344"/>
                </a:lnTo>
                <a:lnTo>
                  <a:pt x="9" y="318"/>
                </a:lnTo>
                <a:lnTo>
                  <a:pt x="1" y="268"/>
                </a:lnTo>
                <a:lnTo>
                  <a:pt x="1" y="252"/>
                </a:lnTo>
                <a:lnTo>
                  <a:pt x="1" y="218"/>
                </a:lnTo>
                <a:lnTo>
                  <a:pt x="1" y="168"/>
                </a:lnTo>
                <a:lnTo>
                  <a:pt x="1" y="168"/>
                </a:lnTo>
                <a:lnTo>
                  <a:pt x="101" y="76"/>
                </a:lnTo>
                <a:lnTo>
                  <a:pt x="218" y="18"/>
                </a:lnTo>
                <a:lnTo>
                  <a:pt x="3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4"/>
          <p:cNvSpPr/>
          <p:nvPr/>
        </p:nvSpPr>
        <p:spPr>
          <a:xfrm>
            <a:off x="11549597" y="4361923"/>
            <a:ext cx="130816" cy="146207"/>
          </a:xfrm>
          <a:custGeom>
            <a:avLst/>
            <a:gdLst/>
            <a:ahLst/>
            <a:cxnLst/>
            <a:rect l="l" t="t" r="r" b="b"/>
            <a:pathLst>
              <a:path w="1989" h="2223" extrusionOk="0">
                <a:moveTo>
                  <a:pt x="92" y="0"/>
                </a:moveTo>
                <a:lnTo>
                  <a:pt x="293" y="34"/>
                </a:lnTo>
                <a:lnTo>
                  <a:pt x="309" y="42"/>
                </a:lnTo>
                <a:lnTo>
                  <a:pt x="468" y="126"/>
                </a:lnTo>
                <a:lnTo>
                  <a:pt x="468" y="126"/>
                </a:lnTo>
                <a:lnTo>
                  <a:pt x="702" y="368"/>
                </a:lnTo>
                <a:lnTo>
                  <a:pt x="819" y="493"/>
                </a:lnTo>
                <a:lnTo>
                  <a:pt x="936" y="618"/>
                </a:lnTo>
                <a:lnTo>
                  <a:pt x="1020" y="710"/>
                </a:lnTo>
                <a:lnTo>
                  <a:pt x="1053" y="744"/>
                </a:lnTo>
                <a:lnTo>
                  <a:pt x="1111" y="811"/>
                </a:lnTo>
                <a:lnTo>
                  <a:pt x="1162" y="869"/>
                </a:lnTo>
                <a:lnTo>
                  <a:pt x="1220" y="936"/>
                </a:lnTo>
                <a:lnTo>
                  <a:pt x="1279" y="1003"/>
                </a:lnTo>
                <a:lnTo>
                  <a:pt x="1337" y="1070"/>
                </a:lnTo>
                <a:lnTo>
                  <a:pt x="1387" y="1136"/>
                </a:lnTo>
                <a:lnTo>
                  <a:pt x="1446" y="1203"/>
                </a:lnTo>
                <a:lnTo>
                  <a:pt x="1504" y="1270"/>
                </a:lnTo>
                <a:lnTo>
                  <a:pt x="1554" y="1337"/>
                </a:lnTo>
                <a:lnTo>
                  <a:pt x="1588" y="1379"/>
                </a:lnTo>
                <a:lnTo>
                  <a:pt x="1604" y="1404"/>
                </a:lnTo>
                <a:lnTo>
                  <a:pt x="1654" y="1479"/>
                </a:lnTo>
                <a:lnTo>
                  <a:pt x="1705" y="1546"/>
                </a:lnTo>
                <a:lnTo>
                  <a:pt x="1755" y="1621"/>
                </a:lnTo>
                <a:lnTo>
                  <a:pt x="1805" y="1696"/>
                </a:lnTo>
                <a:lnTo>
                  <a:pt x="1838" y="1746"/>
                </a:lnTo>
                <a:lnTo>
                  <a:pt x="1847" y="1771"/>
                </a:lnTo>
                <a:lnTo>
                  <a:pt x="1897" y="1846"/>
                </a:lnTo>
                <a:lnTo>
                  <a:pt x="1938" y="1922"/>
                </a:lnTo>
                <a:lnTo>
                  <a:pt x="1989" y="1997"/>
                </a:lnTo>
                <a:lnTo>
                  <a:pt x="1955" y="2222"/>
                </a:lnTo>
                <a:lnTo>
                  <a:pt x="1730" y="2181"/>
                </a:lnTo>
                <a:lnTo>
                  <a:pt x="1671" y="2114"/>
                </a:lnTo>
                <a:lnTo>
                  <a:pt x="1613" y="2055"/>
                </a:lnTo>
                <a:lnTo>
                  <a:pt x="1554" y="1988"/>
                </a:lnTo>
                <a:lnTo>
                  <a:pt x="1537" y="1972"/>
                </a:lnTo>
                <a:lnTo>
                  <a:pt x="1504" y="1930"/>
                </a:lnTo>
                <a:lnTo>
                  <a:pt x="1446" y="1872"/>
                </a:lnTo>
                <a:lnTo>
                  <a:pt x="1387" y="1805"/>
                </a:lnTo>
                <a:lnTo>
                  <a:pt x="1329" y="1746"/>
                </a:lnTo>
                <a:lnTo>
                  <a:pt x="1270" y="1688"/>
                </a:lnTo>
                <a:lnTo>
                  <a:pt x="1245" y="1663"/>
                </a:lnTo>
                <a:lnTo>
                  <a:pt x="1212" y="1629"/>
                </a:lnTo>
                <a:lnTo>
                  <a:pt x="1153" y="1562"/>
                </a:lnTo>
                <a:lnTo>
                  <a:pt x="1095" y="1504"/>
                </a:lnTo>
                <a:lnTo>
                  <a:pt x="1045" y="1437"/>
                </a:lnTo>
                <a:lnTo>
                  <a:pt x="986" y="1379"/>
                </a:lnTo>
                <a:lnTo>
                  <a:pt x="928" y="1320"/>
                </a:lnTo>
                <a:lnTo>
                  <a:pt x="869" y="1262"/>
                </a:lnTo>
                <a:lnTo>
                  <a:pt x="811" y="1195"/>
                </a:lnTo>
                <a:lnTo>
                  <a:pt x="752" y="1136"/>
                </a:lnTo>
                <a:lnTo>
                  <a:pt x="694" y="1078"/>
                </a:lnTo>
                <a:lnTo>
                  <a:pt x="660" y="1044"/>
                </a:lnTo>
                <a:lnTo>
                  <a:pt x="577" y="953"/>
                </a:lnTo>
                <a:lnTo>
                  <a:pt x="460" y="836"/>
                </a:lnTo>
                <a:lnTo>
                  <a:pt x="343" y="719"/>
                </a:lnTo>
                <a:lnTo>
                  <a:pt x="109" y="476"/>
                </a:lnTo>
                <a:lnTo>
                  <a:pt x="109" y="476"/>
                </a:lnTo>
                <a:lnTo>
                  <a:pt x="25" y="309"/>
                </a:lnTo>
                <a:lnTo>
                  <a:pt x="17" y="293"/>
                </a:lnTo>
                <a:lnTo>
                  <a:pt x="0" y="92"/>
                </a:lnTo>
                <a:lnTo>
                  <a:pt x="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4"/>
          <p:cNvSpPr/>
          <p:nvPr/>
        </p:nvSpPr>
        <p:spPr>
          <a:xfrm>
            <a:off x="11511649" y="4601984"/>
            <a:ext cx="127001" cy="153376"/>
          </a:xfrm>
          <a:custGeom>
            <a:avLst/>
            <a:gdLst/>
            <a:ahLst/>
            <a:cxnLst/>
            <a:rect l="l" t="t" r="r" b="b"/>
            <a:pathLst>
              <a:path w="1931" h="2332" extrusionOk="0">
                <a:moveTo>
                  <a:pt x="143" y="43"/>
                </a:moveTo>
                <a:lnTo>
                  <a:pt x="185" y="68"/>
                </a:lnTo>
                <a:lnTo>
                  <a:pt x="226" y="93"/>
                </a:lnTo>
                <a:lnTo>
                  <a:pt x="268" y="110"/>
                </a:lnTo>
                <a:lnTo>
                  <a:pt x="268" y="118"/>
                </a:lnTo>
                <a:lnTo>
                  <a:pt x="293" y="151"/>
                </a:lnTo>
                <a:lnTo>
                  <a:pt x="318" y="185"/>
                </a:lnTo>
                <a:lnTo>
                  <a:pt x="343" y="218"/>
                </a:lnTo>
                <a:lnTo>
                  <a:pt x="368" y="252"/>
                </a:lnTo>
                <a:lnTo>
                  <a:pt x="394" y="293"/>
                </a:lnTo>
                <a:lnTo>
                  <a:pt x="410" y="327"/>
                </a:lnTo>
                <a:lnTo>
                  <a:pt x="435" y="360"/>
                </a:lnTo>
                <a:lnTo>
                  <a:pt x="460" y="394"/>
                </a:lnTo>
                <a:lnTo>
                  <a:pt x="485" y="427"/>
                </a:lnTo>
                <a:lnTo>
                  <a:pt x="502" y="452"/>
                </a:lnTo>
                <a:lnTo>
                  <a:pt x="511" y="460"/>
                </a:lnTo>
                <a:lnTo>
                  <a:pt x="536" y="494"/>
                </a:lnTo>
                <a:lnTo>
                  <a:pt x="561" y="527"/>
                </a:lnTo>
                <a:lnTo>
                  <a:pt x="586" y="561"/>
                </a:lnTo>
                <a:lnTo>
                  <a:pt x="611" y="594"/>
                </a:lnTo>
                <a:lnTo>
                  <a:pt x="636" y="628"/>
                </a:lnTo>
                <a:lnTo>
                  <a:pt x="661" y="661"/>
                </a:lnTo>
                <a:lnTo>
                  <a:pt x="661" y="661"/>
                </a:lnTo>
                <a:lnTo>
                  <a:pt x="686" y="694"/>
                </a:lnTo>
                <a:lnTo>
                  <a:pt x="703" y="728"/>
                </a:lnTo>
                <a:lnTo>
                  <a:pt x="728" y="761"/>
                </a:lnTo>
                <a:lnTo>
                  <a:pt x="753" y="795"/>
                </a:lnTo>
                <a:lnTo>
                  <a:pt x="778" y="828"/>
                </a:lnTo>
                <a:lnTo>
                  <a:pt x="811" y="853"/>
                </a:lnTo>
                <a:lnTo>
                  <a:pt x="811" y="853"/>
                </a:lnTo>
                <a:lnTo>
                  <a:pt x="828" y="886"/>
                </a:lnTo>
                <a:lnTo>
                  <a:pt x="853" y="920"/>
                </a:lnTo>
                <a:lnTo>
                  <a:pt x="878" y="953"/>
                </a:lnTo>
                <a:lnTo>
                  <a:pt x="903" y="987"/>
                </a:lnTo>
                <a:lnTo>
                  <a:pt x="928" y="1020"/>
                </a:lnTo>
                <a:lnTo>
                  <a:pt x="953" y="1045"/>
                </a:lnTo>
                <a:lnTo>
                  <a:pt x="978" y="1079"/>
                </a:lnTo>
                <a:lnTo>
                  <a:pt x="1003" y="1112"/>
                </a:lnTo>
                <a:lnTo>
                  <a:pt x="1037" y="1145"/>
                </a:lnTo>
                <a:lnTo>
                  <a:pt x="1062" y="1179"/>
                </a:lnTo>
                <a:lnTo>
                  <a:pt x="1070" y="1196"/>
                </a:lnTo>
                <a:lnTo>
                  <a:pt x="1087" y="1204"/>
                </a:lnTo>
                <a:lnTo>
                  <a:pt x="1112" y="1237"/>
                </a:lnTo>
                <a:lnTo>
                  <a:pt x="1137" y="1271"/>
                </a:lnTo>
                <a:lnTo>
                  <a:pt x="1196" y="1329"/>
                </a:lnTo>
                <a:lnTo>
                  <a:pt x="1246" y="1396"/>
                </a:lnTo>
                <a:lnTo>
                  <a:pt x="1304" y="1455"/>
                </a:lnTo>
                <a:lnTo>
                  <a:pt x="1363" y="1521"/>
                </a:lnTo>
                <a:lnTo>
                  <a:pt x="1421" y="1580"/>
                </a:lnTo>
                <a:lnTo>
                  <a:pt x="1429" y="1588"/>
                </a:lnTo>
                <a:lnTo>
                  <a:pt x="1480" y="1638"/>
                </a:lnTo>
                <a:lnTo>
                  <a:pt x="1538" y="1697"/>
                </a:lnTo>
                <a:lnTo>
                  <a:pt x="1597" y="1755"/>
                </a:lnTo>
                <a:lnTo>
                  <a:pt x="1655" y="1814"/>
                </a:lnTo>
                <a:lnTo>
                  <a:pt x="1713" y="1872"/>
                </a:lnTo>
                <a:lnTo>
                  <a:pt x="1780" y="1931"/>
                </a:lnTo>
                <a:lnTo>
                  <a:pt x="1839" y="1989"/>
                </a:lnTo>
                <a:lnTo>
                  <a:pt x="1906" y="2039"/>
                </a:lnTo>
                <a:lnTo>
                  <a:pt x="1931" y="2307"/>
                </a:lnTo>
                <a:lnTo>
                  <a:pt x="1663" y="2332"/>
                </a:lnTo>
                <a:lnTo>
                  <a:pt x="1597" y="2273"/>
                </a:lnTo>
                <a:lnTo>
                  <a:pt x="1530" y="2223"/>
                </a:lnTo>
                <a:lnTo>
                  <a:pt x="1455" y="2165"/>
                </a:lnTo>
                <a:lnTo>
                  <a:pt x="1388" y="2106"/>
                </a:lnTo>
                <a:lnTo>
                  <a:pt x="1321" y="2048"/>
                </a:lnTo>
                <a:lnTo>
                  <a:pt x="1254" y="1989"/>
                </a:lnTo>
                <a:lnTo>
                  <a:pt x="1187" y="1931"/>
                </a:lnTo>
                <a:lnTo>
                  <a:pt x="1137" y="1889"/>
                </a:lnTo>
                <a:lnTo>
                  <a:pt x="1129" y="1872"/>
                </a:lnTo>
                <a:lnTo>
                  <a:pt x="1062" y="1814"/>
                </a:lnTo>
                <a:lnTo>
                  <a:pt x="995" y="1747"/>
                </a:lnTo>
                <a:lnTo>
                  <a:pt x="937" y="1688"/>
                </a:lnTo>
                <a:lnTo>
                  <a:pt x="878" y="1622"/>
                </a:lnTo>
                <a:lnTo>
                  <a:pt x="811" y="1563"/>
                </a:lnTo>
                <a:lnTo>
                  <a:pt x="786" y="1530"/>
                </a:lnTo>
                <a:lnTo>
                  <a:pt x="753" y="1496"/>
                </a:lnTo>
                <a:lnTo>
                  <a:pt x="736" y="1480"/>
                </a:lnTo>
                <a:lnTo>
                  <a:pt x="728" y="1463"/>
                </a:lnTo>
                <a:lnTo>
                  <a:pt x="694" y="1429"/>
                </a:lnTo>
                <a:lnTo>
                  <a:pt x="669" y="1396"/>
                </a:lnTo>
                <a:lnTo>
                  <a:pt x="636" y="1363"/>
                </a:lnTo>
                <a:lnTo>
                  <a:pt x="611" y="1329"/>
                </a:lnTo>
                <a:lnTo>
                  <a:pt x="577" y="1287"/>
                </a:lnTo>
                <a:lnTo>
                  <a:pt x="552" y="1254"/>
                </a:lnTo>
                <a:lnTo>
                  <a:pt x="527" y="1221"/>
                </a:lnTo>
                <a:lnTo>
                  <a:pt x="502" y="1187"/>
                </a:lnTo>
                <a:lnTo>
                  <a:pt x="469" y="1154"/>
                </a:lnTo>
                <a:lnTo>
                  <a:pt x="452" y="1120"/>
                </a:lnTo>
                <a:lnTo>
                  <a:pt x="452" y="1112"/>
                </a:lnTo>
                <a:lnTo>
                  <a:pt x="427" y="1079"/>
                </a:lnTo>
                <a:lnTo>
                  <a:pt x="402" y="1045"/>
                </a:lnTo>
                <a:lnTo>
                  <a:pt x="377" y="1003"/>
                </a:lnTo>
                <a:lnTo>
                  <a:pt x="352" y="970"/>
                </a:lnTo>
                <a:lnTo>
                  <a:pt x="327" y="928"/>
                </a:lnTo>
                <a:lnTo>
                  <a:pt x="302" y="895"/>
                </a:lnTo>
                <a:lnTo>
                  <a:pt x="302" y="895"/>
                </a:lnTo>
                <a:lnTo>
                  <a:pt x="285" y="853"/>
                </a:lnTo>
                <a:lnTo>
                  <a:pt x="260" y="820"/>
                </a:lnTo>
                <a:lnTo>
                  <a:pt x="235" y="778"/>
                </a:lnTo>
                <a:lnTo>
                  <a:pt x="218" y="736"/>
                </a:lnTo>
                <a:lnTo>
                  <a:pt x="193" y="703"/>
                </a:lnTo>
                <a:lnTo>
                  <a:pt x="176" y="661"/>
                </a:lnTo>
                <a:lnTo>
                  <a:pt x="168" y="644"/>
                </a:lnTo>
                <a:lnTo>
                  <a:pt x="151" y="619"/>
                </a:lnTo>
                <a:lnTo>
                  <a:pt x="135" y="577"/>
                </a:lnTo>
                <a:lnTo>
                  <a:pt x="118" y="536"/>
                </a:lnTo>
                <a:lnTo>
                  <a:pt x="93" y="494"/>
                </a:lnTo>
                <a:lnTo>
                  <a:pt x="76" y="460"/>
                </a:lnTo>
                <a:lnTo>
                  <a:pt x="59" y="419"/>
                </a:lnTo>
                <a:lnTo>
                  <a:pt x="59" y="419"/>
                </a:lnTo>
                <a:lnTo>
                  <a:pt x="43" y="377"/>
                </a:lnTo>
                <a:lnTo>
                  <a:pt x="26" y="335"/>
                </a:lnTo>
                <a:lnTo>
                  <a:pt x="9" y="293"/>
                </a:lnTo>
                <a:lnTo>
                  <a:pt x="1" y="252"/>
                </a:lnTo>
                <a:lnTo>
                  <a:pt x="1" y="243"/>
                </a:lnTo>
                <a:lnTo>
                  <a:pt x="9" y="193"/>
                </a:lnTo>
                <a:lnTo>
                  <a:pt x="18" y="143"/>
                </a:lnTo>
                <a:lnTo>
                  <a:pt x="26" y="93"/>
                </a:lnTo>
                <a:lnTo>
                  <a:pt x="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4"/>
          <p:cNvSpPr/>
          <p:nvPr/>
        </p:nvSpPr>
        <p:spPr>
          <a:xfrm>
            <a:off x="11263300" y="4663019"/>
            <a:ext cx="183037" cy="205005"/>
          </a:xfrm>
          <a:custGeom>
            <a:avLst/>
            <a:gdLst/>
            <a:ahLst/>
            <a:cxnLst/>
            <a:rect l="l" t="t" r="r" b="b"/>
            <a:pathLst>
              <a:path w="2783" h="3117" extrusionOk="0">
                <a:moveTo>
                  <a:pt x="335" y="0"/>
                </a:moveTo>
                <a:lnTo>
                  <a:pt x="360" y="25"/>
                </a:lnTo>
                <a:lnTo>
                  <a:pt x="385" y="75"/>
                </a:lnTo>
                <a:lnTo>
                  <a:pt x="419" y="126"/>
                </a:lnTo>
                <a:lnTo>
                  <a:pt x="452" y="167"/>
                </a:lnTo>
                <a:lnTo>
                  <a:pt x="494" y="217"/>
                </a:lnTo>
                <a:lnTo>
                  <a:pt x="527" y="259"/>
                </a:lnTo>
                <a:lnTo>
                  <a:pt x="561" y="309"/>
                </a:lnTo>
                <a:lnTo>
                  <a:pt x="594" y="351"/>
                </a:lnTo>
                <a:lnTo>
                  <a:pt x="627" y="393"/>
                </a:lnTo>
                <a:lnTo>
                  <a:pt x="627" y="393"/>
                </a:lnTo>
                <a:lnTo>
                  <a:pt x="661" y="443"/>
                </a:lnTo>
                <a:lnTo>
                  <a:pt x="703" y="485"/>
                </a:lnTo>
                <a:lnTo>
                  <a:pt x="736" y="535"/>
                </a:lnTo>
                <a:lnTo>
                  <a:pt x="769" y="577"/>
                </a:lnTo>
                <a:lnTo>
                  <a:pt x="811" y="618"/>
                </a:lnTo>
                <a:lnTo>
                  <a:pt x="845" y="669"/>
                </a:lnTo>
                <a:lnTo>
                  <a:pt x="886" y="710"/>
                </a:lnTo>
                <a:lnTo>
                  <a:pt x="920" y="752"/>
                </a:lnTo>
                <a:lnTo>
                  <a:pt x="962" y="794"/>
                </a:lnTo>
                <a:lnTo>
                  <a:pt x="995" y="844"/>
                </a:lnTo>
                <a:lnTo>
                  <a:pt x="1020" y="869"/>
                </a:lnTo>
                <a:lnTo>
                  <a:pt x="1037" y="886"/>
                </a:lnTo>
                <a:lnTo>
                  <a:pt x="1079" y="928"/>
                </a:lnTo>
                <a:lnTo>
                  <a:pt x="1112" y="969"/>
                </a:lnTo>
                <a:lnTo>
                  <a:pt x="1154" y="1011"/>
                </a:lnTo>
                <a:lnTo>
                  <a:pt x="1187" y="1061"/>
                </a:lnTo>
                <a:lnTo>
                  <a:pt x="1229" y="1103"/>
                </a:lnTo>
                <a:lnTo>
                  <a:pt x="1271" y="1145"/>
                </a:lnTo>
                <a:lnTo>
                  <a:pt x="1312" y="1187"/>
                </a:lnTo>
                <a:lnTo>
                  <a:pt x="1346" y="1228"/>
                </a:lnTo>
                <a:lnTo>
                  <a:pt x="1429" y="1312"/>
                </a:lnTo>
                <a:lnTo>
                  <a:pt x="1471" y="1354"/>
                </a:lnTo>
                <a:lnTo>
                  <a:pt x="1513" y="1395"/>
                </a:lnTo>
                <a:lnTo>
                  <a:pt x="1588" y="1487"/>
                </a:lnTo>
                <a:lnTo>
                  <a:pt x="1672" y="1571"/>
                </a:lnTo>
                <a:lnTo>
                  <a:pt x="1705" y="1604"/>
                </a:lnTo>
                <a:lnTo>
                  <a:pt x="1755" y="1654"/>
                </a:lnTo>
                <a:lnTo>
                  <a:pt x="1830" y="1738"/>
                </a:lnTo>
                <a:lnTo>
                  <a:pt x="1914" y="1821"/>
                </a:lnTo>
                <a:lnTo>
                  <a:pt x="1939" y="1846"/>
                </a:lnTo>
                <a:lnTo>
                  <a:pt x="1997" y="1913"/>
                </a:lnTo>
                <a:lnTo>
                  <a:pt x="2073" y="2005"/>
                </a:lnTo>
                <a:lnTo>
                  <a:pt x="2148" y="2089"/>
                </a:lnTo>
                <a:lnTo>
                  <a:pt x="2190" y="2131"/>
                </a:lnTo>
                <a:lnTo>
                  <a:pt x="2231" y="2181"/>
                </a:lnTo>
                <a:lnTo>
                  <a:pt x="2307" y="2273"/>
                </a:lnTo>
                <a:lnTo>
                  <a:pt x="2382" y="2364"/>
                </a:lnTo>
                <a:lnTo>
                  <a:pt x="2457" y="2448"/>
                </a:lnTo>
                <a:lnTo>
                  <a:pt x="2457" y="2448"/>
                </a:lnTo>
                <a:lnTo>
                  <a:pt x="2607" y="2632"/>
                </a:lnTo>
                <a:lnTo>
                  <a:pt x="2766" y="2807"/>
                </a:lnTo>
                <a:lnTo>
                  <a:pt x="2783" y="3116"/>
                </a:lnTo>
                <a:lnTo>
                  <a:pt x="2465" y="3108"/>
                </a:lnTo>
                <a:lnTo>
                  <a:pt x="2290" y="2966"/>
                </a:lnTo>
                <a:lnTo>
                  <a:pt x="2106" y="2807"/>
                </a:lnTo>
                <a:lnTo>
                  <a:pt x="2106" y="2807"/>
                </a:lnTo>
                <a:lnTo>
                  <a:pt x="2023" y="2732"/>
                </a:lnTo>
                <a:lnTo>
                  <a:pt x="1931" y="2657"/>
                </a:lnTo>
                <a:lnTo>
                  <a:pt x="1839" y="2582"/>
                </a:lnTo>
                <a:lnTo>
                  <a:pt x="1789" y="2540"/>
                </a:lnTo>
                <a:lnTo>
                  <a:pt x="1747" y="2498"/>
                </a:lnTo>
                <a:lnTo>
                  <a:pt x="1655" y="2415"/>
                </a:lnTo>
                <a:lnTo>
                  <a:pt x="1571" y="2339"/>
                </a:lnTo>
                <a:lnTo>
                  <a:pt x="1505" y="2273"/>
                </a:lnTo>
                <a:lnTo>
                  <a:pt x="1480" y="2247"/>
                </a:lnTo>
                <a:lnTo>
                  <a:pt x="1396" y="2164"/>
                </a:lnTo>
                <a:lnTo>
                  <a:pt x="1312" y="2072"/>
                </a:lnTo>
                <a:lnTo>
                  <a:pt x="1262" y="2022"/>
                </a:lnTo>
                <a:lnTo>
                  <a:pt x="1229" y="1989"/>
                </a:lnTo>
                <a:lnTo>
                  <a:pt x="1154" y="1888"/>
                </a:lnTo>
                <a:lnTo>
                  <a:pt x="1070" y="1796"/>
                </a:lnTo>
                <a:lnTo>
                  <a:pt x="1028" y="1746"/>
                </a:lnTo>
                <a:lnTo>
                  <a:pt x="995" y="1704"/>
                </a:lnTo>
                <a:lnTo>
                  <a:pt x="920" y="1613"/>
                </a:lnTo>
                <a:lnTo>
                  <a:pt x="878" y="1562"/>
                </a:lnTo>
                <a:lnTo>
                  <a:pt x="845" y="1512"/>
                </a:lnTo>
                <a:lnTo>
                  <a:pt x="803" y="1462"/>
                </a:lnTo>
                <a:lnTo>
                  <a:pt x="769" y="1412"/>
                </a:lnTo>
                <a:lnTo>
                  <a:pt x="728" y="1370"/>
                </a:lnTo>
                <a:lnTo>
                  <a:pt x="694" y="1320"/>
                </a:lnTo>
                <a:lnTo>
                  <a:pt x="661" y="1270"/>
                </a:lnTo>
                <a:lnTo>
                  <a:pt x="619" y="1220"/>
                </a:lnTo>
                <a:lnTo>
                  <a:pt x="611" y="1203"/>
                </a:lnTo>
                <a:lnTo>
                  <a:pt x="586" y="1170"/>
                </a:lnTo>
                <a:lnTo>
                  <a:pt x="552" y="1120"/>
                </a:lnTo>
                <a:lnTo>
                  <a:pt x="519" y="1070"/>
                </a:lnTo>
                <a:lnTo>
                  <a:pt x="485" y="1019"/>
                </a:lnTo>
                <a:lnTo>
                  <a:pt x="452" y="969"/>
                </a:lnTo>
                <a:lnTo>
                  <a:pt x="410" y="911"/>
                </a:lnTo>
                <a:lnTo>
                  <a:pt x="377" y="861"/>
                </a:lnTo>
                <a:lnTo>
                  <a:pt x="343" y="811"/>
                </a:lnTo>
                <a:lnTo>
                  <a:pt x="318" y="760"/>
                </a:lnTo>
                <a:lnTo>
                  <a:pt x="285" y="702"/>
                </a:lnTo>
                <a:lnTo>
                  <a:pt x="252" y="652"/>
                </a:lnTo>
                <a:lnTo>
                  <a:pt x="252" y="652"/>
                </a:lnTo>
                <a:lnTo>
                  <a:pt x="226" y="602"/>
                </a:lnTo>
                <a:lnTo>
                  <a:pt x="193" y="552"/>
                </a:lnTo>
                <a:lnTo>
                  <a:pt x="160" y="493"/>
                </a:lnTo>
                <a:lnTo>
                  <a:pt x="135" y="443"/>
                </a:lnTo>
                <a:lnTo>
                  <a:pt x="101" y="393"/>
                </a:lnTo>
                <a:lnTo>
                  <a:pt x="76" y="334"/>
                </a:lnTo>
                <a:lnTo>
                  <a:pt x="51" y="284"/>
                </a:lnTo>
                <a:lnTo>
                  <a:pt x="18" y="226"/>
                </a:lnTo>
                <a:lnTo>
                  <a:pt x="1" y="192"/>
                </a:lnTo>
                <a:lnTo>
                  <a:pt x="26" y="159"/>
                </a:lnTo>
                <a:lnTo>
                  <a:pt x="293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4"/>
          <p:cNvSpPr/>
          <p:nvPr/>
        </p:nvSpPr>
        <p:spPr>
          <a:xfrm>
            <a:off x="11285334" y="4284447"/>
            <a:ext cx="102799" cy="107205"/>
          </a:xfrm>
          <a:custGeom>
            <a:avLst/>
            <a:gdLst/>
            <a:ahLst/>
            <a:cxnLst/>
            <a:rect l="l" t="t" r="r" b="b"/>
            <a:pathLst>
              <a:path w="1563" h="1630" extrusionOk="0">
                <a:moveTo>
                  <a:pt x="84" y="0"/>
                </a:moveTo>
                <a:lnTo>
                  <a:pt x="159" y="9"/>
                </a:lnTo>
                <a:lnTo>
                  <a:pt x="159" y="9"/>
                </a:lnTo>
                <a:lnTo>
                  <a:pt x="234" y="17"/>
                </a:lnTo>
                <a:lnTo>
                  <a:pt x="259" y="17"/>
                </a:lnTo>
                <a:lnTo>
                  <a:pt x="292" y="59"/>
                </a:lnTo>
                <a:lnTo>
                  <a:pt x="343" y="101"/>
                </a:lnTo>
                <a:lnTo>
                  <a:pt x="393" y="142"/>
                </a:lnTo>
                <a:lnTo>
                  <a:pt x="434" y="184"/>
                </a:lnTo>
                <a:lnTo>
                  <a:pt x="485" y="234"/>
                </a:lnTo>
                <a:lnTo>
                  <a:pt x="535" y="276"/>
                </a:lnTo>
                <a:lnTo>
                  <a:pt x="576" y="318"/>
                </a:lnTo>
                <a:lnTo>
                  <a:pt x="585" y="318"/>
                </a:lnTo>
                <a:lnTo>
                  <a:pt x="618" y="360"/>
                </a:lnTo>
                <a:lnTo>
                  <a:pt x="668" y="410"/>
                </a:lnTo>
                <a:lnTo>
                  <a:pt x="710" y="451"/>
                </a:lnTo>
                <a:lnTo>
                  <a:pt x="802" y="543"/>
                </a:lnTo>
                <a:lnTo>
                  <a:pt x="886" y="644"/>
                </a:lnTo>
                <a:lnTo>
                  <a:pt x="977" y="735"/>
                </a:lnTo>
                <a:lnTo>
                  <a:pt x="1028" y="786"/>
                </a:lnTo>
                <a:lnTo>
                  <a:pt x="1061" y="827"/>
                </a:lnTo>
                <a:lnTo>
                  <a:pt x="1145" y="928"/>
                </a:lnTo>
                <a:lnTo>
                  <a:pt x="1228" y="1020"/>
                </a:lnTo>
                <a:lnTo>
                  <a:pt x="1312" y="1120"/>
                </a:lnTo>
                <a:lnTo>
                  <a:pt x="1395" y="1212"/>
                </a:lnTo>
                <a:lnTo>
                  <a:pt x="1562" y="1404"/>
                </a:lnTo>
                <a:lnTo>
                  <a:pt x="1562" y="1412"/>
                </a:lnTo>
                <a:lnTo>
                  <a:pt x="1554" y="1629"/>
                </a:lnTo>
                <a:lnTo>
                  <a:pt x="1337" y="1613"/>
                </a:lnTo>
                <a:lnTo>
                  <a:pt x="1328" y="1604"/>
                </a:lnTo>
                <a:lnTo>
                  <a:pt x="1161" y="1429"/>
                </a:lnTo>
                <a:lnTo>
                  <a:pt x="1078" y="1337"/>
                </a:lnTo>
                <a:lnTo>
                  <a:pt x="986" y="1237"/>
                </a:lnTo>
                <a:lnTo>
                  <a:pt x="902" y="1145"/>
                </a:lnTo>
                <a:lnTo>
                  <a:pt x="810" y="1061"/>
                </a:lnTo>
                <a:lnTo>
                  <a:pt x="777" y="1020"/>
                </a:lnTo>
                <a:lnTo>
                  <a:pt x="727" y="969"/>
                </a:lnTo>
                <a:lnTo>
                  <a:pt x="643" y="877"/>
                </a:lnTo>
                <a:lnTo>
                  <a:pt x="551" y="786"/>
                </a:lnTo>
                <a:lnTo>
                  <a:pt x="460" y="694"/>
                </a:lnTo>
                <a:lnTo>
                  <a:pt x="418" y="652"/>
                </a:lnTo>
                <a:lnTo>
                  <a:pt x="376" y="610"/>
                </a:lnTo>
                <a:lnTo>
                  <a:pt x="334" y="568"/>
                </a:lnTo>
                <a:lnTo>
                  <a:pt x="334" y="568"/>
                </a:lnTo>
                <a:lnTo>
                  <a:pt x="292" y="527"/>
                </a:lnTo>
                <a:lnTo>
                  <a:pt x="251" y="485"/>
                </a:lnTo>
                <a:lnTo>
                  <a:pt x="201" y="435"/>
                </a:lnTo>
                <a:lnTo>
                  <a:pt x="159" y="393"/>
                </a:lnTo>
                <a:lnTo>
                  <a:pt x="109" y="351"/>
                </a:lnTo>
                <a:lnTo>
                  <a:pt x="67" y="309"/>
                </a:lnTo>
                <a:lnTo>
                  <a:pt x="33" y="276"/>
                </a:lnTo>
                <a:lnTo>
                  <a:pt x="33" y="251"/>
                </a:lnTo>
                <a:lnTo>
                  <a:pt x="17" y="184"/>
                </a:lnTo>
                <a:lnTo>
                  <a:pt x="17" y="184"/>
                </a:lnTo>
                <a:lnTo>
                  <a:pt x="0" y="109"/>
                </a:lnTo>
                <a:lnTo>
                  <a:pt x="0" y="109"/>
                </a:lnTo>
                <a:lnTo>
                  <a:pt x="0" y="17"/>
                </a:lnTo>
                <a:lnTo>
                  <a:pt x="92" y="17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4"/>
          <p:cNvSpPr/>
          <p:nvPr/>
        </p:nvSpPr>
        <p:spPr>
          <a:xfrm>
            <a:off x="10889135" y="3767955"/>
            <a:ext cx="115492" cy="137459"/>
          </a:xfrm>
          <a:custGeom>
            <a:avLst/>
            <a:gdLst/>
            <a:ahLst/>
            <a:cxnLst/>
            <a:rect l="l" t="t" r="r" b="b"/>
            <a:pathLst>
              <a:path w="1756" h="2090" extrusionOk="0">
                <a:moveTo>
                  <a:pt x="101" y="26"/>
                </a:moveTo>
                <a:lnTo>
                  <a:pt x="176" y="67"/>
                </a:lnTo>
                <a:lnTo>
                  <a:pt x="260" y="92"/>
                </a:lnTo>
                <a:lnTo>
                  <a:pt x="268" y="101"/>
                </a:lnTo>
                <a:lnTo>
                  <a:pt x="327" y="151"/>
                </a:lnTo>
                <a:lnTo>
                  <a:pt x="385" y="201"/>
                </a:lnTo>
                <a:lnTo>
                  <a:pt x="418" y="226"/>
                </a:lnTo>
                <a:lnTo>
                  <a:pt x="435" y="259"/>
                </a:lnTo>
                <a:lnTo>
                  <a:pt x="477" y="318"/>
                </a:lnTo>
                <a:lnTo>
                  <a:pt x="527" y="376"/>
                </a:lnTo>
                <a:lnTo>
                  <a:pt x="569" y="443"/>
                </a:lnTo>
                <a:lnTo>
                  <a:pt x="611" y="502"/>
                </a:lnTo>
                <a:lnTo>
                  <a:pt x="652" y="560"/>
                </a:lnTo>
                <a:lnTo>
                  <a:pt x="703" y="619"/>
                </a:lnTo>
                <a:lnTo>
                  <a:pt x="744" y="677"/>
                </a:lnTo>
                <a:lnTo>
                  <a:pt x="794" y="744"/>
                </a:lnTo>
                <a:lnTo>
                  <a:pt x="845" y="803"/>
                </a:lnTo>
                <a:lnTo>
                  <a:pt x="886" y="861"/>
                </a:lnTo>
                <a:lnTo>
                  <a:pt x="936" y="919"/>
                </a:lnTo>
                <a:lnTo>
                  <a:pt x="987" y="978"/>
                </a:lnTo>
                <a:lnTo>
                  <a:pt x="1037" y="1036"/>
                </a:lnTo>
                <a:lnTo>
                  <a:pt x="1087" y="1095"/>
                </a:lnTo>
                <a:lnTo>
                  <a:pt x="1129" y="1153"/>
                </a:lnTo>
                <a:lnTo>
                  <a:pt x="1137" y="1162"/>
                </a:lnTo>
                <a:lnTo>
                  <a:pt x="1229" y="1262"/>
                </a:lnTo>
                <a:lnTo>
                  <a:pt x="1337" y="1379"/>
                </a:lnTo>
                <a:lnTo>
                  <a:pt x="1438" y="1496"/>
                </a:lnTo>
                <a:lnTo>
                  <a:pt x="1546" y="1613"/>
                </a:lnTo>
                <a:lnTo>
                  <a:pt x="1647" y="1730"/>
                </a:lnTo>
                <a:lnTo>
                  <a:pt x="1747" y="1830"/>
                </a:lnTo>
                <a:lnTo>
                  <a:pt x="1755" y="1838"/>
                </a:lnTo>
                <a:lnTo>
                  <a:pt x="1738" y="2089"/>
                </a:lnTo>
                <a:lnTo>
                  <a:pt x="1496" y="2081"/>
                </a:lnTo>
                <a:lnTo>
                  <a:pt x="1488" y="2072"/>
                </a:lnTo>
                <a:lnTo>
                  <a:pt x="1388" y="1964"/>
                </a:lnTo>
                <a:lnTo>
                  <a:pt x="1279" y="1855"/>
                </a:lnTo>
                <a:lnTo>
                  <a:pt x="1179" y="1738"/>
                </a:lnTo>
                <a:lnTo>
                  <a:pt x="1070" y="1630"/>
                </a:lnTo>
                <a:lnTo>
                  <a:pt x="970" y="1521"/>
                </a:lnTo>
                <a:lnTo>
                  <a:pt x="870" y="1412"/>
                </a:lnTo>
                <a:lnTo>
                  <a:pt x="861" y="1404"/>
                </a:lnTo>
                <a:lnTo>
                  <a:pt x="803" y="1346"/>
                </a:lnTo>
                <a:lnTo>
                  <a:pt x="753" y="1287"/>
                </a:lnTo>
                <a:lnTo>
                  <a:pt x="703" y="1237"/>
                </a:lnTo>
                <a:lnTo>
                  <a:pt x="652" y="1178"/>
                </a:lnTo>
                <a:lnTo>
                  <a:pt x="594" y="1112"/>
                </a:lnTo>
                <a:lnTo>
                  <a:pt x="544" y="1061"/>
                </a:lnTo>
                <a:lnTo>
                  <a:pt x="494" y="995"/>
                </a:lnTo>
                <a:lnTo>
                  <a:pt x="444" y="936"/>
                </a:lnTo>
                <a:lnTo>
                  <a:pt x="393" y="878"/>
                </a:lnTo>
                <a:lnTo>
                  <a:pt x="343" y="819"/>
                </a:lnTo>
                <a:lnTo>
                  <a:pt x="293" y="761"/>
                </a:lnTo>
                <a:lnTo>
                  <a:pt x="243" y="694"/>
                </a:lnTo>
                <a:lnTo>
                  <a:pt x="193" y="635"/>
                </a:lnTo>
                <a:lnTo>
                  <a:pt x="143" y="569"/>
                </a:lnTo>
                <a:lnTo>
                  <a:pt x="101" y="510"/>
                </a:lnTo>
                <a:lnTo>
                  <a:pt x="68" y="468"/>
                </a:lnTo>
                <a:lnTo>
                  <a:pt x="59" y="435"/>
                </a:lnTo>
                <a:lnTo>
                  <a:pt x="34" y="360"/>
                </a:lnTo>
                <a:lnTo>
                  <a:pt x="1" y="285"/>
                </a:lnTo>
                <a:lnTo>
                  <a:pt x="1" y="268"/>
                </a:lnTo>
                <a:lnTo>
                  <a:pt x="9" y="184"/>
                </a:lnTo>
                <a:lnTo>
                  <a:pt x="9" y="92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4"/>
          <p:cNvSpPr/>
          <p:nvPr/>
        </p:nvSpPr>
        <p:spPr>
          <a:xfrm>
            <a:off x="11145770" y="4099305"/>
            <a:ext cx="62679" cy="71492"/>
          </a:xfrm>
          <a:custGeom>
            <a:avLst/>
            <a:gdLst/>
            <a:ahLst/>
            <a:cxnLst/>
            <a:rect l="l" t="t" r="r" b="b"/>
            <a:pathLst>
              <a:path w="953" h="1087" extrusionOk="0">
                <a:moveTo>
                  <a:pt x="318" y="17"/>
                </a:moveTo>
                <a:lnTo>
                  <a:pt x="359" y="33"/>
                </a:lnTo>
                <a:lnTo>
                  <a:pt x="393" y="50"/>
                </a:lnTo>
                <a:lnTo>
                  <a:pt x="426" y="67"/>
                </a:lnTo>
                <a:lnTo>
                  <a:pt x="451" y="100"/>
                </a:lnTo>
                <a:lnTo>
                  <a:pt x="493" y="159"/>
                </a:lnTo>
                <a:lnTo>
                  <a:pt x="543" y="217"/>
                </a:lnTo>
                <a:lnTo>
                  <a:pt x="585" y="276"/>
                </a:lnTo>
                <a:lnTo>
                  <a:pt x="627" y="343"/>
                </a:lnTo>
                <a:lnTo>
                  <a:pt x="668" y="401"/>
                </a:lnTo>
                <a:lnTo>
                  <a:pt x="710" y="459"/>
                </a:lnTo>
                <a:lnTo>
                  <a:pt x="744" y="493"/>
                </a:lnTo>
                <a:lnTo>
                  <a:pt x="752" y="518"/>
                </a:lnTo>
                <a:lnTo>
                  <a:pt x="794" y="576"/>
                </a:lnTo>
                <a:lnTo>
                  <a:pt x="877" y="702"/>
                </a:lnTo>
                <a:lnTo>
                  <a:pt x="952" y="819"/>
                </a:lnTo>
                <a:lnTo>
                  <a:pt x="952" y="819"/>
                </a:lnTo>
                <a:lnTo>
                  <a:pt x="919" y="1086"/>
                </a:lnTo>
                <a:lnTo>
                  <a:pt x="660" y="1053"/>
                </a:lnTo>
                <a:lnTo>
                  <a:pt x="660" y="1053"/>
                </a:lnTo>
                <a:lnTo>
                  <a:pt x="560" y="944"/>
                </a:lnTo>
                <a:lnTo>
                  <a:pt x="460" y="844"/>
                </a:lnTo>
                <a:lnTo>
                  <a:pt x="418" y="794"/>
                </a:lnTo>
                <a:lnTo>
                  <a:pt x="393" y="769"/>
                </a:lnTo>
                <a:lnTo>
                  <a:pt x="368" y="744"/>
                </a:lnTo>
                <a:lnTo>
                  <a:pt x="318" y="693"/>
                </a:lnTo>
                <a:lnTo>
                  <a:pt x="267" y="635"/>
                </a:lnTo>
                <a:lnTo>
                  <a:pt x="217" y="585"/>
                </a:lnTo>
                <a:lnTo>
                  <a:pt x="167" y="535"/>
                </a:lnTo>
                <a:lnTo>
                  <a:pt x="117" y="485"/>
                </a:lnTo>
                <a:lnTo>
                  <a:pt x="67" y="443"/>
                </a:lnTo>
                <a:lnTo>
                  <a:pt x="42" y="409"/>
                </a:lnTo>
                <a:lnTo>
                  <a:pt x="34" y="384"/>
                </a:lnTo>
                <a:lnTo>
                  <a:pt x="17" y="343"/>
                </a:lnTo>
                <a:lnTo>
                  <a:pt x="8" y="309"/>
                </a:lnTo>
                <a:lnTo>
                  <a:pt x="0" y="276"/>
                </a:lnTo>
                <a:lnTo>
                  <a:pt x="17" y="209"/>
                </a:lnTo>
                <a:lnTo>
                  <a:pt x="17" y="100"/>
                </a:lnTo>
                <a:lnTo>
                  <a:pt x="109" y="8"/>
                </a:lnTo>
                <a:lnTo>
                  <a:pt x="217" y="8"/>
                </a:lnTo>
                <a:lnTo>
                  <a:pt x="2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4"/>
          <p:cNvSpPr/>
          <p:nvPr/>
        </p:nvSpPr>
        <p:spPr>
          <a:xfrm>
            <a:off x="10674856" y="3886604"/>
            <a:ext cx="153901" cy="122595"/>
          </a:xfrm>
          <a:custGeom>
            <a:avLst/>
            <a:gdLst/>
            <a:ahLst/>
            <a:cxnLst/>
            <a:rect l="l" t="t" r="r" b="b"/>
            <a:pathLst>
              <a:path w="2340" h="1864" extrusionOk="0">
                <a:moveTo>
                  <a:pt x="93" y="1"/>
                </a:moveTo>
                <a:lnTo>
                  <a:pt x="251" y="18"/>
                </a:lnTo>
                <a:lnTo>
                  <a:pt x="285" y="18"/>
                </a:lnTo>
                <a:lnTo>
                  <a:pt x="377" y="26"/>
                </a:lnTo>
                <a:lnTo>
                  <a:pt x="460" y="43"/>
                </a:lnTo>
                <a:lnTo>
                  <a:pt x="477" y="51"/>
                </a:lnTo>
                <a:lnTo>
                  <a:pt x="619" y="143"/>
                </a:lnTo>
                <a:lnTo>
                  <a:pt x="661" y="176"/>
                </a:lnTo>
                <a:lnTo>
                  <a:pt x="694" y="193"/>
                </a:lnTo>
                <a:lnTo>
                  <a:pt x="761" y="243"/>
                </a:lnTo>
                <a:lnTo>
                  <a:pt x="828" y="302"/>
                </a:lnTo>
                <a:lnTo>
                  <a:pt x="903" y="352"/>
                </a:lnTo>
                <a:lnTo>
                  <a:pt x="936" y="377"/>
                </a:lnTo>
                <a:lnTo>
                  <a:pt x="970" y="402"/>
                </a:lnTo>
                <a:lnTo>
                  <a:pt x="1037" y="460"/>
                </a:lnTo>
                <a:lnTo>
                  <a:pt x="1103" y="511"/>
                </a:lnTo>
                <a:lnTo>
                  <a:pt x="1179" y="569"/>
                </a:lnTo>
                <a:lnTo>
                  <a:pt x="1245" y="619"/>
                </a:lnTo>
                <a:lnTo>
                  <a:pt x="1312" y="678"/>
                </a:lnTo>
                <a:lnTo>
                  <a:pt x="1379" y="728"/>
                </a:lnTo>
                <a:lnTo>
                  <a:pt x="1446" y="786"/>
                </a:lnTo>
                <a:lnTo>
                  <a:pt x="1513" y="845"/>
                </a:lnTo>
                <a:lnTo>
                  <a:pt x="1580" y="903"/>
                </a:lnTo>
                <a:lnTo>
                  <a:pt x="1580" y="903"/>
                </a:lnTo>
                <a:lnTo>
                  <a:pt x="1638" y="962"/>
                </a:lnTo>
                <a:lnTo>
                  <a:pt x="1705" y="1020"/>
                </a:lnTo>
                <a:lnTo>
                  <a:pt x="1772" y="1079"/>
                </a:lnTo>
                <a:lnTo>
                  <a:pt x="1839" y="1137"/>
                </a:lnTo>
                <a:lnTo>
                  <a:pt x="1897" y="1196"/>
                </a:lnTo>
                <a:lnTo>
                  <a:pt x="1964" y="1254"/>
                </a:lnTo>
                <a:lnTo>
                  <a:pt x="2031" y="1313"/>
                </a:lnTo>
                <a:lnTo>
                  <a:pt x="2089" y="1379"/>
                </a:lnTo>
                <a:lnTo>
                  <a:pt x="2156" y="1438"/>
                </a:lnTo>
                <a:lnTo>
                  <a:pt x="2215" y="1505"/>
                </a:lnTo>
                <a:lnTo>
                  <a:pt x="2281" y="1563"/>
                </a:lnTo>
                <a:lnTo>
                  <a:pt x="2331" y="1622"/>
                </a:lnTo>
                <a:lnTo>
                  <a:pt x="2340" y="1630"/>
                </a:lnTo>
                <a:lnTo>
                  <a:pt x="2340" y="1864"/>
                </a:lnTo>
                <a:lnTo>
                  <a:pt x="2106" y="1864"/>
                </a:lnTo>
                <a:lnTo>
                  <a:pt x="2098" y="1856"/>
                </a:lnTo>
                <a:lnTo>
                  <a:pt x="2039" y="1805"/>
                </a:lnTo>
                <a:lnTo>
                  <a:pt x="1981" y="1747"/>
                </a:lnTo>
                <a:lnTo>
                  <a:pt x="1914" y="1697"/>
                </a:lnTo>
                <a:lnTo>
                  <a:pt x="1847" y="1638"/>
                </a:lnTo>
                <a:lnTo>
                  <a:pt x="1780" y="1580"/>
                </a:lnTo>
                <a:lnTo>
                  <a:pt x="1713" y="1530"/>
                </a:lnTo>
                <a:lnTo>
                  <a:pt x="1646" y="1480"/>
                </a:lnTo>
                <a:lnTo>
                  <a:pt x="1580" y="1421"/>
                </a:lnTo>
                <a:lnTo>
                  <a:pt x="1513" y="1371"/>
                </a:lnTo>
                <a:lnTo>
                  <a:pt x="1446" y="1321"/>
                </a:lnTo>
                <a:lnTo>
                  <a:pt x="1379" y="1271"/>
                </a:lnTo>
                <a:lnTo>
                  <a:pt x="1321" y="1229"/>
                </a:lnTo>
                <a:lnTo>
                  <a:pt x="1321" y="1229"/>
                </a:lnTo>
                <a:lnTo>
                  <a:pt x="1254" y="1179"/>
                </a:lnTo>
                <a:lnTo>
                  <a:pt x="1187" y="1129"/>
                </a:lnTo>
                <a:lnTo>
                  <a:pt x="1120" y="1079"/>
                </a:lnTo>
                <a:lnTo>
                  <a:pt x="1045" y="1029"/>
                </a:lnTo>
                <a:lnTo>
                  <a:pt x="978" y="978"/>
                </a:lnTo>
                <a:lnTo>
                  <a:pt x="911" y="937"/>
                </a:lnTo>
                <a:lnTo>
                  <a:pt x="844" y="887"/>
                </a:lnTo>
                <a:lnTo>
                  <a:pt x="769" y="836"/>
                </a:lnTo>
                <a:lnTo>
                  <a:pt x="702" y="786"/>
                </a:lnTo>
                <a:lnTo>
                  <a:pt x="669" y="770"/>
                </a:lnTo>
                <a:lnTo>
                  <a:pt x="627" y="744"/>
                </a:lnTo>
                <a:lnTo>
                  <a:pt x="560" y="694"/>
                </a:lnTo>
                <a:lnTo>
                  <a:pt x="485" y="644"/>
                </a:lnTo>
                <a:lnTo>
                  <a:pt x="418" y="594"/>
                </a:lnTo>
                <a:lnTo>
                  <a:pt x="393" y="577"/>
                </a:lnTo>
                <a:lnTo>
                  <a:pt x="352" y="552"/>
                </a:lnTo>
                <a:lnTo>
                  <a:pt x="210" y="444"/>
                </a:lnTo>
                <a:lnTo>
                  <a:pt x="201" y="435"/>
                </a:lnTo>
                <a:lnTo>
                  <a:pt x="151" y="369"/>
                </a:lnTo>
                <a:lnTo>
                  <a:pt x="109" y="285"/>
                </a:lnTo>
                <a:lnTo>
                  <a:pt x="101" y="252"/>
                </a:lnTo>
                <a:lnTo>
                  <a:pt x="17" y="118"/>
                </a:lnTo>
                <a:lnTo>
                  <a:pt x="17" y="110"/>
                </a:lnTo>
                <a:lnTo>
                  <a:pt x="1" y="18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4"/>
          <p:cNvSpPr/>
          <p:nvPr/>
        </p:nvSpPr>
        <p:spPr>
          <a:xfrm>
            <a:off x="10954509" y="4230580"/>
            <a:ext cx="153376" cy="137459"/>
          </a:xfrm>
          <a:custGeom>
            <a:avLst/>
            <a:gdLst/>
            <a:ahLst/>
            <a:cxnLst/>
            <a:rect l="l" t="t" r="r" b="b"/>
            <a:pathLst>
              <a:path w="2332" h="2090" extrusionOk="0">
                <a:moveTo>
                  <a:pt x="93" y="1"/>
                </a:moveTo>
                <a:lnTo>
                  <a:pt x="201" y="42"/>
                </a:lnTo>
                <a:lnTo>
                  <a:pt x="268" y="76"/>
                </a:lnTo>
                <a:lnTo>
                  <a:pt x="394" y="118"/>
                </a:lnTo>
                <a:lnTo>
                  <a:pt x="444" y="134"/>
                </a:lnTo>
                <a:lnTo>
                  <a:pt x="627" y="201"/>
                </a:lnTo>
                <a:lnTo>
                  <a:pt x="627" y="201"/>
                </a:lnTo>
                <a:lnTo>
                  <a:pt x="744" y="251"/>
                </a:lnTo>
                <a:lnTo>
                  <a:pt x="786" y="285"/>
                </a:lnTo>
                <a:lnTo>
                  <a:pt x="845" y="318"/>
                </a:lnTo>
                <a:lnTo>
                  <a:pt x="928" y="393"/>
                </a:lnTo>
                <a:lnTo>
                  <a:pt x="1012" y="468"/>
                </a:lnTo>
                <a:lnTo>
                  <a:pt x="1054" y="510"/>
                </a:lnTo>
                <a:lnTo>
                  <a:pt x="1179" y="636"/>
                </a:lnTo>
                <a:lnTo>
                  <a:pt x="1221" y="669"/>
                </a:lnTo>
                <a:lnTo>
                  <a:pt x="1304" y="761"/>
                </a:lnTo>
                <a:lnTo>
                  <a:pt x="1429" y="886"/>
                </a:lnTo>
                <a:lnTo>
                  <a:pt x="1546" y="1011"/>
                </a:lnTo>
                <a:lnTo>
                  <a:pt x="1672" y="1137"/>
                </a:lnTo>
                <a:lnTo>
                  <a:pt x="1697" y="1162"/>
                </a:lnTo>
                <a:lnTo>
                  <a:pt x="1797" y="1262"/>
                </a:lnTo>
                <a:lnTo>
                  <a:pt x="1922" y="1387"/>
                </a:lnTo>
                <a:lnTo>
                  <a:pt x="2048" y="1513"/>
                </a:lnTo>
                <a:lnTo>
                  <a:pt x="2173" y="1638"/>
                </a:lnTo>
                <a:lnTo>
                  <a:pt x="2290" y="1755"/>
                </a:lnTo>
                <a:lnTo>
                  <a:pt x="2298" y="1763"/>
                </a:lnTo>
                <a:lnTo>
                  <a:pt x="2332" y="2064"/>
                </a:lnTo>
                <a:lnTo>
                  <a:pt x="2031" y="2089"/>
                </a:lnTo>
                <a:lnTo>
                  <a:pt x="2023" y="2081"/>
                </a:lnTo>
                <a:lnTo>
                  <a:pt x="1881" y="1989"/>
                </a:lnTo>
                <a:lnTo>
                  <a:pt x="1730" y="1889"/>
                </a:lnTo>
                <a:lnTo>
                  <a:pt x="1588" y="1780"/>
                </a:lnTo>
                <a:lnTo>
                  <a:pt x="1438" y="1680"/>
                </a:lnTo>
                <a:lnTo>
                  <a:pt x="1321" y="1596"/>
                </a:lnTo>
                <a:lnTo>
                  <a:pt x="1296" y="1571"/>
                </a:lnTo>
                <a:lnTo>
                  <a:pt x="1145" y="1471"/>
                </a:lnTo>
                <a:lnTo>
                  <a:pt x="1003" y="1362"/>
                </a:lnTo>
                <a:lnTo>
                  <a:pt x="861" y="1262"/>
                </a:lnTo>
                <a:lnTo>
                  <a:pt x="761" y="1187"/>
                </a:lnTo>
                <a:lnTo>
                  <a:pt x="719" y="1153"/>
                </a:lnTo>
                <a:lnTo>
                  <a:pt x="586" y="1037"/>
                </a:lnTo>
                <a:lnTo>
                  <a:pt x="536" y="995"/>
                </a:lnTo>
                <a:lnTo>
                  <a:pt x="452" y="920"/>
                </a:lnTo>
                <a:lnTo>
                  <a:pt x="368" y="836"/>
                </a:lnTo>
                <a:lnTo>
                  <a:pt x="327" y="786"/>
                </a:lnTo>
                <a:lnTo>
                  <a:pt x="293" y="744"/>
                </a:lnTo>
                <a:lnTo>
                  <a:pt x="235" y="627"/>
                </a:lnTo>
                <a:lnTo>
                  <a:pt x="235" y="627"/>
                </a:lnTo>
                <a:lnTo>
                  <a:pt x="160" y="452"/>
                </a:lnTo>
                <a:lnTo>
                  <a:pt x="135" y="402"/>
                </a:lnTo>
                <a:lnTo>
                  <a:pt x="76" y="268"/>
                </a:lnTo>
                <a:lnTo>
                  <a:pt x="51" y="209"/>
                </a:lnTo>
                <a:lnTo>
                  <a:pt x="1" y="101"/>
                </a:lnTo>
                <a:lnTo>
                  <a:pt x="1" y="93"/>
                </a:lnTo>
                <a:lnTo>
                  <a:pt x="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4"/>
          <p:cNvSpPr/>
          <p:nvPr/>
        </p:nvSpPr>
        <p:spPr>
          <a:xfrm>
            <a:off x="10914457" y="4525099"/>
            <a:ext cx="119833" cy="100628"/>
          </a:xfrm>
          <a:custGeom>
            <a:avLst/>
            <a:gdLst/>
            <a:ahLst/>
            <a:cxnLst/>
            <a:rect l="l" t="t" r="r" b="b"/>
            <a:pathLst>
              <a:path w="1822" h="1530" extrusionOk="0">
                <a:moveTo>
                  <a:pt x="251" y="34"/>
                </a:moveTo>
                <a:lnTo>
                  <a:pt x="292" y="76"/>
                </a:lnTo>
                <a:lnTo>
                  <a:pt x="343" y="117"/>
                </a:lnTo>
                <a:lnTo>
                  <a:pt x="393" y="151"/>
                </a:lnTo>
                <a:lnTo>
                  <a:pt x="418" y="176"/>
                </a:lnTo>
                <a:lnTo>
                  <a:pt x="434" y="193"/>
                </a:lnTo>
                <a:lnTo>
                  <a:pt x="485" y="234"/>
                </a:lnTo>
                <a:lnTo>
                  <a:pt x="526" y="276"/>
                </a:lnTo>
                <a:lnTo>
                  <a:pt x="576" y="318"/>
                </a:lnTo>
                <a:lnTo>
                  <a:pt x="618" y="360"/>
                </a:lnTo>
                <a:lnTo>
                  <a:pt x="668" y="401"/>
                </a:lnTo>
                <a:lnTo>
                  <a:pt x="710" y="443"/>
                </a:lnTo>
                <a:lnTo>
                  <a:pt x="760" y="485"/>
                </a:lnTo>
                <a:lnTo>
                  <a:pt x="810" y="527"/>
                </a:lnTo>
                <a:lnTo>
                  <a:pt x="852" y="560"/>
                </a:lnTo>
                <a:lnTo>
                  <a:pt x="902" y="602"/>
                </a:lnTo>
                <a:lnTo>
                  <a:pt x="952" y="635"/>
                </a:lnTo>
                <a:lnTo>
                  <a:pt x="1003" y="677"/>
                </a:lnTo>
                <a:lnTo>
                  <a:pt x="1053" y="719"/>
                </a:lnTo>
                <a:lnTo>
                  <a:pt x="1103" y="752"/>
                </a:lnTo>
                <a:lnTo>
                  <a:pt x="1153" y="794"/>
                </a:lnTo>
                <a:lnTo>
                  <a:pt x="1203" y="827"/>
                </a:lnTo>
                <a:lnTo>
                  <a:pt x="1253" y="869"/>
                </a:lnTo>
                <a:lnTo>
                  <a:pt x="1303" y="903"/>
                </a:lnTo>
                <a:lnTo>
                  <a:pt x="1353" y="936"/>
                </a:lnTo>
                <a:lnTo>
                  <a:pt x="1404" y="969"/>
                </a:lnTo>
                <a:lnTo>
                  <a:pt x="1454" y="1011"/>
                </a:lnTo>
                <a:lnTo>
                  <a:pt x="1504" y="1045"/>
                </a:lnTo>
                <a:lnTo>
                  <a:pt x="1562" y="1078"/>
                </a:lnTo>
                <a:lnTo>
                  <a:pt x="1612" y="1111"/>
                </a:lnTo>
                <a:lnTo>
                  <a:pt x="1663" y="1145"/>
                </a:lnTo>
                <a:lnTo>
                  <a:pt x="1771" y="1220"/>
                </a:lnTo>
                <a:lnTo>
                  <a:pt x="1821" y="1479"/>
                </a:lnTo>
                <a:lnTo>
                  <a:pt x="1562" y="1529"/>
                </a:lnTo>
                <a:lnTo>
                  <a:pt x="1454" y="1454"/>
                </a:lnTo>
                <a:lnTo>
                  <a:pt x="1404" y="1421"/>
                </a:lnTo>
                <a:lnTo>
                  <a:pt x="1353" y="1387"/>
                </a:lnTo>
                <a:lnTo>
                  <a:pt x="1295" y="1345"/>
                </a:lnTo>
                <a:lnTo>
                  <a:pt x="1245" y="1312"/>
                </a:lnTo>
                <a:lnTo>
                  <a:pt x="1195" y="1270"/>
                </a:lnTo>
                <a:lnTo>
                  <a:pt x="1136" y="1237"/>
                </a:lnTo>
                <a:lnTo>
                  <a:pt x="1086" y="1195"/>
                </a:lnTo>
                <a:lnTo>
                  <a:pt x="1036" y="1162"/>
                </a:lnTo>
                <a:lnTo>
                  <a:pt x="986" y="1120"/>
                </a:lnTo>
                <a:lnTo>
                  <a:pt x="927" y="1078"/>
                </a:lnTo>
                <a:lnTo>
                  <a:pt x="877" y="1045"/>
                </a:lnTo>
                <a:lnTo>
                  <a:pt x="827" y="1003"/>
                </a:lnTo>
                <a:lnTo>
                  <a:pt x="777" y="961"/>
                </a:lnTo>
                <a:lnTo>
                  <a:pt x="727" y="919"/>
                </a:lnTo>
                <a:lnTo>
                  <a:pt x="677" y="878"/>
                </a:lnTo>
                <a:lnTo>
                  <a:pt x="627" y="836"/>
                </a:lnTo>
                <a:lnTo>
                  <a:pt x="576" y="794"/>
                </a:lnTo>
                <a:lnTo>
                  <a:pt x="526" y="752"/>
                </a:lnTo>
                <a:lnTo>
                  <a:pt x="476" y="710"/>
                </a:lnTo>
                <a:lnTo>
                  <a:pt x="426" y="669"/>
                </a:lnTo>
                <a:lnTo>
                  <a:pt x="376" y="619"/>
                </a:lnTo>
                <a:lnTo>
                  <a:pt x="334" y="577"/>
                </a:lnTo>
                <a:lnTo>
                  <a:pt x="284" y="535"/>
                </a:lnTo>
                <a:lnTo>
                  <a:pt x="234" y="485"/>
                </a:lnTo>
                <a:lnTo>
                  <a:pt x="192" y="443"/>
                </a:lnTo>
                <a:lnTo>
                  <a:pt x="167" y="418"/>
                </a:lnTo>
                <a:lnTo>
                  <a:pt x="150" y="393"/>
                </a:lnTo>
                <a:lnTo>
                  <a:pt x="109" y="343"/>
                </a:lnTo>
                <a:lnTo>
                  <a:pt x="67" y="293"/>
                </a:lnTo>
                <a:lnTo>
                  <a:pt x="25" y="234"/>
                </a:lnTo>
                <a:lnTo>
                  <a:pt x="0" y="209"/>
                </a:lnTo>
                <a:lnTo>
                  <a:pt x="17" y="159"/>
                </a:lnTo>
                <a:lnTo>
                  <a:pt x="167" y="17"/>
                </a:lnTo>
                <a:lnTo>
                  <a:pt x="217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4"/>
          <p:cNvSpPr/>
          <p:nvPr/>
        </p:nvSpPr>
        <p:spPr>
          <a:xfrm>
            <a:off x="11242978" y="4450911"/>
            <a:ext cx="85764" cy="91815"/>
          </a:xfrm>
          <a:custGeom>
            <a:avLst/>
            <a:gdLst/>
            <a:ahLst/>
            <a:cxnLst/>
            <a:rect l="l" t="t" r="r" b="b"/>
            <a:pathLst>
              <a:path w="1304" h="1396" extrusionOk="0">
                <a:moveTo>
                  <a:pt x="260" y="1"/>
                </a:moveTo>
                <a:lnTo>
                  <a:pt x="318" y="17"/>
                </a:lnTo>
                <a:lnTo>
                  <a:pt x="368" y="42"/>
                </a:lnTo>
                <a:lnTo>
                  <a:pt x="393" y="51"/>
                </a:lnTo>
                <a:lnTo>
                  <a:pt x="410" y="67"/>
                </a:lnTo>
                <a:lnTo>
                  <a:pt x="452" y="109"/>
                </a:lnTo>
                <a:lnTo>
                  <a:pt x="485" y="143"/>
                </a:lnTo>
                <a:lnTo>
                  <a:pt x="519" y="184"/>
                </a:lnTo>
                <a:lnTo>
                  <a:pt x="552" y="218"/>
                </a:lnTo>
                <a:lnTo>
                  <a:pt x="586" y="260"/>
                </a:lnTo>
                <a:lnTo>
                  <a:pt x="619" y="301"/>
                </a:lnTo>
                <a:lnTo>
                  <a:pt x="652" y="335"/>
                </a:lnTo>
                <a:lnTo>
                  <a:pt x="686" y="377"/>
                </a:lnTo>
                <a:lnTo>
                  <a:pt x="753" y="452"/>
                </a:lnTo>
                <a:lnTo>
                  <a:pt x="819" y="527"/>
                </a:lnTo>
                <a:lnTo>
                  <a:pt x="878" y="610"/>
                </a:lnTo>
                <a:lnTo>
                  <a:pt x="936" y="677"/>
                </a:lnTo>
                <a:lnTo>
                  <a:pt x="945" y="686"/>
                </a:lnTo>
                <a:lnTo>
                  <a:pt x="1003" y="769"/>
                </a:lnTo>
                <a:lnTo>
                  <a:pt x="1062" y="853"/>
                </a:lnTo>
                <a:lnTo>
                  <a:pt x="1129" y="928"/>
                </a:lnTo>
                <a:lnTo>
                  <a:pt x="1187" y="1011"/>
                </a:lnTo>
                <a:lnTo>
                  <a:pt x="1246" y="1087"/>
                </a:lnTo>
                <a:lnTo>
                  <a:pt x="1304" y="1162"/>
                </a:lnTo>
                <a:lnTo>
                  <a:pt x="1304" y="1170"/>
                </a:lnTo>
                <a:lnTo>
                  <a:pt x="1279" y="1396"/>
                </a:lnTo>
                <a:lnTo>
                  <a:pt x="1053" y="1379"/>
                </a:lnTo>
                <a:lnTo>
                  <a:pt x="1045" y="1371"/>
                </a:lnTo>
                <a:lnTo>
                  <a:pt x="987" y="1304"/>
                </a:lnTo>
                <a:lnTo>
                  <a:pt x="920" y="1229"/>
                </a:lnTo>
                <a:lnTo>
                  <a:pt x="853" y="1162"/>
                </a:lnTo>
                <a:lnTo>
                  <a:pt x="778" y="1087"/>
                </a:lnTo>
                <a:lnTo>
                  <a:pt x="711" y="1020"/>
                </a:lnTo>
                <a:lnTo>
                  <a:pt x="644" y="953"/>
                </a:lnTo>
                <a:lnTo>
                  <a:pt x="627" y="936"/>
                </a:lnTo>
                <a:lnTo>
                  <a:pt x="569" y="878"/>
                </a:lnTo>
                <a:lnTo>
                  <a:pt x="502" y="811"/>
                </a:lnTo>
                <a:lnTo>
                  <a:pt x="427" y="744"/>
                </a:lnTo>
                <a:lnTo>
                  <a:pt x="360" y="677"/>
                </a:lnTo>
                <a:lnTo>
                  <a:pt x="327" y="644"/>
                </a:lnTo>
                <a:lnTo>
                  <a:pt x="285" y="610"/>
                </a:lnTo>
                <a:lnTo>
                  <a:pt x="251" y="577"/>
                </a:lnTo>
                <a:lnTo>
                  <a:pt x="218" y="544"/>
                </a:lnTo>
                <a:lnTo>
                  <a:pt x="185" y="519"/>
                </a:lnTo>
                <a:lnTo>
                  <a:pt x="143" y="485"/>
                </a:lnTo>
                <a:lnTo>
                  <a:pt x="109" y="452"/>
                </a:lnTo>
                <a:lnTo>
                  <a:pt x="68" y="418"/>
                </a:lnTo>
                <a:lnTo>
                  <a:pt x="51" y="402"/>
                </a:lnTo>
                <a:lnTo>
                  <a:pt x="43" y="385"/>
                </a:lnTo>
                <a:lnTo>
                  <a:pt x="26" y="335"/>
                </a:lnTo>
                <a:lnTo>
                  <a:pt x="1" y="285"/>
                </a:lnTo>
                <a:lnTo>
                  <a:pt x="1" y="285"/>
                </a:lnTo>
                <a:lnTo>
                  <a:pt x="51" y="159"/>
                </a:lnTo>
                <a:lnTo>
                  <a:pt x="134" y="59"/>
                </a:lnTo>
                <a:lnTo>
                  <a:pt x="2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4"/>
          <p:cNvSpPr/>
          <p:nvPr/>
        </p:nvSpPr>
        <p:spPr>
          <a:xfrm>
            <a:off x="10493002" y="5119594"/>
            <a:ext cx="103916" cy="69321"/>
          </a:xfrm>
          <a:custGeom>
            <a:avLst/>
            <a:gdLst/>
            <a:ahLst/>
            <a:cxnLst/>
            <a:rect l="l" t="t" r="r" b="b"/>
            <a:pathLst>
              <a:path w="1580" h="1054" extrusionOk="0">
                <a:moveTo>
                  <a:pt x="184" y="0"/>
                </a:moveTo>
                <a:lnTo>
                  <a:pt x="276" y="26"/>
                </a:lnTo>
                <a:lnTo>
                  <a:pt x="368" y="67"/>
                </a:lnTo>
                <a:lnTo>
                  <a:pt x="443" y="92"/>
                </a:lnTo>
                <a:lnTo>
                  <a:pt x="460" y="101"/>
                </a:lnTo>
                <a:lnTo>
                  <a:pt x="552" y="134"/>
                </a:lnTo>
                <a:lnTo>
                  <a:pt x="610" y="159"/>
                </a:lnTo>
                <a:lnTo>
                  <a:pt x="652" y="176"/>
                </a:lnTo>
                <a:lnTo>
                  <a:pt x="694" y="201"/>
                </a:lnTo>
                <a:lnTo>
                  <a:pt x="736" y="218"/>
                </a:lnTo>
                <a:lnTo>
                  <a:pt x="769" y="234"/>
                </a:lnTo>
                <a:lnTo>
                  <a:pt x="777" y="243"/>
                </a:lnTo>
                <a:lnTo>
                  <a:pt x="828" y="268"/>
                </a:lnTo>
                <a:lnTo>
                  <a:pt x="869" y="293"/>
                </a:lnTo>
                <a:lnTo>
                  <a:pt x="911" y="318"/>
                </a:lnTo>
                <a:lnTo>
                  <a:pt x="953" y="351"/>
                </a:lnTo>
                <a:lnTo>
                  <a:pt x="995" y="376"/>
                </a:lnTo>
                <a:lnTo>
                  <a:pt x="1036" y="401"/>
                </a:lnTo>
                <a:lnTo>
                  <a:pt x="1070" y="435"/>
                </a:lnTo>
                <a:lnTo>
                  <a:pt x="1112" y="460"/>
                </a:lnTo>
                <a:lnTo>
                  <a:pt x="1153" y="493"/>
                </a:lnTo>
                <a:lnTo>
                  <a:pt x="1195" y="518"/>
                </a:lnTo>
                <a:lnTo>
                  <a:pt x="1237" y="552"/>
                </a:lnTo>
                <a:lnTo>
                  <a:pt x="1254" y="569"/>
                </a:lnTo>
                <a:lnTo>
                  <a:pt x="1279" y="585"/>
                </a:lnTo>
                <a:lnTo>
                  <a:pt x="1312" y="610"/>
                </a:lnTo>
                <a:lnTo>
                  <a:pt x="1354" y="644"/>
                </a:lnTo>
                <a:lnTo>
                  <a:pt x="1396" y="677"/>
                </a:lnTo>
                <a:lnTo>
                  <a:pt x="1437" y="711"/>
                </a:lnTo>
                <a:lnTo>
                  <a:pt x="1471" y="744"/>
                </a:lnTo>
                <a:lnTo>
                  <a:pt x="1513" y="777"/>
                </a:lnTo>
                <a:lnTo>
                  <a:pt x="1546" y="811"/>
                </a:lnTo>
                <a:lnTo>
                  <a:pt x="1579" y="1036"/>
                </a:lnTo>
                <a:lnTo>
                  <a:pt x="1354" y="1053"/>
                </a:lnTo>
                <a:lnTo>
                  <a:pt x="1312" y="1028"/>
                </a:lnTo>
                <a:lnTo>
                  <a:pt x="1279" y="1003"/>
                </a:lnTo>
                <a:lnTo>
                  <a:pt x="1237" y="970"/>
                </a:lnTo>
                <a:lnTo>
                  <a:pt x="1195" y="944"/>
                </a:lnTo>
                <a:lnTo>
                  <a:pt x="1153" y="919"/>
                </a:lnTo>
                <a:lnTo>
                  <a:pt x="1120" y="894"/>
                </a:lnTo>
                <a:lnTo>
                  <a:pt x="1078" y="869"/>
                </a:lnTo>
                <a:lnTo>
                  <a:pt x="1053" y="853"/>
                </a:lnTo>
                <a:lnTo>
                  <a:pt x="1036" y="844"/>
                </a:lnTo>
                <a:lnTo>
                  <a:pt x="995" y="819"/>
                </a:lnTo>
                <a:lnTo>
                  <a:pt x="953" y="794"/>
                </a:lnTo>
                <a:lnTo>
                  <a:pt x="911" y="769"/>
                </a:lnTo>
                <a:lnTo>
                  <a:pt x="878" y="744"/>
                </a:lnTo>
                <a:lnTo>
                  <a:pt x="836" y="727"/>
                </a:lnTo>
                <a:lnTo>
                  <a:pt x="794" y="702"/>
                </a:lnTo>
                <a:lnTo>
                  <a:pt x="794" y="702"/>
                </a:lnTo>
                <a:lnTo>
                  <a:pt x="752" y="677"/>
                </a:lnTo>
                <a:lnTo>
                  <a:pt x="711" y="652"/>
                </a:lnTo>
                <a:lnTo>
                  <a:pt x="669" y="627"/>
                </a:lnTo>
                <a:lnTo>
                  <a:pt x="627" y="602"/>
                </a:lnTo>
                <a:lnTo>
                  <a:pt x="585" y="585"/>
                </a:lnTo>
                <a:lnTo>
                  <a:pt x="577" y="577"/>
                </a:lnTo>
                <a:lnTo>
                  <a:pt x="544" y="560"/>
                </a:lnTo>
                <a:lnTo>
                  <a:pt x="510" y="535"/>
                </a:lnTo>
                <a:lnTo>
                  <a:pt x="468" y="510"/>
                </a:lnTo>
                <a:lnTo>
                  <a:pt x="435" y="485"/>
                </a:lnTo>
                <a:lnTo>
                  <a:pt x="385" y="460"/>
                </a:lnTo>
                <a:lnTo>
                  <a:pt x="310" y="401"/>
                </a:lnTo>
                <a:lnTo>
                  <a:pt x="285" y="385"/>
                </a:lnTo>
                <a:lnTo>
                  <a:pt x="226" y="343"/>
                </a:lnTo>
                <a:lnTo>
                  <a:pt x="143" y="293"/>
                </a:lnTo>
                <a:lnTo>
                  <a:pt x="67" y="243"/>
                </a:lnTo>
                <a:lnTo>
                  <a:pt x="59" y="243"/>
                </a:lnTo>
                <a:lnTo>
                  <a:pt x="1" y="59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4"/>
          <p:cNvSpPr/>
          <p:nvPr/>
        </p:nvSpPr>
        <p:spPr>
          <a:xfrm>
            <a:off x="10730365" y="5010811"/>
            <a:ext cx="133579" cy="111020"/>
          </a:xfrm>
          <a:custGeom>
            <a:avLst/>
            <a:gdLst/>
            <a:ahLst/>
            <a:cxnLst/>
            <a:rect l="l" t="t" r="r" b="b"/>
            <a:pathLst>
              <a:path w="2031" h="1688" extrusionOk="0">
                <a:moveTo>
                  <a:pt x="101" y="0"/>
                </a:moveTo>
                <a:lnTo>
                  <a:pt x="168" y="25"/>
                </a:lnTo>
                <a:lnTo>
                  <a:pt x="234" y="59"/>
                </a:lnTo>
                <a:lnTo>
                  <a:pt x="301" y="76"/>
                </a:lnTo>
                <a:lnTo>
                  <a:pt x="310" y="84"/>
                </a:lnTo>
                <a:lnTo>
                  <a:pt x="385" y="109"/>
                </a:lnTo>
                <a:lnTo>
                  <a:pt x="452" y="126"/>
                </a:lnTo>
                <a:lnTo>
                  <a:pt x="460" y="134"/>
                </a:lnTo>
                <a:lnTo>
                  <a:pt x="510" y="151"/>
                </a:lnTo>
                <a:lnTo>
                  <a:pt x="527" y="159"/>
                </a:lnTo>
                <a:lnTo>
                  <a:pt x="569" y="184"/>
                </a:lnTo>
                <a:lnTo>
                  <a:pt x="594" y="201"/>
                </a:lnTo>
                <a:lnTo>
                  <a:pt x="644" y="251"/>
                </a:lnTo>
                <a:lnTo>
                  <a:pt x="702" y="293"/>
                </a:lnTo>
                <a:lnTo>
                  <a:pt x="711" y="301"/>
                </a:lnTo>
                <a:lnTo>
                  <a:pt x="761" y="335"/>
                </a:lnTo>
                <a:lnTo>
                  <a:pt x="811" y="385"/>
                </a:lnTo>
                <a:lnTo>
                  <a:pt x="869" y="426"/>
                </a:lnTo>
                <a:lnTo>
                  <a:pt x="911" y="468"/>
                </a:lnTo>
                <a:lnTo>
                  <a:pt x="919" y="477"/>
                </a:lnTo>
                <a:lnTo>
                  <a:pt x="978" y="527"/>
                </a:lnTo>
                <a:lnTo>
                  <a:pt x="1028" y="568"/>
                </a:lnTo>
                <a:lnTo>
                  <a:pt x="1086" y="619"/>
                </a:lnTo>
                <a:lnTo>
                  <a:pt x="1137" y="660"/>
                </a:lnTo>
                <a:lnTo>
                  <a:pt x="1195" y="710"/>
                </a:lnTo>
                <a:lnTo>
                  <a:pt x="1245" y="752"/>
                </a:lnTo>
                <a:lnTo>
                  <a:pt x="1304" y="794"/>
                </a:lnTo>
                <a:lnTo>
                  <a:pt x="1354" y="844"/>
                </a:lnTo>
                <a:lnTo>
                  <a:pt x="1379" y="852"/>
                </a:lnTo>
                <a:lnTo>
                  <a:pt x="1412" y="886"/>
                </a:lnTo>
                <a:lnTo>
                  <a:pt x="1471" y="936"/>
                </a:lnTo>
                <a:lnTo>
                  <a:pt x="1521" y="978"/>
                </a:lnTo>
                <a:lnTo>
                  <a:pt x="1579" y="1020"/>
                </a:lnTo>
                <a:lnTo>
                  <a:pt x="1638" y="1070"/>
                </a:lnTo>
                <a:lnTo>
                  <a:pt x="1696" y="1111"/>
                </a:lnTo>
                <a:lnTo>
                  <a:pt x="1746" y="1153"/>
                </a:lnTo>
                <a:lnTo>
                  <a:pt x="1805" y="1203"/>
                </a:lnTo>
                <a:lnTo>
                  <a:pt x="1863" y="1245"/>
                </a:lnTo>
                <a:lnTo>
                  <a:pt x="1972" y="1329"/>
                </a:lnTo>
                <a:lnTo>
                  <a:pt x="1980" y="1337"/>
                </a:lnTo>
                <a:lnTo>
                  <a:pt x="2030" y="1629"/>
                </a:lnTo>
                <a:lnTo>
                  <a:pt x="1730" y="1688"/>
                </a:lnTo>
                <a:lnTo>
                  <a:pt x="1730" y="1680"/>
                </a:lnTo>
                <a:lnTo>
                  <a:pt x="1613" y="1604"/>
                </a:lnTo>
                <a:lnTo>
                  <a:pt x="1554" y="1563"/>
                </a:lnTo>
                <a:lnTo>
                  <a:pt x="1487" y="1521"/>
                </a:lnTo>
                <a:lnTo>
                  <a:pt x="1429" y="1479"/>
                </a:lnTo>
                <a:lnTo>
                  <a:pt x="1371" y="1437"/>
                </a:lnTo>
                <a:lnTo>
                  <a:pt x="1304" y="1395"/>
                </a:lnTo>
                <a:lnTo>
                  <a:pt x="1245" y="1354"/>
                </a:lnTo>
                <a:lnTo>
                  <a:pt x="1187" y="1312"/>
                </a:lnTo>
                <a:lnTo>
                  <a:pt x="1120" y="1270"/>
                </a:lnTo>
                <a:lnTo>
                  <a:pt x="1078" y="1245"/>
                </a:lnTo>
                <a:lnTo>
                  <a:pt x="1061" y="1228"/>
                </a:lnTo>
                <a:lnTo>
                  <a:pt x="1003" y="1187"/>
                </a:lnTo>
                <a:lnTo>
                  <a:pt x="944" y="1145"/>
                </a:lnTo>
                <a:lnTo>
                  <a:pt x="886" y="1103"/>
                </a:lnTo>
                <a:lnTo>
                  <a:pt x="828" y="1053"/>
                </a:lnTo>
                <a:lnTo>
                  <a:pt x="769" y="1011"/>
                </a:lnTo>
                <a:lnTo>
                  <a:pt x="711" y="961"/>
                </a:lnTo>
                <a:lnTo>
                  <a:pt x="652" y="919"/>
                </a:lnTo>
                <a:lnTo>
                  <a:pt x="594" y="869"/>
                </a:lnTo>
                <a:lnTo>
                  <a:pt x="577" y="861"/>
                </a:lnTo>
                <a:lnTo>
                  <a:pt x="535" y="827"/>
                </a:lnTo>
                <a:lnTo>
                  <a:pt x="477" y="777"/>
                </a:lnTo>
                <a:lnTo>
                  <a:pt x="427" y="727"/>
                </a:lnTo>
                <a:lnTo>
                  <a:pt x="376" y="685"/>
                </a:lnTo>
                <a:lnTo>
                  <a:pt x="368" y="677"/>
                </a:lnTo>
                <a:lnTo>
                  <a:pt x="310" y="627"/>
                </a:lnTo>
                <a:lnTo>
                  <a:pt x="259" y="577"/>
                </a:lnTo>
                <a:lnTo>
                  <a:pt x="234" y="552"/>
                </a:lnTo>
                <a:lnTo>
                  <a:pt x="209" y="518"/>
                </a:lnTo>
                <a:lnTo>
                  <a:pt x="201" y="510"/>
                </a:lnTo>
                <a:lnTo>
                  <a:pt x="168" y="451"/>
                </a:lnTo>
                <a:lnTo>
                  <a:pt x="159" y="443"/>
                </a:lnTo>
                <a:lnTo>
                  <a:pt x="134" y="385"/>
                </a:lnTo>
                <a:lnTo>
                  <a:pt x="101" y="309"/>
                </a:lnTo>
                <a:lnTo>
                  <a:pt x="92" y="293"/>
                </a:lnTo>
                <a:lnTo>
                  <a:pt x="67" y="234"/>
                </a:lnTo>
                <a:lnTo>
                  <a:pt x="34" y="167"/>
                </a:lnTo>
                <a:lnTo>
                  <a:pt x="0" y="101"/>
                </a:lnTo>
                <a:lnTo>
                  <a:pt x="0" y="92"/>
                </a:lnTo>
                <a:lnTo>
                  <a:pt x="0" y="0"/>
                </a:lnTo>
                <a:lnTo>
                  <a:pt x="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4"/>
          <p:cNvSpPr/>
          <p:nvPr/>
        </p:nvSpPr>
        <p:spPr>
          <a:xfrm>
            <a:off x="11013309" y="4786074"/>
            <a:ext cx="135223" cy="144036"/>
          </a:xfrm>
          <a:custGeom>
            <a:avLst/>
            <a:gdLst/>
            <a:ahLst/>
            <a:cxnLst/>
            <a:rect l="l" t="t" r="r" b="b"/>
            <a:pathLst>
              <a:path w="2056" h="2190" extrusionOk="0">
                <a:moveTo>
                  <a:pt x="243" y="26"/>
                </a:moveTo>
                <a:lnTo>
                  <a:pt x="318" y="34"/>
                </a:lnTo>
                <a:lnTo>
                  <a:pt x="335" y="34"/>
                </a:lnTo>
                <a:lnTo>
                  <a:pt x="360" y="51"/>
                </a:lnTo>
                <a:lnTo>
                  <a:pt x="385" y="84"/>
                </a:lnTo>
                <a:lnTo>
                  <a:pt x="418" y="109"/>
                </a:lnTo>
                <a:lnTo>
                  <a:pt x="452" y="134"/>
                </a:lnTo>
                <a:lnTo>
                  <a:pt x="485" y="159"/>
                </a:lnTo>
                <a:lnTo>
                  <a:pt x="485" y="159"/>
                </a:lnTo>
                <a:lnTo>
                  <a:pt x="502" y="193"/>
                </a:lnTo>
                <a:lnTo>
                  <a:pt x="519" y="226"/>
                </a:lnTo>
                <a:lnTo>
                  <a:pt x="544" y="260"/>
                </a:lnTo>
                <a:lnTo>
                  <a:pt x="561" y="293"/>
                </a:lnTo>
                <a:lnTo>
                  <a:pt x="586" y="326"/>
                </a:lnTo>
                <a:lnTo>
                  <a:pt x="611" y="360"/>
                </a:lnTo>
                <a:lnTo>
                  <a:pt x="627" y="393"/>
                </a:lnTo>
                <a:lnTo>
                  <a:pt x="652" y="427"/>
                </a:lnTo>
                <a:lnTo>
                  <a:pt x="677" y="460"/>
                </a:lnTo>
                <a:lnTo>
                  <a:pt x="694" y="485"/>
                </a:lnTo>
                <a:lnTo>
                  <a:pt x="719" y="519"/>
                </a:lnTo>
                <a:lnTo>
                  <a:pt x="744" y="552"/>
                </a:lnTo>
                <a:lnTo>
                  <a:pt x="769" y="585"/>
                </a:lnTo>
                <a:lnTo>
                  <a:pt x="794" y="610"/>
                </a:lnTo>
                <a:lnTo>
                  <a:pt x="819" y="644"/>
                </a:lnTo>
                <a:lnTo>
                  <a:pt x="845" y="677"/>
                </a:lnTo>
                <a:lnTo>
                  <a:pt x="870" y="702"/>
                </a:lnTo>
                <a:lnTo>
                  <a:pt x="895" y="736"/>
                </a:lnTo>
                <a:lnTo>
                  <a:pt x="920" y="769"/>
                </a:lnTo>
                <a:lnTo>
                  <a:pt x="945" y="794"/>
                </a:lnTo>
                <a:lnTo>
                  <a:pt x="970" y="828"/>
                </a:lnTo>
                <a:lnTo>
                  <a:pt x="995" y="861"/>
                </a:lnTo>
                <a:lnTo>
                  <a:pt x="1020" y="886"/>
                </a:lnTo>
                <a:lnTo>
                  <a:pt x="1078" y="945"/>
                </a:lnTo>
                <a:lnTo>
                  <a:pt x="1129" y="1003"/>
                </a:lnTo>
                <a:lnTo>
                  <a:pt x="1187" y="1062"/>
                </a:lnTo>
                <a:lnTo>
                  <a:pt x="1246" y="1120"/>
                </a:lnTo>
                <a:lnTo>
                  <a:pt x="1287" y="1162"/>
                </a:lnTo>
                <a:lnTo>
                  <a:pt x="1296" y="1178"/>
                </a:lnTo>
                <a:lnTo>
                  <a:pt x="1354" y="1237"/>
                </a:lnTo>
                <a:lnTo>
                  <a:pt x="1413" y="1295"/>
                </a:lnTo>
                <a:lnTo>
                  <a:pt x="1471" y="1346"/>
                </a:lnTo>
                <a:lnTo>
                  <a:pt x="1530" y="1404"/>
                </a:lnTo>
                <a:lnTo>
                  <a:pt x="1596" y="1463"/>
                </a:lnTo>
                <a:lnTo>
                  <a:pt x="1655" y="1513"/>
                </a:lnTo>
                <a:lnTo>
                  <a:pt x="1713" y="1571"/>
                </a:lnTo>
                <a:lnTo>
                  <a:pt x="1780" y="1630"/>
                </a:lnTo>
                <a:lnTo>
                  <a:pt x="1839" y="1680"/>
                </a:lnTo>
                <a:lnTo>
                  <a:pt x="1906" y="1738"/>
                </a:lnTo>
                <a:lnTo>
                  <a:pt x="1964" y="1788"/>
                </a:lnTo>
                <a:lnTo>
                  <a:pt x="2014" y="1830"/>
                </a:lnTo>
                <a:lnTo>
                  <a:pt x="2031" y="1838"/>
                </a:lnTo>
                <a:lnTo>
                  <a:pt x="2056" y="2156"/>
                </a:lnTo>
                <a:lnTo>
                  <a:pt x="1747" y="2189"/>
                </a:lnTo>
                <a:lnTo>
                  <a:pt x="1738" y="2181"/>
                </a:lnTo>
                <a:lnTo>
                  <a:pt x="1680" y="2131"/>
                </a:lnTo>
                <a:lnTo>
                  <a:pt x="1613" y="2081"/>
                </a:lnTo>
                <a:lnTo>
                  <a:pt x="1546" y="2031"/>
                </a:lnTo>
                <a:lnTo>
                  <a:pt x="1479" y="1972"/>
                </a:lnTo>
                <a:lnTo>
                  <a:pt x="1413" y="1922"/>
                </a:lnTo>
                <a:lnTo>
                  <a:pt x="1354" y="1864"/>
                </a:lnTo>
                <a:lnTo>
                  <a:pt x="1287" y="1813"/>
                </a:lnTo>
                <a:lnTo>
                  <a:pt x="1220" y="1755"/>
                </a:lnTo>
                <a:lnTo>
                  <a:pt x="1154" y="1696"/>
                </a:lnTo>
                <a:lnTo>
                  <a:pt x="1095" y="1638"/>
                </a:lnTo>
                <a:lnTo>
                  <a:pt x="1028" y="1579"/>
                </a:lnTo>
                <a:lnTo>
                  <a:pt x="970" y="1521"/>
                </a:lnTo>
                <a:lnTo>
                  <a:pt x="953" y="1504"/>
                </a:lnTo>
                <a:lnTo>
                  <a:pt x="903" y="1463"/>
                </a:lnTo>
                <a:lnTo>
                  <a:pt x="845" y="1404"/>
                </a:lnTo>
                <a:lnTo>
                  <a:pt x="786" y="1337"/>
                </a:lnTo>
                <a:lnTo>
                  <a:pt x="719" y="1279"/>
                </a:lnTo>
                <a:lnTo>
                  <a:pt x="661" y="1212"/>
                </a:lnTo>
                <a:lnTo>
                  <a:pt x="636" y="1187"/>
                </a:lnTo>
                <a:lnTo>
                  <a:pt x="602" y="1153"/>
                </a:lnTo>
                <a:lnTo>
                  <a:pt x="577" y="1120"/>
                </a:lnTo>
                <a:lnTo>
                  <a:pt x="544" y="1087"/>
                </a:lnTo>
                <a:lnTo>
                  <a:pt x="519" y="1053"/>
                </a:lnTo>
                <a:lnTo>
                  <a:pt x="494" y="1020"/>
                </a:lnTo>
                <a:lnTo>
                  <a:pt x="460" y="986"/>
                </a:lnTo>
                <a:lnTo>
                  <a:pt x="435" y="953"/>
                </a:lnTo>
                <a:lnTo>
                  <a:pt x="410" y="919"/>
                </a:lnTo>
                <a:lnTo>
                  <a:pt x="377" y="886"/>
                </a:lnTo>
                <a:lnTo>
                  <a:pt x="352" y="853"/>
                </a:lnTo>
                <a:lnTo>
                  <a:pt x="327" y="819"/>
                </a:lnTo>
                <a:lnTo>
                  <a:pt x="302" y="786"/>
                </a:lnTo>
                <a:lnTo>
                  <a:pt x="276" y="744"/>
                </a:lnTo>
                <a:lnTo>
                  <a:pt x="251" y="711"/>
                </a:lnTo>
                <a:lnTo>
                  <a:pt x="218" y="677"/>
                </a:lnTo>
                <a:lnTo>
                  <a:pt x="193" y="644"/>
                </a:lnTo>
                <a:lnTo>
                  <a:pt x="168" y="602"/>
                </a:lnTo>
                <a:lnTo>
                  <a:pt x="143" y="569"/>
                </a:lnTo>
                <a:lnTo>
                  <a:pt x="118" y="535"/>
                </a:lnTo>
                <a:lnTo>
                  <a:pt x="101" y="493"/>
                </a:lnTo>
                <a:lnTo>
                  <a:pt x="76" y="460"/>
                </a:lnTo>
                <a:lnTo>
                  <a:pt x="51" y="427"/>
                </a:lnTo>
                <a:lnTo>
                  <a:pt x="51" y="427"/>
                </a:lnTo>
                <a:lnTo>
                  <a:pt x="43" y="376"/>
                </a:lnTo>
                <a:lnTo>
                  <a:pt x="34" y="335"/>
                </a:lnTo>
                <a:lnTo>
                  <a:pt x="18" y="285"/>
                </a:lnTo>
                <a:lnTo>
                  <a:pt x="9" y="243"/>
                </a:lnTo>
                <a:lnTo>
                  <a:pt x="1" y="209"/>
                </a:lnTo>
                <a:lnTo>
                  <a:pt x="9" y="193"/>
                </a:lnTo>
                <a:lnTo>
                  <a:pt x="43" y="126"/>
                </a:lnTo>
                <a:lnTo>
                  <a:pt x="68" y="67"/>
                </a:lnTo>
                <a:lnTo>
                  <a:pt x="18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4"/>
          <p:cNvSpPr/>
          <p:nvPr/>
        </p:nvSpPr>
        <p:spPr>
          <a:xfrm>
            <a:off x="10714450" y="4714649"/>
            <a:ext cx="161597" cy="123121"/>
          </a:xfrm>
          <a:custGeom>
            <a:avLst/>
            <a:gdLst/>
            <a:ahLst/>
            <a:cxnLst/>
            <a:rect l="l" t="t" r="r" b="b"/>
            <a:pathLst>
              <a:path w="2457" h="1872" extrusionOk="0">
                <a:moveTo>
                  <a:pt x="276" y="9"/>
                </a:moveTo>
                <a:lnTo>
                  <a:pt x="460" y="92"/>
                </a:lnTo>
                <a:lnTo>
                  <a:pt x="468" y="92"/>
                </a:lnTo>
                <a:lnTo>
                  <a:pt x="744" y="293"/>
                </a:lnTo>
                <a:lnTo>
                  <a:pt x="1019" y="502"/>
                </a:lnTo>
                <a:lnTo>
                  <a:pt x="1295" y="711"/>
                </a:lnTo>
                <a:lnTo>
                  <a:pt x="1571" y="919"/>
                </a:lnTo>
                <a:lnTo>
                  <a:pt x="1571" y="919"/>
                </a:lnTo>
                <a:lnTo>
                  <a:pt x="1855" y="1128"/>
                </a:lnTo>
                <a:lnTo>
                  <a:pt x="2130" y="1337"/>
                </a:lnTo>
                <a:lnTo>
                  <a:pt x="2398" y="1538"/>
                </a:lnTo>
                <a:lnTo>
                  <a:pt x="2415" y="1546"/>
                </a:lnTo>
                <a:lnTo>
                  <a:pt x="2456" y="1822"/>
                </a:lnTo>
                <a:lnTo>
                  <a:pt x="2181" y="1872"/>
                </a:lnTo>
                <a:lnTo>
                  <a:pt x="2164" y="1863"/>
                </a:lnTo>
                <a:lnTo>
                  <a:pt x="1897" y="1663"/>
                </a:lnTo>
                <a:lnTo>
                  <a:pt x="1613" y="1462"/>
                </a:lnTo>
                <a:lnTo>
                  <a:pt x="1328" y="1262"/>
                </a:lnTo>
                <a:lnTo>
                  <a:pt x="1328" y="1262"/>
                </a:lnTo>
                <a:lnTo>
                  <a:pt x="1053" y="1053"/>
                </a:lnTo>
                <a:lnTo>
                  <a:pt x="769" y="844"/>
                </a:lnTo>
                <a:lnTo>
                  <a:pt x="485" y="635"/>
                </a:lnTo>
                <a:lnTo>
                  <a:pt x="217" y="435"/>
                </a:lnTo>
                <a:lnTo>
                  <a:pt x="209" y="427"/>
                </a:lnTo>
                <a:lnTo>
                  <a:pt x="84" y="268"/>
                </a:lnTo>
                <a:lnTo>
                  <a:pt x="17" y="101"/>
                </a:lnTo>
                <a:lnTo>
                  <a:pt x="0" y="9"/>
                </a:lnTo>
                <a:lnTo>
                  <a:pt x="10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4"/>
          <p:cNvSpPr/>
          <p:nvPr/>
        </p:nvSpPr>
        <p:spPr>
          <a:xfrm>
            <a:off x="10743520" y="4303126"/>
            <a:ext cx="125357" cy="82476"/>
          </a:xfrm>
          <a:custGeom>
            <a:avLst/>
            <a:gdLst/>
            <a:ahLst/>
            <a:cxnLst/>
            <a:rect l="l" t="t" r="r" b="b"/>
            <a:pathLst>
              <a:path w="1906" h="1254" extrusionOk="0">
                <a:moveTo>
                  <a:pt x="93" y="0"/>
                </a:moveTo>
                <a:lnTo>
                  <a:pt x="143" y="25"/>
                </a:lnTo>
                <a:lnTo>
                  <a:pt x="210" y="42"/>
                </a:lnTo>
                <a:lnTo>
                  <a:pt x="268" y="67"/>
                </a:lnTo>
                <a:lnTo>
                  <a:pt x="335" y="84"/>
                </a:lnTo>
                <a:lnTo>
                  <a:pt x="360" y="92"/>
                </a:lnTo>
                <a:lnTo>
                  <a:pt x="452" y="126"/>
                </a:lnTo>
                <a:lnTo>
                  <a:pt x="561" y="167"/>
                </a:lnTo>
                <a:lnTo>
                  <a:pt x="577" y="176"/>
                </a:lnTo>
                <a:lnTo>
                  <a:pt x="694" y="226"/>
                </a:lnTo>
                <a:lnTo>
                  <a:pt x="744" y="251"/>
                </a:lnTo>
                <a:lnTo>
                  <a:pt x="803" y="284"/>
                </a:lnTo>
                <a:lnTo>
                  <a:pt x="912" y="351"/>
                </a:lnTo>
                <a:lnTo>
                  <a:pt x="1020" y="418"/>
                </a:lnTo>
                <a:lnTo>
                  <a:pt x="1045" y="435"/>
                </a:lnTo>
                <a:lnTo>
                  <a:pt x="1129" y="493"/>
                </a:lnTo>
                <a:lnTo>
                  <a:pt x="1229" y="560"/>
                </a:lnTo>
                <a:lnTo>
                  <a:pt x="1338" y="635"/>
                </a:lnTo>
                <a:lnTo>
                  <a:pt x="1413" y="685"/>
                </a:lnTo>
                <a:lnTo>
                  <a:pt x="1438" y="702"/>
                </a:lnTo>
                <a:lnTo>
                  <a:pt x="1546" y="777"/>
                </a:lnTo>
                <a:lnTo>
                  <a:pt x="1647" y="852"/>
                </a:lnTo>
                <a:lnTo>
                  <a:pt x="1755" y="928"/>
                </a:lnTo>
                <a:lnTo>
                  <a:pt x="1856" y="1003"/>
                </a:lnTo>
                <a:lnTo>
                  <a:pt x="1906" y="1220"/>
                </a:lnTo>
                <a:lnTo>
                  <a:pt x="1688" y="1253"/>
                </a:lnTo>
                <a:lnTo>
                  <a:pt x="1580" y="1187"/>
                </a:lnTo>
                <a:lnTo>
                  <a:pt x="1480" y="1120"/>
                </a:lnTo>
                <a:lnTo>
                  <a:pt x="1371" y="1053"/>
                </a:lnTo>
                <a:lnTo>
                  <a:pt x="1271" y="986"/>
                </a:lnTo>
                <a:lnTo>
                  <a:pt x="1237" y="969"/>
                </a:lnTo>
                <a:lnTo>
                  <a:pt x="1162" y="919"/>
                </a:lnTo>
                <a:lnTo>
                  <a:pt x="1062" y="852"/>
                </a:lnTo>
                <a:lnTo>
                  <a:pt x="953" y="786"/>
                </a:lnTo>
                <a:lnTo>
                  <a:pt x="870" y="736"/>
                </a:lnTo>
                <a:lnTo>
                  <a:pt x="845" y="727"/>
                </a:lnTo>
                <a:lnTo>
                  <a:pt x="744" y="652"/>
                </a:lnTo>
                <a:lnTo>
                  <a:pt x="636" y="585"/>
                </a:lnTo>
                <a:lnTo>
                  <a:pt x="577" y="552"/>
                </a:lnTo>
                <a:lnTo>
                  <a:pt x="536" y="518"/>
                </a:lnTo>
                <a:lnTo>
                  <a:pt x="427" y="443"/>
                </a:lnTo>
                <a:lnTo>
                  <a:pt x="410" y="426"/>
                </a:lnTo>
                <a:lnTo>
                  <a:pt x="327" y="360"/>
                </a:lnTo>
                <a:lnTo>
                  <a:pt x="285" y="318"/>
                </a:lnTo>
                <a:lnTo>
                  <a:pt x="260" y="301"/>
                </a:lnTo>
                <a:lnTo>
                  <a:pt x="235" y="276"/>
                </a:lnTo>
                <a:lnTo>
                  <a:pt x="185" y="234"/>
                </a:lnTo>
                <a:lnTo>
                  <a:pt x="135" y="192"/>
                </a:lnTo>
                <a:lnTo>
                  <a:pt x="85" y="159"/>
                </a:lnTo>
                <a:lnTo>
                  <a:pt x="34" y="117"/>
                </a:lnTo>
                <a:lnTo>
                  <a:pt x="34" y="117"/>
                </a:lnTo>
                <a:lnTo>
                  <a:pt x="1" y="25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4"/>
          <p:cNvSpPr/>
          <p:nvPr/>
        </p:nvSpPr>
        <p:spPr>
          <a:xfrm>
            <a:off x="10596852" y="4451437"/>
            <a:ext cx="96221" cy="86356"/>
          </a:xfrm>
          <a:custGeom>
            <a:avLst/>
            <a:gdLst/>
            <a:ahLst/>
            <a:cxnLst/>
            <a:rect l="l" t="t" r="r" b="b"/>
            <a:pathLst>
              <a:path w="1463" h="1313" extrusionOk="0">
                <a:moveTo>
                  <a:pt x="101" y="9"/>
                </a:moveTo>
                <a:lnTo>
                  <a:pt x="109" y="9"/>
                </a:lnTo>
                <a:lnTo>
                  <a:pt x="151" y="34"/>
                </a:lnTo>
                <a:lnTo>
                  <a:pt x="201" y="68"/>
                </a:lnTo>
                <a:lnTo>
                  <a:pt x="251" y="93"/>
                </a:lnTo>
                <a:lnTo>
                  <a:pt x="284" y="110"/>
                </a:lnTo>
                <a:lnTo>
                  <a:pt x="301" y="118"/>
                </a:lnTo>
                <a:lnTo>
                  <a:pt x="343" y="143"/>
                </a:lnTo>
                <a:lnTo>
                  <a:pt x="393" y="168"/>
                </a:lnTo>
                <a:lnTo>
                  <a:pt x="410" y="176"/>
                </a:lnTo>
                <a:lnTo>
                  <a:pt x="443" y="201"/>
                </a:lnTo>
                <a:lnTo>
                  <a:pt x="477" y="218"/>
                </a:lnTo>
                <a:lnTo>
                  <a:pt x="485" y="226"/>
                </a:lnTo>
                <a:lnTo>
                  <a:pt x="518" y="252"/>
                </a:lnTo>
                <a:lnTo>
                  <a:pt x="527" y="260"/>
                </a:lnTo>
                <a:lnTo>
                  <a:pt x="569" y="293"/>
                </a:lnTo>
                <a:lnTo>
                  <a:pt x="602" y="327"/>
                </a:lnTo>
                <a:lnTo>
                  <a:pt x="635" y="360"/>
                </a:lnTo>
                <a:lnTo>
                  <a:pt x="677" y="394"/>
                </a:lnTo>
                <a:lnTo>
                  <a:pt x="711" y="427"/>
                </a:lnTo>
                <a:lnTo>
                  <a:pt x="744" y="460"/>
                </a:lnTo>
                <a:lnTo>
                  <a:pt x="752" y="469"/>
                </a:lnTo>
                <a:lnTo>
                  <a:pt x="786" y="502"/>
                </a:lnTo>
                <a:lnTo>
                  <a:pt x="819" y="536"/>
                </a:lnTo>
                <a:lnTo>
                  <a:pt x="861" y="569"/>
                </a:lnTo>
                <a:lnTo>
                  <a:pt x="894" y="602"/>
                </a:lnTo>
                <a:lnTo>
                  <a:pt x="936" y="636"/>
                </a:lnTo>
                <a:lnTo>
                  <a:pt x="978" y="669"/>
                </a:lnTo>
                <a:lnTo>
                  <a:pt x="1011" y="703"/>
                </a:lnTo>
                <a:lnTo>
                  <a:pt x="1036" y="728"/>
                </a:lnTo>
                <a:lnTo>
                  <a:pt x="1053" y="736"/>
                </a:lnTo>
                <a:lnTo>
                  <a:pt x="1086" y="778"/>
                </a:lnTo>
                <a:lnTo>
                  <a:pt x="1128" y="811"/>
                </a:lnTo>
                <a:lnTo>
                  <a:pt x="1170" y="845"/>
                </a:lnTo>
                <a:lnTo>
                  <a:pt x="1212" y="878"/>
                </a:lnTo>
                <a:lnTo>
                  <a:pt x="1254" y="912"/>
                </a:lnTo>
                <a:lnTo>
                  <a:pt x="1295" y="945"/>
                </a:lnTo>
                <a:lnTo>
                  <a:pt x="1337" y="978"/>
                </a:lnTo>
                <a:lnTo>
                  <a:pt x="1379" y="1003"/>
                </a:lnTo>
                <a:lnTo>
                  <a:pt x="1412" y="1037"/>
                </a:lnTo>
                <a:lnTo>
                  <a:pt x="1421" y="1037"/>
                </a:lnTo>
                <a:lnTo>
                  <a:pt x="1462" y="1262"/>
                </a:lnTo>
                <a:lnTo>
                  <a:pt x="1237" y="1313"/>
                </a:lnTo>
                <a:lnTo>
                  <a:pt x="1228" y="1313"/>
                </a:lnTo>
                <a:lnTo>
                  <a:pt x="1187" y="1287"/>
                </a:lnTo>
                <a:lnTo>
                  <a:pt x="1137" y="1254"/>
                </a:lnTo>
                <a:lnTo>
                  <a:pt x="1086" y="1229"/>
                </a:lnTo>
                <a:lnTo>
                  <a:pt x="1045" y="1204"/>
                </a:lnTo>
                <a:lnTo>
                  <a:pt x="995" y="1179"/>
                </a:lnTo>
                <a:lnTo>
                  <a:pt x="953" y="1145"/>
                </a:lnTo>
                <a:lnTo>
                  <a:pt x="903" y="1112"/>
                </a:lnTo>
                <a:lnTo>
                  <a:pt x="861" y="1087"/>
                </a:lnTo>
                <a:lnTo>
                  <a:pt x="811" y="1054"/>
                </a:lnTo>
                <a:lnTo>
                  <a:pt x="794" y="1037"/>
                </a:lnTo>
                <a:lnTo>
                  <a:pt x="769" y="1020"/>
                </a:lnTo>
                <a:lnTo>
                  <a:pt x="719" y="987"/>
                </a:lnTo>
                <a:lnTo>
                  <a:pt x="677" y="953"/>
                </a:lnTo>
                <a:lnTo>
                  <a:pt x="635" y="920"/>
                </a:lnTo>
                <a:lnTo>
                  <a:pt x="594" y="886"/>
                </a:lnTo>
                <a:lnTo>
                  <a:pt x="552" y="853"/>
                </a:lnTo>
                <a:lnTo>
                  <a:pt x="510" y="820"/>
                </a:lnTo>
                <a:lnTo>
                  <a:pt x="468" y="786"/>
                </a:lnTo>
                <a:lnTo>
                  <a:pt x="452" y="778"/>
                </a:lnTo>
                <a:lnTo>
                  <a:pt x="426" y="753"/>
                </a:lnTo>
                <a:lnTo>
                  <a:pt x="385" y="711"/>
                </a:lnTo>
                <a:lnTo>
                  <a:pt x="343" y="678"/>
                </a:lnTo>
                <a:lnTo>
                  <a:pt x="310" y="636"/>
                </a:lnTo>
                <a:lnTo>
                  <a:pt x="268" y="602"/>
                </a:lnTo>
                <a:lnTo>
                  <a:pt x="226" y="561"/>
                </a:lnTo>
                <a:lnTo>
                  <a:pt x="218" y="552"/>
                </a:lnTo>
                <a:lnTo>
                  <a:pt x="193" y="519"/>
                </a:lnTo>
                <a:lnTo>
                  <a:pt x="184" y="502"/>
                </a:lnTo>
                <a:lnTo>
                  <a:pt x="168" y="469"/>
                </a:lnTo>
                <a:lnTo>
                  <a:pt x="151" y="435"/>
                </a:lnTo>
                <a:lnTo>
                  <a:pt x="142" y="419"/>
                </a:lnTo>
                <a:lnTo>
                  <a:pt x="117" y="360"/>
                </a:lnTo>
                <a:lnTo>
                  <a:pt x="92" y="310"/>
                </a:lnTo>
                <a:lnTo>
                  <a:pt x="84" y="293"/>
                </a:lnTo>
                <a:lnTo>
                  <a:pt x="67" y="252"/>
                </a:lnTo>
                <a:lnTo>
                  <a:pt x="51" y="201"/>
                </a:lnTo>
                <a:lnTo>
                  <a:pt x="25" y="151"/>
                </a:lnTo>
                <a:lnTo>
                  <a:pt x="0" y="101"/>
                </a:lnTo>
                <a:lnTo>
                  <a:pt x="0" y="93"/>
                </a:lnTo>
                <a:lnTo>
                  <a:pt x="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4"/>
          <p:cNvSpPr/>
          <p:nvPr/>
        </p:nvSpPr>
        <p:spPr>
          <a:xfrm>
            <a:off x="10525952" y="3999794"/>
            <a:ext cx="128120" cy="91289"/>
          </a:xfrm>
          <a:custGeom>
            <a:avLst/>
            <a:gdLst/>
            <a:ahLst/>
            <a:cxnLst/>
            <a:rect l="l" t="t" r="r" b="b"/>
            <a:pathLst>
              <a:path w="1948" h="1388" extrusionOk="0">
                <a:moveTo>
                  <a:pt x="93" y="9"/>
                </a:moveTo>
                <a:lnTo>
                  <a:pt x="352" y="84"/>
                </a:lnTo>
                <a:lnTo>
                  <a:pt x="352" y="84"/>
                </a:lnTo>
                <a:lnTo>
                  <a:pt x="544" y="135"/>
                </a:lnTo>
                <a:lnTo>
                  <a:pt x="619" y="160"/>
                </a:lnTo>
                <a:lnTo>
                  <a:pt x="644" y="168"/>
                </a:lnTo>
                <a:lnTo>
                  <a:pt x="728" y="210"/>
                </a:lnTo>
                <a:lnTo>
                  <a:pt x="853" y="285"/>
                </a:lnTo>
                <a:lnTo>
                  <a:pt x="870" y="293"/>
                </a:lnTo>
                <a:lnTo>
                  <a:pt x="961" y="352"/>
                </a:lnTo>
                <a:lnTo>
                  <a:pt x="1045" y="410"/>
                </a:lnTo>
                <a:lnTo>
                  <a:pt x="1070" y="427"/>
                </a:lnTo>
                <a:lnTo>
                  <a:pt x="1179" y="511"/>
                </a:lnTo>
                <a:lnTo>
                  <a:pt x="1279" y="586"/>
                </a:lnTo>
                <a:lnTo>
                  <a:pt x="1388" y="669"/>
                </a:lnTo>
                <a:lnTo>
                  <a:pt x="1429" y="703"/>
                </a:lnTo>
                <a:lnTo>
                  <a:pt x="1488" y="744"/>
                </a:lnTo>
                <a:lnTo>
                  <a:pt x="1596" y="828"/>
                </a:lnTo>
                <a:lnTo>
                  <a:pt x="1697" y="912"/>
                </a:lnTo>
                <a:lnTo>
                  <a:pt x="1805" y="995"/>
                </a:lnTo>
                <a:lnTo>
                  <a:pt x="1897" y="1070"/>
                </a:lnTo>
                <a:lnTo>
                  <a:pt x="1905" y="1079"/>
                </a:lnTo>
                <a:lnTo>
                  <a:pt x="1947" y="1346"/>
                </a:lnTo>
                <a:lnTo>
                  <a:pt x="1688" y="1388"/>
                </a:lnTo>
                <a:lnTo>
                  <a:pt x="1680" y="1379"/>
                </a:lnTo>
                <a:lnTo>
                  <a:pt x="1571" y="1313"/>
                </a:lnTo>
                <a:lnTo>
                  <a:pt x="1463" y="1246"/>
                </a:lnTo>
                <a:lnTo>
                  <a:pt x="1354" y="1179"/>
                </a:lnTo>
                <a:lnTo>
                  <a:pt x="1237" y="1112"/>
                </a:lnTo>
                <a:lnTo>
                  <a:pt x="1179" y="1079"/>
                </a:lnTo>
                <a:lnTo>
                  <a:pt x="1137" y="1045"/>
                </a:lnTo>
                <a:lnTo>
                  <a:pt x="1020" y="978"/>
                </a:lnTo>
                <a:lnTo>
                  <a:pt x="911" y="912"/>
                </a:lnTo>
                <a:lnTo>
                  <a:pt x="803" y="845"/>
                </a:lnTo>
                <a:lnTo>
                  <a:pt x="769" y="828"/>
                </a:lnTo>
                <a:lnTo>
                  <a:pt x="686" y="778"/>
                </a:lnTo>
                <a:lnTo>
                  <a:pt x="594" y="711"/>
                </a:lnTo>
                <a:lnTo>
                  <a:pt x="577" y="703"/>
                </a:lnTo>
                <a:lnTo>
                  <a:pt x="460" y="619"/>
                </a:lnTo>
                <a:lnTo>
                  <a:pt x="385" y="561"/>
                </a:lnTo>
                <a:lnTo>
                  <a:pt x="377" y="544"/>
                </a:lnTo>
                <a:lnTo>
                  <a:pt x="318" y="485"/>
                </a:lnTo>
                <a:lnTo>
                  <a:pt x="193" y="335"/>
                </a:lnTo>
                <a:lnTo>
                  <a:pt x="193" y="335"/>
                </a:lnTo>
                <a:lnTo>
                  <a:pt x="26" y="126"/>
                </a:lnTo>
                <a:lnTo>
                  <a:pt x="26" y="118"/>
                </a:lnTo>
                <a:lnTo>
                  <a:pt x="1" y="26"/>
                </a:lnTo>
                <a:lnTo>
                  <a:pt x="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4"/>
          <p:cNvSpPr/>
          <p:nvPr/>
        </p:nvSpPr>
        <p:spPr>
          <a:xfrm>
            <a:off x="10343573" y="4265769"/>
            <a:ext cx="131343" cy="76425"/>
          </a:xfrm>
          <a:custGeom>
            <a:avLst/>
            <a:gdLst/>
            <a:ahLst/>
            <a:cxnLst/>
            <a:rect l="l" t="t" r="r" b="b"/>
            <a:pathLst>
              <a:path w="1997" h="1162" extrusionOk="0">
                <a:moveTo>
                  <a:pt x="334" y="0"/>
                </a:moveTo>
                <a:lnTo>
                  <a:pt x="359" y="0"/>
                </a:lnTo>
                <a:lnTo>
                  <a:pt x="443" y="17"/>
                </a:lnTo>
                <a:lnTo>
                  <a:pt x="485" y="34"/>
                </a:lnTo>
                <a:lnTo>
                  <a:pt x="585" y="92"/>
                </a:lnTo>
                <a:lnTo>
                  <a:pt x="694" y="142"/>
                </a:lnTo>
                <a:lnTo>
                  <a:pt x="777" y="184"/>
                </a:lnTo>
                <a:lnTo>
                  <a:pt x="802" y="201"/>
                </a:lnTo>
                <a:lnTo>
                  <a:pt x="902" y="251"/>
                </a:lnTo>
                <a:lnTo>
                  <a:pt x="1011" y="309"/>
                </a:lnTo>
                <a:lnTo>
                  <a:pt x="1111" y="359"/>
                </a:lnTo>
                <a:lnTo>
                  <a:pt x="1220" y="418"/>
                </a:lnTo>
                <a:lnTo>
                  <a:pt x="1245" y="426"/>
                </a:lnTo>
                <a:lnTo>
                  <a:pt x="1329" y="468"/>
                </a:lnTo>
                <a:lnTo>
                  <a:pt x="1429" y="527"/>
                </a:lnTo>
                <a:lnTo>
                  <a:pt x="1537" y="577"/>
                </a:lnTo>
                <a:lnTo>
                  <a:pt x="1654" y="627"/>
                </a:lnTo>
                <a:lnTo>
                  <a:pt x="1763" y="685"/>
                </a:lnTo>
                <a:lnTo>
                  <a:pt x="1863" y="727"/>
                </a:lnTo>
                <a:lnTo>
                  <a:pt x="1880" y="727"/>
                </a:lnTo>
                <a:lnTo>
                  <a:pt x="1997" y="1036"/>
                </a:lnTo>
                <a:lnTo>
                  <a:pt x="1688" y="1161"/>
                </a:lnTo>
                <a:lnTo>
                  <a:pt x="1679" y="1161"/>
                </a:lnTo>
                <a:lnTo>
                  <a:pt x="1579" y="1120"/>
                </a:lnTo>
                <a:lnTo>
                  <a:pt x="1462" y="1070"/>
                </a:lnTo>
                <a:lnTo>
                  <a:pt x="1345" y="1028"/>
                </a:lnTo>
                <a:lnTo>
                  <a:pt x="1237" y="978"/>
                </a:lnTo>
                <a:lnTo>
                  <a:pt x="1120" y="936"/>
                </a:lnTo>
                <a:lnTo>
                  <a:pt x="1028" y="894"/>
                </a:lnTo>
                <a:lnTo>
                  <a:pt x="1028" y="894"/>
                </a:lnTo>
                <a:lnTo>
                  <a:pt x="919" y="844"/>
                </a:lnTo>
                <a:lnTo>
                  <a:pt x="802" y="802"/>
                </a:lnTo>
                <a:lnTo>
                  <a:pt x="685" y="752"/>
                </a:lnTo>
                <a:lnTo>
                  <a:pt x="577" y="702"/>
                </a:lnTo>
                <a:lnTo>
                  <a:pt x="543" y="685"/>
                </a:lnTo>
                <a:lnTo>
                  <a:pt x="460" y="652"/>
                </a:lnTo>
                <a:lnTo>
                  <a:pt x="351" y="593"/>
                </a:lnTo>
                <a:lnTo>
                  <a:pt x="234" y="543"/>
                </a:lnTo>
                <a:lnTo>
                  <a:pt x="192" y="518"/>
                </a:lnTo>
                <a:lnTo>
                  <a:pt x="134" y="468"/>
                </a:lnTo>
                <a:lnTo>
                  <a:pt x="109" y="443"/>
                </a:lnTo>
                <a:lnTo>
                  <a:pt x="50" y="368"/>
                </a:lnTo>
                <a:lnTo>
                  <a:pt x="50" y="368"/>
                </a:lnTo>
                <a:lnTo>
                  <a:pt x="0" y="192"/>
                </a:lnTo>
                <a:lnTo>
                  <a:pt x="59" y="67"/>
                </a:lnTo>
                <a:lnTo>
                  <a:pt x="226" y="9"/>
                </a:lnTo>
                <a:lnTo>
                  <a:pt x="226" y="9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8" name="Google Shape;1028;p34"/>
          <p:cNvSpPr/>
          <p:nvPr/>
        </p:nvSpPr>
        <p:spPr>
          <a:xfrm>
            <a:off x="10260571" y="4611323"/>
            <a:ext cx="174816" cy="76491"/>
          </a:xfrm>
          <a:custGeom>
            <a:avLst/>
            <a:gdLst/>
            <a:ahLst/>
            <a:cxnLst/>
            <a:rect l="l" t="t" r="r" b="b"/>
            <a:pathLst>
              <a:path w="2658" h="1163" extrusionOk="0">
                <a:moveTo>
                  <a:pt x="552" y="1"/>
                </a:moveTo>
                <a:lnTo>
                  <a:pt x="611" y="9"/>
                </a:lnTo>
                <a:lnTo>
                  <a:pt x="611" y="9"/>
                </a:lnTo>
                <a:lnTo>
                  <a:pt x="761" y="68"/>
                </a:lnTo>
                <a:lnTo>
                  <a:pt x="811" y="76"/>
                </a:lnTo>
                <a:lnTo>
                  <a:pt x="911" y="126"/>
                </a:lnTo>
                <a:lnTo>
                  <a:pt x="1062" y="185"/>
                </a:lnTo>
                <a:lnTo>
                  <a:pt x="1087" y="193"/>
                </a:lnTo>
                <a:lnTo>
                  <a:pt x="1371" y="310"/>
                </a:lnTo>
                <a:lnTo>
                  <a:pt x="1663" y="444"/>
                </a:lnTo>
                <a:lnTo>
                  <a:pt x="1738" y="477"/>
                </a:lnTo>
                <a:lnTo>
                  <a:pt x="1814" y="511"/>
                </a:lnTo>
                <a:lnTo>
                  <a:pt x="1964" y="577"/>
                </a:lnTo>
                <a:lnTo>
                  <a:pt x="2114" y="644"/>
                </a:lnTo>
                <a:lnTo>
                  <a:pt x="2265" y="711"/>
                </a:lnTo>
                <a:lnTo>
                  <a:pt x="2415" y="786"/>
                </a:lnTo>
                <a:lnTo>
                  <a:pt x="2557" y="845"/>
                </a:lnTo>
                <a:lnTo>
                  <a:pt x="2565" y="853"/>
                </a:lnTo>
                <a:lnTo>
                  <a:pt x="2657" y="1070"/>
                </a:lnTo>
                <a:lnTo>
                  <a:pt x="2440" y="1162"/>
                </a:lnTo>
                <a:lnTo>
                  <a:pt x="2432" y="1162"/>
                </a:lnTo>
                <a:lnTo>
                  <a:pt x="2290" y="1112"/>
                </a:lnTo>
                <a:lnTo>
                  <a:pt x="2131" y="1062"/>
                </a:lnTo>
                <a:lnTo>
                  <a:pt x="1981" y="1012"/>
                </a:lnTo>
                <a:lnTo>
                  <a:pt x="1822" y="962"/>
                </a:lnTo>
                <a:lnTo>
                  <a:pt x="1663" y="912"/>
                </a:lnTo>
                <a:lnTo>
                  <a:pt x="1588" y="886"/>
                </a:lnTo>
                <a:lnTo>
                  <a:pt x="1513" y="861"/>
                </a:lnTo>
                <a:lnTo>
                  <a:pt x="1195" y="761"/>
                </a:lnTo>
                <a:lnTo>
                  <a:pt x="903" y="661"/>
                </a:lnTo>
                <a:lnTo>
                  <a:pt x="886" y="653"/>
                </a:lnTo>
                <a:lnTo>
                  <a:pt x="728" y="602"/>
                </a:lnTo>
                <a:lnTo>
                  <a:pt x="619" y="561"/>
                </a:lnTo>
                <a:lnTo>
                  <a:pt x="577" y="544"/>
                </a:lnTo>
                <a:lnTo>
                  <a:pt x="427" y="486"/>
                </a:lnTo>
                <a:lnTo>
                  <a:pt x="418" y="486"/>
                </a:lnTo>
                <a:lnTo>
                  <a:pt x="368" y="452"/>
                </a:lnTo>
                <a:lnTo>
                  <a:pt x="310" y="402"/>
                </a:lnTo>
                <a:lnTo>
                  <a:pt x="285" y="377"/>
                </a:lnTo>
                <a:lnTo>
                  <a:pt x="193" y="285"/>
                </a:lnTo>
                <a:lnTo>
                  <a:pt x="159" y="252"/>
                </a:lnTo>
                <a:lnTo>
                  <a:pt x="43" y="135"/>
                </a:lnTo>
                <a:lnTo>
                  <a:pt x="43" y="135"/>
                </a:lnTo>
                <a:lnTo>
                  <a:pt x="1" y="43"/>
                </a:lnTo>
                <a:lnTo>
                  <a:pt x="93" y="9"/>
                </a:lnTo>
                <a:lnTo>
                  <a:pt x="268" y="9"/>
                </a:lnTo>
                <a:lnTo>
                  <a:pt x="318" y="9"/>
                </a:lnTo>
                <a:lnTo>
                  <a:pt x="444" y="9"/>
                </a:lnTo>
                <a:lnTo>
                  <a:pt x="477" y="9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Google Shape;1029;p34"/>
          <p:cNvSpPr/>
          <p:nvPr/>
        </p:nvSpPr>
        <p:spPr>
          <a:xfrm>
            <a:off x="10188093" y="4886636"/>
            <a:ext cx="125884" cy="46763"/>
          </a:xfrm>
          <a:custGeom>
            <a:avLst/>
            <a:gdLst/>
            <a:ahLst/>
            <a:cxnLst/>
            <a:rect l="l" t="t" r="r" b="b"/>
            <a:pathLst>
              <a:path w="1914" h="711" extrusionOk="0">
                <a:moveTo>
                  <a:pt x="317" y="34"/>
                </a:moveTo>
                <a:lnTo>
                  <a:pt x="526" y="84"/>
                </a:lnTo>
                <a:lnTo>
                  <a:pt x="568" y="101"/>
                </a:lnTo>
                <a:lnTo>
                  <a:pt x="952" y="201"/>
                </a:lnTo>
                <a:lnTo>
                  <a:pt x="1111" y="243"/>
                </a:lnTo>
                <a:lnTo>
                  <a:pt x="1387" y="326"/>
                </a:lnTo>
                <a:lnTo>
                  <a:pt x="1596" y="385"/>
                </a:lnTo>
                <a:lnTo>
                  <a:pt x="1804" y="443"/>
                </a:lnTo>
                <a:lnTo>
                  <a:pt x="1813" y="443"/>
                </a:lnTo>
                <a:lnTo>
                  <a:pt x="1913" y="619"/>
                </a:lnTo>
                <a:lnTo>
                  <a:pt x="1738" y="710"/>
                </a:lnTo>
                <a:lnTo>
                  <a:pt x="1729" y="710"/>
                </a:lnTo>
                <a:lnTo>
                  <a:pt x="1520" y="660"/>
                </a:lnTo>
                <a:lnTo>
                  <a:pt x="1303" y="610"/>
                </a:lnTo>
                <a:lnTo>
                  <a:pt x="1028" y="535"/>
                </a:lnTo>
                <a:lnTo>
                  <a:pt x="877" y="502"/>
                </a:lnTo>
                <a:lnTo>
                  <a:pt x="485" y="393"/>
                </a:lnTo>
                <a:lnTo>
                  <a:pt x="443" y="385"/>
                </a:lnTo>
                <a:lnTo>
                  <a:pt x="234" y="326"/>
                </a:lnTo>
                <a:lnTo>
                  <a:pt x="109" y="293"/>
                </a:lnTo>
                <a:lnTo>
                  <a:pt x="75" y="234"/>
                </a:lnTo>
                <a:lnTo>
                  <a:pt x="42" y="184"/>
                </a:lnTo>
                <a:lnTo>
                  <a:pt x="42" y="184"/>
                </a:lnTo>
                <a:lnTo>
                  <a:pt x="0" y="101"/>
                </a:lnTo>
                <a:lnTo>
                  <a:pt x="75" y="50"/>
                </a:lnTo>
                <a:lnTo>
                  <a:pt x="75" y="50"/>
                </a:lnTo>
                <a:lnTo>
                  <a:pt x="125" y="25"/>
                </a:lnTo>
                <a:lnTo>
                  <a:pt x="1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Google Shape;1030;p34"/>
          <p:cNvSpPr/>
          <p:nvPr/>
        </p:nvSpPr>
        <p:spPr>
          <a:xfrm>
            <a:off x="10511155" y="4816328"/>
            <a:ext cx="146733" cy="83528"/>
          </a:xfrm>
          <a:custGeom>
            <a:avLst/>
            <a:gdLst/>
            <a:ahLst/>
            <a:cxnLst/>
            <a:rect l="l" t="t" r="r" b="b"/>
            <a:pathLst>
              <a:path w="2231" h="1270" extrusionOk="0">
                <a:moveTo>
                  <a:pt x="100" y="17"/>
                </a:moveTo>
                <a:lnTo>
                  <a:pt x="126" y="25"/>
                </a:lnTo>
                <a:lnTo>
                  <a:pt x="151" y="50"/>
                </a:lnTo>
                <a:lnTo>
                  <a:pt x="184" y="67"/>
                </a:lnTo>
                <a:lnTo>
                  <a:pt x="217" y="92"/>
                </a:lnTo>
                <a:lnTo>
                  <a:pt x="242" y="109"/>
                </a:lnTo>
                <a:lnTo>
                  <a:pt x="276" y="125"/>
                </a:lnTo>
                <a:lnTo>
                  <a:pt x="309" y="142"/>
                </a:lnTo>
                <a:lnTo>
                  <a:pt x="318" y="150"/>
                </a:lnTo>
                <a:lnTo>
                  <a:pt x="334" y="167"/>
                </a:lnTo>
                <a:lnTo>
                  <a:pt x="368" y="184"/>
                </a:lnTo>
                <a:lnTo>
                  <a:pt x="401" y="201"/>
                </a:lnTo>
                <a:lnTo>
                  <a:pt x="435" y="217"/>
                </a:lnTo>
                <a:lnTo>
                  <a:pt x="460" y="234"/>
                </a:lnTo>
                <a:lnTo>
                  <a:pt x="468" y="234"/>
                </a:lnTo>
                <a:lnTo>
                  <a:pt x="527" y="267"/>
                </a:lnTo>
                <a:lnTo>
                  <a:pt x="593" y="301"/>
                </a:lnTo>
                <a:lnTo>
                  <a:pt x="602" y="309"/>
                </a:lnTo>
                <a:lnTo>
                  <a:pt x="652" y="334"/>
                </a:lnTo>
                <a:lnTo>
                  <a:pt x="719" y="376"/>
                </a:lnTo>
                <a:lnTo>
                  <a:pt x="777" y="409"/>
                </a:lnTo>
                <a:lnTo>
                  <a:pt x="844" y="451"/>
                </a:lnTo>
                <a:lnTo>
                  <a:pt x="902" y="485"/>
                </a:lnTo>
                <a:lnTo>
                  <a:pt x="969" y="518"/>
                </a:lnTo>
                <a:lnTo>
                  <a:pt x="978" y="518"/>
                </a:lnTo>
                <a:lnTo>
                  <a:pt x="1028" y="551"/>
                </a:lnTo>
                <a:lnTo>
                  <a:pt x="1095" y="585"/>
                </a:lnTo>
                <a:lnTo>
                  <a:pt x="1161" y="618"/>
                </a:lnTo>
                <a:lnTo>
                  <a:pt x="1228" y="652"/>
                </a:lnTo>
                <a:lnTo>
                  <a:pt x="1295" y="685"/>
                </a:lnTo>
                <a:lnTo>
                  <a:pt x="1362" y="718"/>
                </a:lnTo>
                <a:lnTo>
                  <a:pt x="1429" y="744"/>
                </a:lnTo>
                <a:lnTo>
                  <a:pt x="1496" y="777"/>
                </a:lnTo>
                <a:lnTo>
                  <a:pt x="1496" y="777"/>
                </a:lnTo>
                <a:lnTo>
                  <a:pt x="1562" y="810"/>
                </a:lnTo>
                <a:lnTo>
                  <a:pt x="1629" y="835"/>
                </a:lnTo>
                <a:lnTo>
                  <a:pt x="1696" y="869"/>
                </a:lnTo>
                <a:lnTo>
                  <a:pt x="1763" y="894"/>
                </a:lnTo>
                <a:lnTo>
                  <a:pt x="1830" y="927"/>
                </a:lnTo>
                <a:lnTo>
                  <a:pt x="1897" y="961"/>
                </a:lnTo>
                <a:lnTo>
                  <a:pt x="2030" y="1019"/>
                </a:lnTo>
                <a:lnTo>
                  <a:pt x="2156" y="1069"/>
                </a:lnTo>
                <a:lnTo>
                  <a:pt x="2164" y="1069"/>
                </a:lnTo>
                <a:lnTo>
                  <a:pt x="2231" y="1211"/>
                </a:lnTo>
                <a:lnTo>
                  <a:pt x="2080" y="1270"/>
                </a:lnTo>
                <a:lnTo>
                  <a:pt x="2072" y="1270"/>
                </a:lnTo>
                <a:lnTo>
                  <a:pt x="1947" y="1220"/>
                </a:lnTo>
                <a:lnTo>
                  <a:pt x="1805" y="1170"/>
                </a:lnTo>
                <a:lnTo>
                  <a:pt x="1738" y="1136"/>
                </a:lnTo>
                <a:lnTo>
                  <a:pt x="1671" y="1111"/>
                </a:lnTo>
                <a:lnTo>
                  <a:pt x="1604" y="1086"/>
                </a:lnTo>
                <a:lnTo>
                  <a:pt x="1529" y="1053"/>
                </a:lnTo>
                <a:lnTo>
                  <a:pt x="1462" y="1028"/>
                </a:lnTo>
                <a:lnTo>
                  <a:pt x="1395" y="994"/>
                </a:lnTo>
                <a:lnTo>
                  <a:pt x="1395" y="994"/>
                </a:lnTo>
                <a:lnTo>
                  <a:pt x="1328" y="969"/>
                </a:lnTo>
                <a:lnTo>
                  <a:pt x="1253" y="936"/>
                </a:lnTo>
                <a:lnTo>
                  <a:pt x="1186" y="902"/>
                </a:lnTo>
                <a:lnTo>
                  <a:pt x="1120" y="869"/>
                </a:lnTo>
                <a:lnTo>
                  <a:pt x="1053" y="835"/>
                </a:lnTo>
                <a:lnTo>
                  <a:pt x="986" y="802"/>
                </a:lnTo>
                <a:lnTo>
                  <a:pt x="919" y="769"/>
                </a:lnTo>
                <a:lnTo>
                  <a:pt x="861" y="744"/>
                </a:lnTo>
                <a:lnTo>
                  <a:pt x="852" y="735"/>
                </a:lnTo>
                <a:lnTo>
                  <a:pt x="785" y="702"/>
                </a:lnTo>
                <a:lnTo>
                  <a:pt x="719" y="660"/>
                </a:lnTo>
                <a:lnTo>
                  <a:pt x="652" y="627"/>
                </a:lnTo>
                <a:lnTo>
                  <a:pt x="593" y="585"/>
                </a:lnTo>
                <a:lnTo>
                  <a:pt x="527" y="543"/>
                </a:lnTo>
                <a:lnTo>
                  <a:pt x="468" y="510"/>
                </a:lnTo>
                <a:lnTo>
                  <a:pt x="460" y="501"/>
                </a:lnTo>
                <a:lnTo>
                  <a:pt x="401" y="459"/>
                </a:lnTo>
                <a:lnTo>
                  <a:pt x="351" y="418"/>
                </a:lnTo>
                <a:lnTo>
                  <a:pt x="343" y="409"/>
                </a:lnTo>
                <a:lnTo>
                  <a:pt x="309" y="384"/>
                </a:lnTo>
                <a:lnTo>
                  <a:pt x="284" y="359"/>
                </a:lnTo>
                <a:lnTo>
                  <a:pt x="251" y="334"/>
                </a:lnTo>
                <a:lnTo>
                  <a:pt x="226" y="309"/>
                </a:lnTo>
                <a:lnTo>
                  <a:pt x="209" y="292"/>
                </a:lnTo>
                <a:lnTo>
                  <a:pt x="201" y="284"/>
                </a:lnTo>
                <a:lnTo>
                  <a:pt x="176" y="259"/>
                </a:lnTo>
                <a:lnTo>
                  <a:pt x="142" y="234"/>
                </a:lnTo>
                <a:lnTo>
                  <a:pt x="117" y="209"/>
                </a:lnTo>
                <a:lnTo>
                  <a:pt x="92" y="175"/>
                </a:lnTo>
                <a:lnTo>
                  <a:pt x="67" y="150"/>
                </a:lnTo>
                <a:lnTo>
                  <a:pt x="34" y="125"/>
                </a:lnTo>
                <a:lnTo>
                  <a:pt x="17" y="109"/>
                </a:lnTo>
                <a:lnTo>
                  <a:pt x="9" y="100"/>
                </a:lnTo>
                <a:lnTo>
                  <a:pt x="0" y="8"/>
                </a:lnTo>
                <a:lnTo>
                  <a:pt x="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1" name="Google Shape;1031;p34"/>
          <p:cNvSpPr/>
          <p:nvPr/>
        </p:nvSpPr>
        <p:spPr>
          <a:xfrm>
            <a:off x="10516614" y="4505828"/>
            <a:ext cx="63271" cy="55576"/>
          </a:xfrm>
          <a:custGeom>
            <a:avLst/>
            <a:gdLst/>
            <a:ahLst/>
            <a:cxnLst/>
            <a:rect l="l" t="t" r="r" b="b"/>
            <a:pathLst>
              <a:path w="962" h="845" extrusionOk="0">
                <a:moveTo>
                  <a:pt x="93" y="1"/>
                </a:moveTo>
                <a:lnTo>
                  <a:pt x="235" y="93"/>
                </a:lnTo>
                <a:lnTo>
                  <a:pt x="268" y="118"/>
                </a:lnTo>
                <a:lnTo>
                  <a:pt x="301" y="135"/>
                </a:lnTo>
                <a:lnTo>
                  <a:pt x="352" y="176"/>
                </a:lnTo>
                <a:lnTo>
                  <a:pt x="385" y="193"/>
                </a:lnTo>
                <a:lnTo>
                  <a:pt x="402" y="201"/>
                </a:lnTo>
                <a:lnTo>
                  <a:pt x="444" y="235"/>
                </a:lnTo>
                <a:lnTo>
                  <a:pt x="485" y="260"/>
                </a:lnTo>
                <a:lnTo>
                  <a:pt x="485" y="260"/>
                </a:lnTo>
                <a:lnTo>
                  <a:pt x="519" y="285"/>
                </a:lnTo>
                <a:lnTo>
                  <a:pt x="552" y="318"/>
                </a:lnTo>
                <a:lnTo>
                  <a:pt x="594" y="344"/>
                </a:lnTo>
                <a:lnTo>
                  <a:pt x="611" y="360"/>
                </a:lnTo>
                <a:lnTo>
                  <a:pt x="636" y="377"/>
                </a:lnTo>
                <a:lnTo>
                  <a:pt x="686" y="410"/>
                </a:lnTo>
                <a:lnTo>
                  <a:pt x="761" y="477"/>
                </a:lnTo>
                <a:lnTo>
                  <a:pt x="794" y="502"/>
                </a:lnTo>
                <a:lnTo>
                  <a:pt x="936" y="619"/>
                </a:lnTo>
                <a:lnTo>
                  <a:pt x="961" y="828"/>
                </a:lnTo>
                <a:lnTo>
                  <a:pt x="753" y="845"/>
                </a:lnTo>
                <a:lnTo>
                  <a:pt x="602" y="736"/>
                </a:lnTo>
                <a:lnTo>
                  <a:pt x="577" y="711"/>
                </a:lnTo>
                <a:lnTo>
                  <a:pt x="494" y="644"/>
                </a:lnTo>
                <a:lnTo>
                  <a:pt x="452" y="611"/>
                </a:lnTo>
                <a:lnTo>
                  <a:pt x="427" y="586"/>
                </a:lnTo>
                <a:lnTo>
                  <a:pt x="410" y="577"/>
                </a:lnTo>
                <a:lnTo>
                  <a:pt x="368" y="536"/>
                </a:lnTo>
                <a:lnTo>
                  <a:pt x="335" y="502"/>
                </a:lnTo>
                <a:lnTo>
                  <a:pt x="301" y="477"/>
                </a:lnTo>
                <a:lnTo>
                  <a:pt x="301" y="477"/>
                </a:lnTo>
                <a:lnTo>
                  <a:pt x="268" y="435"/>
                </a:lnTo>
                <a:lnTo>
                  <a:pt x="226" y="394"/>
                </a:lnTo>
                <a:lnTo>
                  <a:pt x="210" y="377"/>
                </a:lnTo>
                <a:lnTo>
                  <a:pt x="193" y="344"/>
                </a:lnTo>
                <a:lnTo>
                  <a:pt x="151" y="293"/>
                </a:lnTo>
                <a:lnTo>
                  <a:pt x="126" y="268"/>
                </a:lnTo>
                <a:lnTo>
                  <a:pt x="109" y="235"/>
                </a:lnTo>
                <a:lnTo>
                  <a:pt x="1" y="93"/>
                </a:lnTo>
                <a:lnTo>
                  <a:pt x="1" y="93"/>
                </a:lnTo>
                <a:lnTo>
                  <a:pt x="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2" name="Google Shape;1032;p34"/>
          <p:cNvSpPr/>
          <p:nvPr/>
        </p:nvSpPr>
        <p:spPr>
          <a:xfrm>
            <a:off x="12778115" y="4454199"/>
            <a:ext cx="37489" cy="88000"/>
          </a:xfrm>
          <a:custGeom>
            <a:avLst/>
            <a:gdLst/>
            <a:ahLst/>
            <a:cxnLst/>
            <a:rect l="l" t="t" r="r" b="b"/>
            <a:pathLst>
              <a:path w="570" h="1338" extrusionOk="0">
                <a:moveTo>
                  <a:pt x="394" y="1"/>
                </a:moveTo>
                <a:lnTo>
                  <a:pt x="452" y="42"/>
                </a:lnTo>
                <a:lnTo>
                  <a:pt x="511" y="93"/>
                </a:lnTo>
                <a:lnTo>
                  <a:pt x="511" y="126"/>
                </a:lnTo>
                <a:lnTo>
                  <a:pt x="527" y="260"/>
                </a:lnTo>
                <a:lnTo>
                  <a:pt x="527" y="327"/>
                </a:lnTo>
                <a:lnTo>
                  <a:pt x="527" y="402"/>
                </a:lnTo>
                <a:lnTo>
                  <a:pt x="536" y="535"/>
                </a:lnTo>
                <a:lnTo>
                  <a:pt x="544" y="661"/>
                </a:lnTo>
                <a:lnTo>
                  <a:pt x="544" y="677"/>
                </a:lnTo>
                <a:lnTo>
                  <a:pt x="552" y="811"/>
                </a:lnTo>
                <a:lnTo>
                  <a:pt x="561" y="953"/>
                </a:lnTo>
                <a:lnTo>
                  <a:pt x="569" y="1087"/>
                </a:lnTo>
                <a:lnTo>
                  <a:pt x="569" y="1087"/>
                </a:lnTo>
                <a:lnTo>
                  <a:pt x="377" y="1337"/>
                </a:lnTo>
                <a:lnTo>
                  <a:pt x="126" y="1137"/>
                </a:lnTo>
                <a:lnTo>
                  <a:pt x="126" y="1137"/>
                </a:lnTo>
                <a:lnTo>
                  <a:pt x="101" y="1003"/>
                </a:lnTo>
                <a:lnTo>
                  <a:pt x="85" y="861"/>
                </a:lnTo>
                <a:lnTo>
                  <a:pt x="59" y="728"/>
                </a:lnTo>
                <a:lnTo>
                  <a:pt x="59" y="711"/>
                </a:lnTo>
                <a:lnTo>
                  <a:pt x="43" y="585"/>
                </a:lnTo>
                <a:lnTo>
                  <a:pt x="26" y="443"/>
                </a:lnTo>
                <a:lnTo>
                  <a:pt x="18" y="368"/>
                </a:lnTo>
                <a:lnTo>
                  <a:pt x="9" y="310"/>
                </a:lnTo>
                <a:lnTo>
                  <a:pt x="1" y="168"/>
                </a:lnTo>
                <a:lnTo>
                  <a:pt x="1" y="134"/>
                </a:lnTo>
                <a:lnTo>
                  <a:pt x="51" y="76"/>
                </a:lnTo>
                <a:lnTo>
                  <a:pt x="101" y="26"/>
                </a:lnTo>
                <a:lnTo>
                  <a:pt x="101" y="26"/>
                </a:lnTo>
                <a:lnTo>
                  <a:pt x="38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3" name="Google Shape;1033;p34"/>
          <p:cNvSpPr/>
          <p:nvPr/>
        </p:nvSpPr>
        <p:spPr>
          <a:xfrm>
            <a:off x="8236434" y="6309110"/>
            <a:ext cx="875333" cy="877569"/>
          </a:xfrm>
          <a:custGeom>
            <a:avLst/>
            <a:gdLst/>
            <a:ahLst/>
            <a:cxnLst/>
            <a:rect l="l" t="t" r="r" b="b"/>
            <a:pathLst>
              <a:path w="13309" h="13343" extrusionOk="0">
                <a:moveTo>
                  <a:pt x="5773" y="2649"/>
                </a:moveTo>
                <a:cubicBezTo>
                  <a:pt x="5773" y="1989"/>
                  <a:pt x="5865" y="1354"/>
                  <a:pt x="6208" y="770"/>
                </a:cubicBezTo>
                <a:lnTo>
                  <a:pt x="6308" y="594"/>
                </a:lnTo>
                <a:cubicBezTo>
                  <a:pt x="6341" y="536"/>
                  <a:pt x="6366" y="511"/>
                  <a:pt x="6400" y="469"/>
                </a:cubicBezTo>
                <a:cubicBezTo>
                  <a:pt x="6433" y="427"/>
                  <a:pt x="6450" y="410"/>
                  <a:pt x="6466" y="385"/>
                </a:cubicBezTo>
                <a:cubicBezTo>
                  <a:pt x="6650" y="151"/>
                  <a:pt x="6934" y="9"/>
                  <a:pt x="7227" y="1"/>
                </a:cubicBezTo>
                <a:cubicBezTo>
                  <a:pt x="7444" y="1"/>
                  <a:pt x="7636" y="93"/>
                  <a:pt x="7770" y="260"/>
                </a:cubicBezTo>
                <a:cubicBezTo>
                  <a:pt x="7937" y="485"/>
                  <a:pt x="7937" y="786"/>
                  <a:pt x="7954" y="1054"/>
                </a:cubicBezTo>
                <a:cubicBezTo>
                  <a:pt x="8129" y="937"/>
                  <a:pt x="8321" y="828"/>
                  <a:pt x="8513" y="736"/>
                </a:cubicBezTo>
                <a:cubicBezTo>
                  <a:pt x="9223" y="419"/>
                  <a:pt x="10059" y="736"/>
                  <a:pt x="10376" y="1446"/>
                </a:cubicBezTo>
                <a:cubicBezTo>
                  <a:pt x="10827" y="2390"/>
                  <a:pt x="10426" y="3510"/>
                  <a:pt x="9758" y="4404"/>
                </a:cubicBezTo>
                <a:cubicBezTo>
                  <a:pt x="10142" y="4278"/>
                  <a:pt x="10543" y="4220"/>
                  <a:pt x="10953" y="4220"/>
                </a:cubicBezTo>
                <a:cubicBezTo>
                  <a:pt x="11905" y="4236"/>
                  <a:pt x="12907" y="4738"/>
                  <a:pt x="13083" y="5615"/>
                </a:cubicBezTo>
                <a:cubicBezTo>
                  <a:pt x="13308" y="6676"/>
                  <a:pt x="12398" y="7854"/>
                  <a:pt x="11262" y="7954"/>
                </a:cubicBezTo>
                <a:cubicBezTo>
                  <a:pt x="11370" y="8146"/>
                  <a:pt x="11462" y="8347"/>
                  <a:pt x="11529" y="8555"/>
                </a:cubicBezTo>
                <a:cubicBezTo>
                  <a:pt x="11638" y="9065"/>
                  <a:pt x="11295" y="9566"/>
                  <a:pt x="10769" y="9642"/>
                </a:cubicBezTo>
                <a:cubicBezTo>
                  <a:pt x="10234" y="9700"/>
                  <a:pt x="9716" y="9525"/>
                  <a:pt x="9207" y="9224"/>
                </a:cubicBezTo>
                <a:cubicBezTo>
                  <a:pt x="9683" y="10084"/>
                  <a:pt x="9883" y="11187"/>
                  <a:pt x="9349" y="12064"/>
                </a:cubicBezTo>
                <a:cubicBezTo>
                  <a:pt x="9332" y="12098"/>
                  <a:pt x="9307" y="12131"/>
                  <a:pt x="9282" y="12156"/>
                </a:cubicBezTo>
                <a:cubicBezTo>
                  <a:pt x="8872" y="12616"/>
                  <a:pt x="7970" y="12540"/>
                  <a:pt x="7477" y="12098"/>
                </a:cubicBezTo>
                <a:cubicBezTo>
                  <a:pt x="7310" y="11939"/>
                  <a:pt x="7060" y="11697"/>
                  <a:pt x="7060" y="11697"/>
                </a:cubicBezTo>
                <a:lnTo>
                  <a:pt x="7043" y="11763"/>
                </a:lnTo>
                <a:cubicBezTo>
                  <a:pt x="6851" y="12423"/>
                  <a:pt x="6458" y="13342"/>
                  <a:pt x="5539" y="12808"/>
                </a:cubicBezTo>
                <a:cubicBezTo>
                  <a:pt x="4913" y="12448"/>
                  <a:pt x="4787" y="11605"/>
                  <a:pt x="4796" y="10995"/>
                </a:cubicBezTo>
                <a:cubicBezTo>
                  <a:pt x="4796" y="10903"/>
                  <a:pt x="4796" y="10811"/>
                  <a:pt x="4804" y="10728"/>
                </a:cubicBezTo>
                <a:cubicBezTo>
                  <a:pt x="4746" y="10828"/>
                  <a:pt x="4679" y="10928"/>
                  <a:pt x="4612" y="11020"/>
                </a:cubicBezTo>
                <a:cubicBezTo>
                  <a:pt x="4228" y="11596"/>
                  <a:pt x="3576" y="12081"/>
                  <a:pt x="2891" y="11789"/>
                </a:cubicBezTo>
                <a:cubicBezTo>
                  <a:pt x="2690" y="11705"/>
                  <a:pt x="2523" y="11571"/>
                  <a:pt x="2381" y="11413"/>
                </a:cubicBezTo>
                <a:cubicBezTo>
                  <a:pt x="2273" y="11321"/>
                  <a:pt x="2181" y="11212"/>
                  <a:pt x="2106" y="11087"/>
                </a:cubicBezTo>
                <a:cubicBezTo>
                  <a:pt x="1805" y="10552"/>
                  <a:pt x="1880" y="9875"/>
                  <a:pt x="2147" y="9357"/>
                </a:cubicBezTo>
                <a:cubicBezTo>
                  <a:pt x="2147" y="9357"/>
                  <a:pt x="1437" y="9558"/>
                  <a:pt x="1070" y="9508"/>
                </a:cubicBezTo>
                <a:cubicBezTo>
                  <a:pt x="410" y="9408"/>
                  <a:pt x="0" y="8748"/>
                  <a:pt x="193" y="8121"/>
                </a:cubicBezTo>
                <a:cubicBezTo>
                  <a:pt x="502" y="7010"/>
                  <a:pt x="1705" y="6317"/>
                  <a:pt x="2782" y="6041"/>
                </a:cubicBezTo>
                <a:cubicBezTo>
                  <a:pt x="1905" y="5907"/>
                  <a:pt x="1112" y="5456"/>
                  <a:pt x="552" y="4763"/>
                </a:cubicBezTo>
                <a:cubicBezTo>
                  <a:pt x="193" y="4295"/>
                  <a:pt x="226" y="3510"/>
                  <a:pt x="786" y="3209"/>
                </a:cubicBezTo>
                <a:cubicBezTo>
                  <a:pt x="1137" y="3017"/>
                  <a:pt x="1571" y="3017"/>
                  <a:pt x="1980" y="3050"/>
                </a:cubicBezTo>
                <a:lnTo>
                  <a:pt x="2189" y="3075"/>
                </a:lnTo>
                <a:lnTo>
                  <a:pt x="2173" y="3008"/>
                </a:lnTo>
                <a:cubicBezTo>
                  <a:pt x="1914" y="2006"/>
                  <a:pt x="2081" y="870"/>
                  <a:pt x="2966" y="293"/>
                </a:cubicBezTo>
                <a:cubicBezTo>
                  <a:pt x="3125" y="193"/>
                  <a:pt x="3309" y="135"/>
                  <a:pt x="3492" y="126"/>
                </a:cubicBezTo>
                <a:cubicBezTo>
                  <a:pt x="4069" y="135"/>
                  <a:pt x="4520" y="619"/>
                  <a:pt x="4846" y="1029"/>
                </a:cubicBezTo>
                <a:cubicBezTo>
                  <a:pt x="5238" y="1521"/>
                  <a:pt x="5548" y="2064"/>
                  <a:pt x="5773" y="26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" name="Google Shape;1034;p34"/>
          <p:cNvSpPr/>
          <p:nvPr/>
        </p:nvSpPr>
        <p:spPr>
          <a:xfrm>
            <a:off x="8400135" y="6467945"/>
            <a:ext cx="513269" cy="579697"/>
          </a:xfrm>
          <a:custGeom>
            <a:avLst/>
            <a:gdLst/>
            <a:ahLst/>
            <a:cxnLst/>
            <a:rect l="l" t="t" r="r" b="b"/>
            <a:pathLst>
              <a:path w="7804" h="8814" extrusionOk="0">
                <a:moveTo>
                  <a:pt x="948" y="1768"/>
                </a:moveTo>
                <a:cubicBezTo>
                  <a:pt x="864" y="1768"/>
                  <a:pt x="761" y="1796"/>
                  <a:pt x="761" y="1796"/>
                </a:cubicBezTo>
                <a:lnTo>
                  <a:pt x="770" y="1881"/>
                </a:lnTo>
                <a:lnTo>
                  <a:pt x="770" y="1881"/>
                </a:lnTo>
                <a:lnTo>
                  <a:pt x="1037" y="1788"/>
                </a:lnTo>
                <a:cubicBezTo>
                  <a:pt x="1017" y="1773"/>
                  <a:pt x="984" y="1768"/>
                  <a:pt x="948" y="1768"/>
                </a:cubicBezTo>
                <a:close/>
                <a:moveTo>
                  <a:pt x="770" y="1881"/>
                </a:moveTo>
                <a:lnTo>
                  <a:pt x="1" y="2147"/>
                </a:lnTo>
                <a:cubicBezTo>
                  <a:pt x="444" y="2465"/>
                  <a:pt x="920" y="2740"/>
                  <a:pt x="1396" y="3033"/>
                </a:cubicBezTo>
                <a:lnTo>
                  <a:pt x="1847" y="3334"/>
                </a:lnTo>
                <a:cubicBezTo>
                  <a:pt x="2009" y="3309"/>
                  <a:pt x="2173" y="3297"/>
                  <a:pt x="2336" y="3297"/>
                </a:cubicBezTo>
                <a:cubicBezTo>
                  <a:pt x="2432" y="3297"/>
                  <a:pt x="2528" y="3301"/>
                  <a:pt x="2624" y="3309"/>
                </a:cubicBezTo>
                <a:lnTo>
                  <a:pt x="2624" y="3309"/>
                </a:lnTo>
                <a:cubicBezTo>
                  <a:pt x="2501" y="3238"/>
                  <a:pt x="2376" y="3172"/>
                  <a:pt x="2248" y="3108"/>
                </a:cubicBezTo>
                <a:lnTo>
                  <a:pt x="1881" y="2882"/>
                </a:lnTo>
                <a:cubicBezTo>
                  <a:pt x="1747" y="2799"/>
                  <a:pt x="1622" y="2715"/>
                  <a:pt x="1505" y="2623"/>
                </a:cubicBezTo>
                <a:cubicBezTo>
                  <a:pt x="1196" y="2398"/>
                  <a:pt x="786" y="2039"/>
                  <a:pt x="786" y="2039"/>
                </a:cubicBezTo>
                <a:lnTo>
                  <a:pt x="770" y="1881"/>
                </a:lnTo>
                <a:close/>
                <a:moveTo>
                  <a:pt x="4111" y="3400"/>
                </a:moveTo>
                <a:lnTo>
                  <a:pt x="4103" y="3425"/>
                </a:lnTo>
                <a:lnTo>
                  <a:pt x="4094" y="3450"/>
                </a:lnTo>
                <a:cubicBezTo>
                  <a:pt x="4098" y="3443"/>
                  <a:pt x="4101" y="3437"/>
                  <a:pt x="4104" y="3432"/>
                </a:cubicBezTo>
                <a:lnTo>
                  <a:pt x="4104" y="3432"/>
                </a:lnTo>
                <a:cubicBezTo>
                  <a:pt x="4104" y="3432"/>
                  <a:pt x="4104" y="3432"/>
                  <a:pt x="4104" y="3432"/>
                </a:cubicBezTo>
                <a:cubicBezTo>
                  <a:pt x="4106" y="3432"/>
                  <a:pt x="4113" y="3419"/>
                  <a:pt x="4112" y="3419"/>
                </a:cubicBezTo>
                <a:lnTo>
                  <a:pt x="4112" y="3419"/>
                </a:lnTo>
                <a:cubicBezTo>
                  <a:pt x="4111" y="3419"/>
                  <a:pt x="4109" y="3422"/>
                  <a:pt x="4104" y="3432"/>
                </a:cubicBezTo>
                <a:lnTo>
                  <a:pt x="4104" y="3432"/>
                </a:lnTo>
                <a:cubicBezTo>
                  <a:pt x="4103" y="3430"/>
                  <a:pt x="4105" y="3422"/>
                  <a:pt x="4111" y="3400"/>
                </a:cubicBezTo>
                <a:close/>
                <a:moveTo>
                  <a:pt x="2624" y="3309"/>
                </a:moveTo>
                <a:cubicBezTo>
                  <a:pt x="2728" y="3369"/>
                  <a:pt x="2831" y="3432"/>
                  <a:pt x="2933" y="3501"/>
                </a:cubicBezTo>
                <a:cubicBezTo>
                  <a:pt x="3067" y="3601"/>
                  <a:pt x="3217" y="3676"/>
                  <a:pt x="3384" y="3726"/>
                </a:cubicBezTo>
                <a:cubicBezTo>
                  <a:pt x="3384" y="3726"/>
                  <a:pt x="3403" y="3749"/>
                  <a:pt x="3414" y="3749"/>
                </a:cubicBezTo>
                <a:cubicBezTo>
                  <a:pt x="3431" y="3749"/>
                  <a:pt x="3431" y="3698"/>
                  <a:pt x="3326" y="3442"/>
                </a:cubicBezTo>
                <a:cubicBezTo>
                  <a:pt x="3095" y="3374"/>
                  <a:pt x="2860" y="3330"/>
                  <a:pt x="2624" y="3309"/>
                </a:cubicBezTo>
                <a:close/>
                <a:moveTo>
                  <a:pt x="6843" y="3450"/>
                </a:moveTo>
                <a:cubicBezTo>
                  <a:pt x="6676" y="3450"/>
                  <a:pt x="6517" y="3459"/>
                  <a:pt x="6358" y="3476"/>
                </a:cubicBezTo>
                <a:cubicBezTo>
                  <a:pt x="5857" y="3534"/>
                  <a:pt x="5047" y="3467"/>
                  <a:pt x="4963" y="4069"/>
                </a:cubicBezTo>
                <a:lnTo>
                  <a:pt x="4966" y="4070"/>
                </a:lnTo>
                <a:lnTo>
                  <a:pt x="4966" y="4070"/>
                </a:lnTo>
                <a:cubicBezTo>
                  <a:pt x="4996" y="4059"/>
                  <a:pt x="5065" y="4038"/>
                  <a:pt x="5197" y="3994"/>
                </a:cubicBezTo>
                <a:cubicBezTo>
                  <a:pt x="5548" y="3877"/>
                  <a:pt x="5899" y="3801"/>
                  <a:pt x="6267" y="3751"/>
                </a:cubicBezTo>
                <a:cubicBezTo>
                  <a:pt x="6601" y="3701"/>
                  <a:pt x="7804" y="3651"/>
                  <a:pt x="7804" y="3651"/>
                </a:cubicBezTo>
                <a:lnTo>
                  <a:pt x="7745" y="3567"/>
                </a:lnTo>
                <a:cubicBezTo>
                  <a:pt x="7444" y="3501"/>
                  <a:pt x="7144" y="3467"/>
                  <a:pt x="6843" y="3450"/>
                </a:cubicBezTo>
                <a:close/>
                <a:moveTo>
                  <a:pt x="4955" y="4069"/>
                </a:moveTo>
                <a:cubicBezTo>
                  <a:pt x="4953" y="4069"/>
                  <a:pt x="4950" y="4070"/>
                  <a:pt x="4949" y="4071"/>
                </a:cubicBezTo>
                <a:lnTo>
                  <a:pt x="4949" y="4071"/>
                </a:lnTo>
                <a:lnTo>
                  <a:pt x="4955" y="4069"/>
                </a:lnTo>
                <a:close/>
                <a:moveTo>
                  <a:pt x="4946" y="4080"/>
                </a:moveTo>
                <a:lnTo>
                  <a:pt x="4946" y="4080"/>
                </a:lnTo>
                <a:cubicBezTo>
                  <a:pt x="4946" y="4081"/>
                  <a:pt x="4948" y="4081"/>
                  <a:pt x="4951" y="4081"/>
                </a:cubicBezTo>
                <a:lnTo>
                  <a:pt x="4951" y="4081"/>
                </a:lnTo>
                <a:cubicBezTo>
                  <a:pt x="4949" y="4081"/>
                  <a:pt x="4947" y="4080"/>
                  <a:pt x="4946" y="4080"/>
                </a:cubicBezTo>
                <a:close/>
                <a:moveTo>
                  <a:pt x="1313" y="4102"/>
                </a:moveTo>
                <a:cubicBezTo>
                  <a:pt x="1312" y="4102"/>
                  <a:pt x="1312" y="4102"/>
                  <a:pt x="1312" y="4102"/>
                </a:cubicBezTo>
                <a:lnTo>
                  <a:pt x="1312" y="4102"/>
                </a:lnTo>
                <a:cubicBezTo>
                  <a:pt x="1312" y="4102"/>
                  <a:pt x="1313" y="4102"/>
                  <a:pt x="1313" y="4102"/>
                </a:cubicBezTo>
                <a:close/>
                <a:moveTo>
                  <a:pt x="4987" y="4083"/>
                </a:moveTo>
                <a:lnTo>
                  <a:pt x="4993" y="4086"/>
                </a:lnTo>
                <a:lnTo>
                  <a:pt x="4993" y="4086"/>
                </a:lnTo>
                <a:cubicBezTo>
                  <a:pt x="4982" y="4085"/>
                  <a:pt x="4971" y="4085"/>
                  <a:pt x="4963" y="4085"/>
                </a:cubicBezTo>
                <a:cubicBezTo>
                  <a:pt x="4960" y="4128"/>
                  <a:pt x="4975" y="4141"/>
                  <a:pt x="4993" y="4141"/>
                </a:cubicBezTo>
                <a:cubicBezTo>
                  <a:pt x="5017" y="4141"/>
                  <a:pt x="5047" y="4119"/>
                  <a:pt x="5047" y="4119"/>
                </a:cubicBezTo>
                <a:cubicBezTo>
                  <a:pt x="5047" y="4110"/>
                  <a:pt x="5043" y="4104"/>
                  <a:pt x="5037" y="4099"/>
                </a:cubicBezTo>
                <a:lnTo>
                  <a:pt x="5037" y="4099"/>
                </a:lnTo>
                <a:cubicBezTo>
                  <a:pt x="5026" y="4089"/>
                  <a:pt x="5006" y="4085"/>
                  <a:pt x="4987" y="4083"/>
                </a:cubicBezTo>
                <a:close/>
                <a:moveTo>
                  <a:pt x="4963" y="4069"/>
                </a:moveTo>
                <a:lnTo>
                  <a:pt x="4940" y="4077"/>
                </a:lnTo>
                <a:lnTo>
                  <a:pt x="4940" y="4077"/>
                </a:lnTo>
                <a:cubicBezTo>
                  <a:pt x="4939" y="4075"/>
                  <a:pt x="4942" y="4073"/>
                  <a:pt x="4949" y="4071"/>
                </a:cubicBezTo>
                <a:lnTo>
                  <a:pt x="4949" y="4071"/>
                </a:lnTo>
                <a:lnTo>
                  <a:pt x="3967" y="4411"/>
                </a:lnTo>
                <a:lnTo>
                  <a:pt x="3967" y="4411"/>
                </a:lnTo>
                <a:cubicBezTo>
                  <a:pt x="3967" y="4411"/>
                  <a:pt x="3967" y="4411"/>
                  <a:pt x="3967" y="4411"/>
                </a:cubicBezTo>
                <a:lnTo>
                  <a:pt x="3967" y="4411"/>
                </a:lnTo>
                <a:lnTo>
                  <a:pt x="4940" y="4077"/>
                </a:lnTo>
                <a:lnTo>
                  <a:pt x="4940" y="4077"/>
                </a:lnTo>
                <a:cubicBezTo>
                  <a:pt x="4941" y="4078"/>
                  <a:pt x="4943" y="4079"/>
                  <a:pt x="4946" y="4080"/>
                </a:cubicBezTo>
                <a:lnTo>
                  <a:pt x="4946" y="4080"/>
                </a:lnTo>
                <a:cubicBezTo>
                  <a:pt x="4946" y="4078"/>
                  <a:pt x="4951" y="4076"/>
                  <a:pt x="4963" y="4071"/>
                </a:cubicBezTo>
                <a:lnTo>
                  <a:pt x="4963" y="4071"/>
                </a:lnTo>
                <a:lnTo>
                  <a:pt x="4963" y="4082"/>
                </a:lnTo>
                <a:lnTo>
                  <a:pt x="4963" y="4082"/>
                </a:lnTo>
                <a:cubicBezTo>
                  <a:pt x="4958" y="4082"/>
                  <a:pt x="4954" y="4082"/>
                  <a:pt x="4951" y="4081"/>
                </a:cubicBezTo>
                <a:lnTo>
                  <a:pt x="4951" y="4081"/>
                </a:lnTo>
                <a:cubicBezTo>
                  <a:pt x="4954" y="4082"/>
                  <a:pt x="4958" y="4084"/>
                  <a:pt x="4963" y="4085"/>
                </a:cubicBezTo>
                <a:lnTo>
                  <a:pt x="4963" y="4082"/>
                </a:lnTo>
                <a:lnTo>
                  <a:pt x="4963" y="4082"/>
                </a:lnTo>
                <a:cubicBezTo>
                  <a:pt x="4970" y="4082"/>
                  <a:pt x="4978" y="4082"/>
                  <a:pt x="4987" y="4083"/>
                </a:cubicBezTo>
                <a:lnTo>
                  <a:pt x="4987" y="4083"/>
                </a:lnTo>
                <a:lnTo>
                  <a:pt x="4966" y="4070"/>
                </a:lnTo>
                <a:lnTo>
                  <a:pt x="4966" y="4070"/>
                </a:lnTo>
                <a:cubicBezTo>
                  <a:pt x="4965" y="4071"/>
                  <a:pt x="4964" y="4071"/>
                  <a:pt x="4963" y="4071"/>
                </a:cubicBezTo>
                <a:lnTo>
                  <a:pt x="4963" y="4071"/>
                </a:lnTo>
                <a:lnTo>
                  <a:pt x="4963" y="4069"/>
                </a:lnTo>
                <a:close/>
                <a:moveTo>
                  <a:pt x="5966" y="4169"/>
                </a:moveTo>
                <a:lnTo>
                  <a:pt x="5891" y="4177"/>
                </a:lnTo>
                <a:cubicBezTo>
                  <a:pt x="5849" y="4177"/>
                  <a:pt x="5515" y="4227"/>
                  <a:pt x="5197" y="4286"/>
                </a:cubicBezTo>
                <a:cubicBezTo>
                  <a:pt x="4997" y="4336"/>
                  <a:pt x="5172" y="4378"/>
                  <a:pt x="5172" y="4378"/>
                </a:cubicBezTo>
                <a:lnTo>
                  <a:pt x="5231" y="4378"/>
                </a:lnTo>
                <a:cubicBezTo>
                  <a:pt x="5598" y="4366"/>
                  <a:pt x="5769" y="4361"/>
                  <a:pt x="5851" y="4361"/>
                </a:cubicBezTo>
                <a:cubicBezTo>
                  <a:pt x="6008" y="4361"/>
                  <a:pt x="5839" y="4381"/>
                  <a:pt x="6091" y="4420"/>
                </a:cubicBezTo>
                <a:cubicBezTo>
                  <a:pt x="6325" y="4453"/>
                  <a:pt x="6697" y="4461"/>
                  <a:pt x="7010" y="4461"/>
                </a:cubicBezTo>
                <a:cubicBezTo>
                  <a:pt x="7323" y="4461"/>
                  <a:pt x="7578" y="4453"/>
                  <a:pt x="7578" y="4453"/>
                </a:cubicBezTo>
                <a:lnTo>
                  <a:pt x="7503" y="4361"/>
                </a:lnTo>
                <a:cubicBezTo>
                  <a:pt x="7185" y="4319"/>
                  <a:pt x="6876" y="4261"/>
                  <a:pt x="6559" y="4211"/>
                </a:cubicBezTo>
                <a:cubicBezTo>
                  <a:pt x="6367" y="4186"/>
                  <a:pt x="6166" y="4169"/>
                  <a:pt x="5966" y="4169"/>
                </a:cubicBezTo>
                <a:close/>
                <a:moveTo>
                  <a:pt x="1730" y="0"/>
                </a:moveTo>
                <a:lnTo>
                  <a:pt x="1739" y="192"/>
                </a:lnTo>
                <a:cubicBezTo>
                  <a:pt x="2248" y="811"/>
                  <a:pt x="2683" y="1671"/>
                  <a:pt x="3117" y="2481"/>
                </a:cubicBezTo>
                <a:cubicBezTo>
                  <a:pt x="3660" y="3526"/>
                  <a:pt x="3368" y="2941"/>
                  <a:pt x="3510" y="3425"/>
                </a:cubicBezTo>
                <a:cubicBezTo>
                  <a:pt x="3510" y="3425"/>
                  <a:pt x="3544" y="3466"/>
                  <a:pt x="3585" y="3494"/>
                </a:cubicBezTo>
                <a:lnTo>
                  <a:pt x="3585" y="3494"/>
                </a:lnTo>
                <a:cubicBezTo>
                  <a:pt x="3548" y="3574"/>
                  <a:pt x="3511" y="3654"/>
                  <a:pt x="3476" y="3735"/>
                </a:cubicBezTo>
                <a:cubicBezTo>
                  <a:pt x="3475" y="3755"/>
                  <a:pt x="3474" y="3773"/>
                  <a:pt x="3473" y="3790"/>
                </a:cubicBezTo>
                <a:lnTo>
                  <a:pt x="3473" y="3790"/>
                </a:lnTo>
                <a:cubicBezTo>
                  <a:pt x="3273" y="3759"/>
                  <a:pt x="3160" y="3743"/>
                  <a:pt x="3033" y="3726"/>
                </a:cubicBezTo>
                <a:cubicBezTo>
                  <a:pt x="2983" y="3718"/>
                  <a:pt x="2933" y="3718"/>
                  <a:pt x="2883" y="3718"/>
                </a:cubicBezTo>
                <a:lnTo>
                  <a:pt x="2875" y="3718"/>
                </a:lnTo>
                <a:cubicBezTo>
                  <a:pt x="2321" y="3718"/>
                  <a:pt x="1317" y="4102"/>
                  <a:pt x="1312" y="4102"/>
                </a:cubicBezTo>
                <a:cubicBezTo>
                  <a:pt x="1312" y="4102"/>
                  <a:pt x="1312" y="4102"/>
                  <a:pt x="1312" y="4102"/>
                </a:cubicBezTo>
                <a:lnTo>
                  <a:pt x="1312" y="4102"/>
                </a:lnTo>
                <a:cubicBezTo>
                  <a:pt x="836" y="4361"/>
                  <a:pt x="327" y="4896"/>
                  <a:pt x="327" y="4896"/>
                </a:cubicBezTo>
                <a:lnTo>
                  <a:pt x="452" y="4912"/>
                </a:lnTo>
                <a:cubicBezTo>
                  <a:pt x="845" y="4695"/>
                  <a:pt x="1254" y="4520"/>
                  <a:pt x="1688" y="4386"/>
                </a:cubicBezTo>
                <a:cubicBezTo>
                  <a:pt x="2115" y="4278"/>
                  <a:pt x="2557" y="4194"/>
                  <a:pt x="3000" y="4152"/>
                </a:cubicBezTo>
                <a:cubicBezTo>
                  <a:pt x="3493" y="4136"/>
                  <a:pt x="4195" y="4069"/>
                  <a:pt x="4195" y="4069"/>
                </a:cubicBezTo>
                <a:lnTo>
                  <a:pt x="3869" y="3851"/>
                </a:lnTo>
                <a:cubicBezTo>
                  <a:pt x="3787" y="3839"/>
                  <a:pt x="3715" y="3828"/>
                  <a:pt x="3650" y="3817"/>
                </a:cubicBezTo>
                <a:lnTo>
                  <a:pt x="3650" y="3817"/>
                </a:lnTo>
                <a:cubicBezTo>
                  <a:pt x="3665" y="3797"/>
                  <a:pt x="3682" y="3772"/>
                  <a:pt x="3702" y="3743"/>
                </a:cubicBezTo>
                <a:lnTo>
                  <a:pt x="3744" y="3693"/>
                </a:lnTo>
                <a:lnTo>
                  <a:pt x="3744" y="3693"/>
                </a:lnTo>
                <a:cubicBezTo>
                  <a:pt x="3743" y="3694"/>
                  <a:pt x="3742" y="3695"/>
                  <a:pt x="3742" y="3695"/>
                </a:cubicBezTo>
                <a:cubicBezTo>
                  <a:pt x="3744" y="3695"/>
                  <a:pt x="3875" y="3518"/>
                  <a:pt x="3969" y="3392"/>
                </a:cubicBezTo>
                <a:cubicBezTo>
                  <a:pt x="4103" y="3200"/>
                  <a:pt x="4362" y="2774"/>
                  <a:pt x="4362" y="2774"/>
                </a:cubicBezTo>
                <a:cubicBezTo>
                  <a:pt x="4704" y="2114"/>
                  <a:pt x="4955" y="1412"/>
                  <a:pt x="5105" y="685"/>
                </a:cubicBezTo>
                <a:lnTo>
                  <a:pt x="5030" y="552"/>
                </a:lnTo>
                <a:lnTo>
                  <a:pt x="4871" y="710"/>
                </a:lnTo>
                <a:cubicBezTo>
                  <a:pt x="4729" y="1195"/>
                  <a:pt x="4537" y="1671"/>
                  <a:pt x="4303" y="2122"/>
                </a:cubicBezTo>
                <a:cubicBezTo>
                  <a:pt x="4002" y="2707"/>
                  <a:pt x="3975" y="2752"/>
                  <a:pt x="3973" y="2752"/>
                </a:cubicBezTo>
                <a:cubicBezTo>
                  <a:pt x="3973" y="2752"/>
                  <a:pt x="3973" y="2750"/>
                  <a:pt x="3973" y="2750"/>
                </a:cubicBezTo>
                <a:lnTo>
                  <a:pt x="3973" y="2750"/>
                </a:lnTo>
                <a:cubicBezTo>
                  <a:pt x="3973" y="2750"/>
                  <a:pt x="3971" y="2754"/>
                  <a:pt x="3961" y="2774"/>
                </a:cubicBezTo>
                <a:cubicBezTo>
                  <a:pt x="3896" y="2886"/>
                  <a:pt x="3834" y="2999"/>
                  <a:pt x="3774" y="3112"/>
                </a:cubicBezTo>
                <a:lnTo>
                  <a:pt x="3774" y="3112"/>
                </a:lnTo>
                <a:cubicBezTo>
                  <a:pt x="3781" y="3062"/>
                  <a:pt x="3785" y="3024"/>
                  <a:pt x="3785" y="3016"/>
                </a:cubicBezTo>
                <a:cubicBezTo>
                  <a:pt x="3710" y="2649"/>
                  <a:pt x="3577" y="2306"/>
                  <a:pt x="3384" y="1989"/>
                </a:cubicBezTo>
                <a:cubicBezTo>
                  <a:pt x="3084" y="1446"/>
                  <a:pt x="2474" y="510"/>
                  <a:pt x="2474" y="510"/>
                </a:cubicBezTo>
                <a:cubicBezTo>
                  <a:pt x="2265" y="284"/>
                  <a:pt x="2014" y="109"/>
                  <a:pt x="1730" y="0"/>
                </a:cubicBezTo>
                <a:close/>
                <a:moveTo>
                  <a:pt x="3893" y="4257"/>
                </a:moveTo>
                <a:cubicBezTo>
                  <a:pt x="3866" y="4257"/>
                  <a:pt x="3820" y="4301"/>
                  <a:pt x="3668" y="4361"/>
                </a:cubicBezTo>
                <a:cubicBezTo>
                  <a:pt x="3668" y="4361"/>
                  <a:pt x="3384" y="4511"/>
                  <a:pt x="3192" y="4620"/>
                </a:cubicBezTo>
                <a:cubicBezTo>
                  <a:pt x="2699" y="4912"/>
                  <a:pt x="1655" y="6391"/>
                  <a:pt x="1655" y="6391"/>
                </a:cubicBezTo>
                <a:cubicBezTo>
                  <a:pt x="1580" y="6617"/>
                  <a:pt x="1572" y="6851"/>
                  <a:pt x="1622" y="7076"/>
                </a:cubicBezTo>
                <a:lnTo>
                  <a:pt x="1789" y="6984"/>
                </a:lnTo>
                <a:cubicBezTo>
                  <a:pt x="1847" y="6884"/>
                  <a:pt x="1922" y="6767"/>
                  <a:pt x="1989" y="6675"/>
                </a:cubicBezTo>
                <a:cubicBezTo>
                  <a:pt x="2374" y="6074"/>
                  <a:pt x="2825" y="5522"/>
                  <a:pt x="3343" y="5038"/>
                </a:cubicBezTo>
                <a:cubicBezTo>
                  <a:pt x="4110" y="4342"/>
                  <a:pt x="3959" y="4580"/>
                  <a:pt x="3967" y="4411"/>
                </a:cubicBezTo>
                <a:lnTo>
                  <a:pt x="3967" y="4411"/>
                </a:lnTo>
                <a:lnTo>
                  <a:pt x="3919" y="4428"/>
                </a:lnTo>
                <a:lnTo>
                  <a:pt x="3919" y="4428"/>
                </a:lnTo>
                <a:lnTo>
                  <a:pt x="3967" y="4411"/>
                </a:lnTo>
                <a:lnTo>
                  <a:pt x="3967" y="4411"/>
                </a:lnTo>
                <a:cubicBezTo>
                  <a:pt x="3967" y="4404"/>
                  <a:pt x="3968" y="4395"/>
                  <a:pt x="3969" y="4386"/>
                </a:cubicBezTo>
                <a:lnTo>
                  <a:pt x="3969" y="4361"/>
                </a:lnTo>
                <a:cubicBezTo>
                  <a:pt x="3924" y="4286"/>
                  <a:pt x="3915" y="4257"/>
                  <a:pt x="3893" y="4257"/>
                </a:cubicBezTo>
                <a:close/>
                <a:moveTo>
                  <a:pt x="4571" y="4501"/>
                </a:moveTo>
                <a:cubicBezTo>
                  <a:pt x="4467" y="4501"/>
                  <a:pt x="4420" y="4879"/>
                  <a:pt x="4420" y="4879"/>
                </a:cubicBezTo>
                <a:cubicBezTo>
                  <a:pt x="4378" y="5781"/>
                  <a:pt x="4479" y="5998"/>
                  <a:pt x="4637" y="6692"/>
                </a:cubicBezTo>
                <a:cubicBezTo>
                  <a:pt x="4738" y="7151"/>
                  <a:pt x="5297" y="7870"/>
                  <a:pt x="5297" y="7870"/>
                </a:cubicBezTo>
                <a:lnTo>
                  <a:pt x="5331" y="7736"/>
                </a:lnTo>
                <a:cubicBezTo>
                  <a:pt x="4947" y="6951"/>
                  <a:pt x="4938" y="6140"/>
                  <a:pt x="4754" y="5439"/>
                </a:cubicBezTo>
                <a:lnTo>
                  <a:pt x="4612" y="4587"/>
                </a:lnTo>
                <a:cubicBezTo>
                  <a:pt x="4612" y="4587"/>
                  <a:pt x="4612" y="4587"/>
                  <a:pt x="4611" y="4587"/>
                </a:cubicBezTo>
                <a:cubicBezTo>
                  <a:pt x="4605" y="4587"/>
                  <a:pt x="4612" y="4520"/>
                  <a:pt x="4612" y="4520"/>
                </a:cubicBezTo>
                <a:cubicBezTo>
                  <a:pt x="4598" y="4507"/>
                  <a:pt x="4584" y="4501"/>
                  <a:pt x="4571" y="4501"/>
                </a:cubicBezTo>
                <a:close/>
                <a:moveTo>
                  <a:pt x="4309" y="4302"/>
                </a:moveTo>
                <a:cubicBezTo>
                  <a:pt x="4215" y="4302"/>
                  <a:pt x="4053" y="4436"/>
                  <a:pt x="4053" y="4436"/>
                </a:cubicBezTo>
                <a:cubicBezTo>
                  <a:pt x="3401" y="5397"/>
                  <a:pt x="3426" y="6600"/>
                  <a:pt x="3652" y="7703"/>
                </a:cubicBezTo>
                <a:cubicBezTo>
                  <a:pt x="3660" y="7770"/>
                  <a:pt x="3777" y="8221"/>
                  <a:pt x="3877" y="8555"/>
                </a:cubicBezTo>
                <a:cubicBezTo>
                  <a:pt x="3911" y="8655"/>
                  <a:pt x="3977" y="8747"/>
                  <a:pt x="4069" y="8814"/>
                </a:cubicBezTo>
                <a:lnTo>
                  <a:pt x="4145" y="8680"/>
                </a:lnTo>
                <a:cubicBezTo>
                  <a:pt x="4120" y="8471"/>
                  <a:pt x="4094" y="8254"/>
                  <a:pt x="4078" y="8037"/>
                </a:cubicBezTo>
                <a:cubicBezTo>
                  <a:pt x="4036" y="7369"/>
                  <a:pt x="4069" y="8020"/>
                  <a:pt x="4036" y="7343"/>
                </a:cubicBezTo>
                <a:cubicBezTo>
                  <a:pt x="4003" y="6709"/>
                  <a:pt x="4178" y="5355"/>
                  <a:pt x="4178" y="5355"/>
                </a:cubicBezTo>
                <a:cubicBezTo>
                  <a:pt x="4287" y="4729"/>
                  <a:pt x="4370" y="4353"/>
                  <a:pt x="4370" y="4353"/>
                </a:cubicBezTo>
                <a:cubicBezTo>
                  <a:pt x="4362" y="4316"/>
                  <a:pt x="4339" y="4302"/>
                  <a:pt x="4309" y="43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" name="Google Shape;1035;p34"/>
          <p:cNvSpPr/>
          <p:nvPr/>
        </p:nvSpPr>
        <p:spPr>
          <a:xfrm>
            <a:off x="8559495" y="6644865"/>
            <a:ext cx="212240" cy="180736"/>
          </a:xfrm>
          <a:custGeom>
            <a:avLst/>
            <a:gdLst/>
            <a:ahLst/>
            <a:cxnLst/>
            <a:rect l="l" t="t" r="r" b="b"/>
            <a:pathLst>
              <a:path w="3227" h="2748" extrusionOk="0">
                <a:moveTo>
                  <a:pt x="1872" y="0"/>
                </a:moveTo>
                <a:cubicBezTo>
                  <a:pt x="1496" y="0"/>
                  <a:pt x="1128" y="117"/>
                  <a:pt x="819" y="343"/>
                </a:cubicBezTo>
                <a:cubicBezTo>
                  <a:pt x="1" y="928"/>
                  <a:pt x="118" y="1980"/>
                  <a:pt x="953" y="2532"/>
                </a:cubicBezTo>
                <a:cubicBezTo>
                  <a:pt x="1176" y="2682"/>
                  <a:pt x="1414" y="2747"/>
                  <a:pt x="1649" y="2747"/>
                </a:cubicBezTo>
                <a:cubicBezTo>
                  <a:pt x="2458" y="2747"/>
                  <a:pt x="3226" y="1963"/>
                  <a:pt x="3200" y="1153"/>
                </a:cubicBezTo>
                <a:cubicBezTo>
                  <a:pt x="3184" y="460"/>
                  <a:pt x="2524" y="9"/>
                  <a:pt x="18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34"/>
          <p:cNvSpPr/>
          <p:nvPr/>
        </p:nvSpPr>
        <p:spPr>
          <a:xfrm>
            <a:off x="9751774" y="5986048"/>
            <a:ext cx="868756" cy="884672"/>
          </a:xfrm>
          <a:custGeom>
            <a:avLst/>
            <a:gdLst/>
            <a:ahLst/>
            <a:cxnLst/>
            <a:rect l="l" t="t" r="r" b="b"/>
            <a:pathLst>
              <a:path w="13209" h="13451" extrusionOk="0">
                <a:moveTo>
                  <a:pt x="10201" y="5155"/>
                </a:moveTo>
                <a:cubicBezTo>
                  <a:pt x="10836" y="4996"/>
                  <a:pt x="11479" y="4938"/>
                  <a:pt x="12131" y="5122"/>
                </a:cubicBezTo>
                <a:cubicBezTo>
                  <a:pt x="12198" y="5139"/>
                  <a:pt x="12265" y="5164"/>
                  <a:pt x="12323" y="5189"/>
                </a:cubicBezTo>
                <a:cubicBezTo>
                  <a:pt x="12390" y="5214"/>
                  <a:pt x="12423" y="5222"/>
                  <a:pt x="12473" y="5247"/>
                </a:cubicBezTo>
                <a:cubicBezTo>
                  <a:pt x="12515" y="5264"/>
                  <a:pt x="12540" y="5281"/>
                  <a:pt x="12565" y="5289"/>
                </a:cubicBezTo>
                <a:cubicBezTo>
                  <a:pt x="12841" y="5414"/>
                  <a:pt x="13042" y="5648"/>
                  <a:pt x="13125" y="5941"/>
                </a:cubicBezTo>
                <a:cubicBezTo>
                  <a:pt x="13175" y="6141"/>
                  <a:pt x="13133" y="6358"/>
                  <a:pt x="13000" y="6525"/>
                </a:cubicBezTo>
                <a:cubicBezTo>
                  <a:pt x="12824" y="6734"/>
                  <a:pt x="12540" y="6818"/>
                  <a:pt x="12281" y="6893"/>
                </a:cubicBezTo>
                <a:cubicBezTo>
                  <a:pt x="12440" y="7035"/>
                  <a:pt x="12590" y="7194"/>
                  <a:pt x="12724" y="7361"/>
                </a:cubicBezTo>
                <a:cubicBezTo>
                  <a:pt x="13209" y="7971"/>
                  <a:pt x="13108" y="8864"/>
                  <a:pt x="12490" y="9341"/>
                </a:cubicBezTo>
                <a:cubicBezTo>
                  <a:pt x="11680" y="10009"/>
                  <a:pt x="10502" y="9900"/>
                  <a:pt x="9466" y="9458"/>
                </a:cubicBezTo>
                <a:cubicBezTo>
                  <a:pt x="9675" y="9800"/>
                  <a:pt x="9834" y="10176"/>
                  <a:pt x="9934" y="10569"/>
                </a:cubicBezTo>
                <a:cubicBezTo>
                  <a:pt x="10143" y="11496"/>
                  <a:pt x="9900" y="12599"/>
                  <a:pt x="9098" y="12983"/>
                </a:cubicBezTo>
                <a:cubicBezTo>
                  <a:pt x="8121" y="13451"/>
                  <a:pt x="6759" y="12849"/>
                  <a:pt x="6383" y="11772"/>
                </a:cubicBezTo>
                <a:cubicBezTo>
                  <a:pt x="6233" y="11930"/>
                  <a:pt x="6058" y="12064"/>
                  <a:pt x="5865" y="12181"/>
                </a:cubicBezTo>
                <a:cubicBezTo>
                  <a:pt x="5398" y="12415"/>
                  <a:pt x="4830" y="12198"/>
                  <a:pt x="4637" y="11705"/>
                </a:cubicBezTo>
                <a:cubicBezTo>
                  <a:pt x="4445" y="11195"/>
                  <a:pt x="4495" y="10652"/>
                  <a:pt x="4662" y="10092"/>
                </a:cubicBezTo>
                <a:cubicBezTo>
                  <a:pt x="3936" y="10761"/>
                  <a:pt x="2916" y="11229"/>
                  <a:pt x="1939" y="10920"/>
                </a:cubicBezTo>
                <a:cubicBezTo>
                  <a:pt x="1897" y="10903"/>
                  <a:pt x="1864" y="10886"/>
                  <a:pt x="1830" y="10869"/>
                </a:cubicBezTo>
                <a:cubicBezTo>
                  <a:pt x="1287" y="10585"/>
                  <a:pt x="1145" y="9691"/>
                  <a:pt x="1455" y="9107"/>
                </a:cubicBezTo>
                <a:cubicBezTo>
                  <a:pt x="1563" y="8898"/>
                  <a:pt x="1739" y="8614"/>
                  <a:pt x="1739" y="8614"/>
                </a:cubicBezTo>
                <a:lnTo>
                  <a:pt x="1672" y="8614"/>
                </a:lnTo>
                <a:cubicBezTo>
                  <a:pt x="978" y="8580"/>
                  <a:pt x="1" y="8430"/>
                  <a:pt x="293" y="7411"/>
                </a:cubicBezTo>
                <a:cubicBezTo>
                  <a:pt x="494" y="6709"/>
                  <a:pt x="1279" y="6383"/>
                  <a:pt x="1881" y="6241"/>
                </a:cubicBezTo>
                <a:cubicBezTo>
                  <a:pt x="1964" y="6225"/>
                  <a:pt x="2048" y="6208"/>
                  <a:pt x="2140" y="6191"/>
                </a:cubicBezTo>
                <a:cubicBezTo>
                  <a:pt x="2023" y="6149"/>
                  <a:pt x="1914" y="6116"/>
                  <a:pt x="1805" y="6074"/>
                </a:cubicBezTo>
                <a:cubicBezTo>
                  <a:pt x="1154" y="5840"/>
                  <a:pt x="527" y="5331"/>
                  <a:pt x="644" y="4587"/>
                </a:cubicBezTo>
                <a:cubicBezTo>
                  <a:pt x="678" y="4378"/>
                  <a:pt x="761" y="4178"/>
                  <a:pt x="886" y="4002"/>
                </a:cubicBezTo>
                <a:cubicBezTo>
                  <a:pt x="945" y="3877"/>
                  <a:pt x="1028" y="3760"/>
                  <a:pt x="1137" y="3660"/>
                </a:cubicBezTo>
                <a:cubicBezTo>
                  <a:pt x="1580" y="3234"/>
                  <a:pt x="2257" y="3134"/>
                  <a:pt x="2825" y="3276"/>
                </a:cubicBezTo>
                <a:cubicBezTo>
                  <a:pt x="2825" y="3276"/>
                  <a:pt x="2449" y="2632"/>
                  <a:pt x="2415" y="2265"/>
                </a:cubicBezTo>
                <a:cubicBezTo>
                  <a:pt x="2348" y="1605"/>
                  <a:pt x="2891" y="1045"/>
                  <a:pt x="3551" y="1087"/>
                </a:cubicBezTo>
                <a:cubicBezTo>
                  <a:pt x="4713" y="1112"/>
                  <a:pt x="5665" y="2106"/>
                  <a:pt x="6191" y="3092"/>
                </a:cubicBezTo>
                <a:cubicBezTo>
                  <a:pt x="6108" y="2206"/>
                  <a:pt x="6358" y="1321"/>
                  <a:pt x="6893" y="619"/>
                </a:cubicBezTo>
                <a:cubicBezTo>
                  <a:pt x="7261" y="151"/>
                  <a:pt x="8029" y="1"/>
                  <a:pt x="8455" y="469"/>
                </a:cubicBezTo>
                <a:cubicBezTo>
                  <a:pt x="8723" y="761"/>
                  <a:pt x="8831" y="1179"/>
                  <a:pt x="8898" y="1588"/>
                </a:cubicBezTo>
                <a:lnTo>
                  <a:pt x="8931" y="1797"/>
                </a:lnTo>
                <a:lnTo>
                  <a:pt x="8982" y="1763"/>
                </a:lnTo>
                <a:cubicBezTo>
                  <a:pt x="9900" y="1271"/>
                  <a:pt x="11045" y="1162"/>
                  <a:pt x="11814" y="1880"/>
                </a:cubicBezTo>
                <a:cubicBezTo>
                  <a:pt x="11947" y="2006"/>
                  <a:pt x="12047" y="2173"/>
                  <a:pt x="12098" y="2348"/>
                </a:cubicBezTo>
                <a:cubicBezTo>
                  <a:pt x="12231" y="2908"/>
                  <a:pt x="11872" y="3468"/>
                  <a:pt x="11555" y="3885"/>
                </a:cubicBezTo>
                <a:cubicBezTo>
                  <a:pt x="11170" y="4378"/>
                  <a:pt x="10711" y="4804"/>
                  <a:pt x="10201" y="5155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34"/>
          <p:cNvSpPr/>
          <p:nvPr/>
        </p:nvSpPr>
        <p:spPr>
          <a:xfrm>
            <a:off x="9887523" y="6189343"/>
            <a:ext cx="581933" cy="478675"/>
          </a:xfrm>
          <a:custGeom>
            <a:avLst/>
            <a:gdLst/>
            <a:ahLst/>
            <a:cxnLst/>
            <a:rect l="l" t="t" r="r" b="b"/>
            <a:pathLst>
              <a:path w="8848" h="7278" extrusionOk="0">
                <a:moveTo>
                  <a:pt x="6015" y="1"/>
                </a:moveTo>
                <a:lnTo>
                  <a:pt x="5781" y="84"/>
                </a:lnTo>
                <a:cubicBezTo>
                  <a:pt x="5781" y="84"/>
                  <a:pt x="5531" y="569"/>
                  <a:pt x="5389" y="920"/>
                </a:cubicBezTo>
                <a:cubicBezTo>
                  <a:pt x="5330" y="1062"/>
                  <a:pt x="5280" y="1204"/>
                  <a:pt x="5230" y="1354"/>
                </a:cubicBezTo>
                <a:cubicBezTo>
                  <a:pt x="5188" y="1488"/>
                  <a:pt x="5146" y="1621"/>
                  <a:pt x="5105" y="1763"/>
                </a:cubicBezTo>
                <a:cubicBezTo>
                  <a:pt x="5046" y="2014"/>
                  <a:pt x="4971" y="2273"/>
                  <a:pt x="4887" y="2524"/>
                </a:cubicBezTo>
                <a:cubicBezTo>
                  <a:pt x="4821" y="2674"/>
                  <a:pt x="4779" y="2841"/>
                  <a:pt x="4779" y="3017"/>
                </a:cubicBezTo>
                <a:cubicBezTo>
                  <a:pt x="4779" y="3017"/>
                  <a:pt x="4749" y="3058"/>
                  <a:pt x="4773" y="3058"/>
                </a:cubicBezTo>
                <a:cubicBezTo>
                  <a:pt x="4795" y="3058"/>
                  <a:pt x="4862" y="3023"/>
                  <a:pt x="5038" y="2891"/>
                </a:cubicBezTo>
                <a:cubicBezTo>
                  <a:pt x="5172" y="2716"/>
                  <a:pt x="5280" y="2540"/>
                  <a:pt x="5372" y="2348"/>
                </a:cubicBezTo>
                <a:lnTo>
                  <a:pt x="5564" y="1839"/>
                </a:lnTo>
                <a:cubicBezTo>
                  <a:pt x="5731" y="1312"/>
                  <a:pt x="5873" y="778"/>
                  <a:pt x="6082" y="268"/>
                </a:cubicBezTo>
                <a:cubicBezTo>
                  <a:pt x="6116" y="193"/>
                  <a:pt x="6015" y="1"/>
                  <a:pt x="6015" y="1"/>
                </a:cubicBezTo>
                <a:close/>
                <a:moveTo>
                  <a:pt x="7987" y="502"/>
                </a:moveTo>
                <a:lnTo>
                  <a:pt x="7795" y="560"/>
                </a:lnTo>
                <a:cubicBezTo>
                  <a:pt x="7319" y="1204"/>
                  <a:pt x="6592" y="1839"/>
                  <a:pt x="5915" y="2449"/>
                </a:cubicBezTo>
                <a:cubicBezTo>
                  <a:pt x="5029" y="3225"/>
                  <a:pt x="5531" y="2808"/>
                  <a:pt x="5096" y="3058"/>
                </a:cubicBezTo>
                <a:cubicBezTo>
                  <a:pt x="5096" y="3058"/>
                  <a:pt x="4971" y="3234"/>
                  <a:pt x="5071" y="3259"/>
                </a:cubicBezTo>
                <a:cubicBezTo>
                  <a:pt x="5074" y="3260"/>
                  <a:pt x="5076" y="3261"/>
                  <a:pt x="5079" y="3261"/>
                </a:cubicBezTo>
                <a:cubicBezTo>
                  <a:pt x="5097" y="3261"/>
                  <a:pt x="5121" y="3242"/>
                  <a:pt x="5121" y="3242"/>
                </a:cubicBezTo>
                <a:lnTo>
                  <a:pt x="5172" y="3276"/>
                </a:lnTo>
                <a:cubicBezTo>
                  <a:pt x="5172" y="3276"/>
                  <a:pt x="5531" y="3242"/>
                  <a:pt x="5556" y="3234"/>
                </a:cubicBezTo>
                <a:cubicBezTo>
                  <a:pt x="5890" y="3067"/>
                  <a:pt x="6199" y="2850"/>
                  <a:pt x="6458" y="2591"/>
                </a:cubicBezTo>
                <a:cubicBezTo>
                  <a:pt x="6909" y="2164"/>
                  <a:pt x="7678" y="1346"/>
                  <a:pt x="7678" y="1346"/>
                </a:cubicBezTo>
                <a:cubicBezTo>
                  <a:pt x="7836" y="1095"/>
                  <a:pt x="7945" y="803"/>
                  <a:pt x="7987" y="502"/>
                </a:cubicBezTo>
                <a:close/>
                <a:moveTo>
                  <a:pt x="5213" y="3635"/>
                </a:moveTo>
                <a:cubicBezTo>
                  <a:pt x="5220" y="3637"/>
                  <a:pt x="5225" y="3638"/>
                  <a:pt x="5229" y="3639"/>
                </a:cubicBezTo>
                <a:lnTo>
                  <a:pt x="5229" y="3639"/>
                </a:lnTo>
                <a:cubicBezTo>
                  <a:pt x="5229" y="3637"/>
                  <a:pt x="5237" y="3635"/>
                  <a:pt x="5263" y="3635"/>
                </a:cubicBezTo>
                <a:close/>
                <a:moveTo>
                  <a:pt x="5229" y="3639"/>
                </a:moveTo>
                <a:cubicBezTo>
                  <a:pt x="5230" y="3642"/>
                  <a:pt x="5244" y="3646"/>
                  <a:pt x="5247" y="3646"/>
                </a:cubicBezTo>
                <a:cubicBezTo>
                  <a:pt x="5249" y="3646"/>
                  <a:pt x="5246" y="3644"/>
                  <a:pt x="5229" y="3639"/>
                </a:cubicBezTo>
                <a:close/>
                <a:moveTo>
                  <a:pt x="1674" y="1961"/>
                </a:moveTo>
                <a:cubicBezTo>
                  <a:pt x="1472" y="1961"/>
                  <a:pt x="1277" y="2010"/>
                  <a:pt x="1095" y="2098"/>
                </a:cubicBezTo>
                <a:lnTo>
                  <a:pt x="1220" y="2240"/>
                </a:lnTo>
                <a:cubicBezTo>
                  <a:pt x="1345" y="2273"/>
                  <a:pt x="1462" y="2315"/>
                  <a:pt x="1571" y="2357"/>
                </a:cubicBezTo>
                <a:cubicBezTo>
                  <a:pt x="2248" y="2582"/>
                  <a:pt x="2891" y="2900"/>
                  <a:pt x="3492" y="3284"/>
                </a:cubicBezTo>
                <a:cubicBezTo>
                  <a:pt x="4094" y="3685"/>
                  <a:pt x="4142" y="3763"/>
                  <a:pt x="4172" y="3763"/>
                </a:cubicBezTo>
                <a:cubicBezTo>
                  <a:pt x="4187" y="3763"/>
                  <a:pt x="4197" y="3743"/>
                  <a:pt x="4269" y="3735"/>
                </a:cubicBezTo>
                <a:cubicBezTo>
                  <a:pt x="4286" y="3735"/>
                  <a:pt x="4294" y="3727"/>
                  <a:pt x="4303" y="3718"/>
                </a:cubicBezTo>
                <a:cubicBezTo>
                  <a:pt x="4436" y="3585"/>
                  <a:pt x="4395" y="3668"/>
                  <a:pt x="4228" y="3426"/>
                </a:cubicBezTo>
                <a:cubicBezTo>
                  <a:pt x="4228" y="3426"/>
                  <a:pt x="4010" y="3192"/>
                  <a:pt x="3860" y="3025"/>
                </a:cubicBezTo>
                <a:cubicBezTo>
                  <a:pt x="3459" y="2616"/>
                  <a:pt x="1763" y="1964"/>
                  <a:pt x="1763" y="1964"/>
                </a:cubicBezTo>
                <a:cubicBezTo>
                  <a:pt x="1733" y="1962"/>
                  <a:pt x="1704" y="1961"/>
                  <a:pt x="1674" y="1961"/>
                </a:cubicBezTo>
                <a:close/>
                <a:moveTo>
                  <a:pt x="2899" y="318"/>
                </a:moveTo>
                <a:lnTo>
                  <a:pt x="2908" y="444"/>
                </a:lnTo>
                <a:cubicBezTo>
                  <a:pt x="3217" y="769"/>
                  <a:pt x="3484" y="1129"/>
                  <a:pt x="3718" y="1513"/>
                </a:cubicBezTo>
                <a:cubicBezTo>
                  <a:pt x="3935" y="1905"/>
                  <a:pt x="4111" y="2306"/>
                  <a:pt x="4261" y="2724"/>
                </a:cubicBezTo>
                <a:cubicBezTo>
                  <a:pt x="4403" y="3209"/>
                  <a:pt x="4629" y="3877"/>
                  <a:pt x="4629" y="3877"/>
                </a:cubicBezTo>
                <a:lnTo>
                  <a:pt x="4771" y="3501"/>
                </a:lnTo>
                <a:cubicBezTo>
                  <a:pt x="4729" y="3025"/>
                  <a:pt x="4712" y="2858"/>
                  <a:pt x="4679" y="2666"/>
                </a:cubicBezTo>
                <a:cubicBezTo>
                  <a:pt x="4679" y="2616"/>
                  <a:pt x="4662" y="2565"/>
                  <a:pt x="4654" y="2515"/>
                </a:cubicBezTo>
                <a:cubicBezTo>
                  <a:pt x="4520" y="1972"/>
                  <a:pt x="3893" y="1078"/>
                  <a:pt x="3893" y="1078"/>
                </a:cubicBezTo>
                <a:cubicBezTo>
                  <a:pt x="3534" y="686"/>
                  <a:pt x="2899" y="318"/>
                  <a:pt x="2899" y="318"/>
                </a:cubicBezTo>
                <a:close/>
                <a:moveTo>
                  <a:pt x="4808" y="4629"/>
                </a:moveTo>
                <a:cubicBezTo>
                  <a:pt x="4809" y="4632"/>
                  <a:pt x="4809" y="4636"/>
                  <a:pt x="4810" y="4640"/>
                </a:cubicBezTo>
                <a:lnTo>
                  <a:pt x="4810" y="4640"/>
                </a:lnTo>
                <a:lnTo>
                  <a:pt x="4812" y="4629"/>
                </a:lnTo>
                <a:close/>
                <a:moveTo>
                  <a:pt x="4804" y="4629"/>
                </a:moveTo>
                <a:cubicBezTo>
                  <a:pt x="4704" y="4646"/>
                  <a:pt x="4796" y="4721"/>
                  <a:pt x="4796" y="4721"/>
                </a:cubicBezTo>
                <a:cubicBezTo>
                  <a:pt x="4824" y="4711"/>
                  <a:pt x="4817" y="4668"/>
                  <a:pt x="4810" y="4640"/>
                </a:cubicBezTo>
                <a:lnTo>
                  <a:pt x="4810" y="4640"/>
                </a:lnTo>
                <a:lnTo>
                  <a:pt x="4809" y="4648"/>
                </a:lnTo>
                <a:lnTo>
                  <a:pt x="4809" y="4648"/>
                </a:lnTo>
                <a:cubicBezTo>
                  <a:pt x="4807" y="4641"/>
                  <a:pt x="4806" y="4634"/>
                  <a:pt x="4804" y="4629"/>
                </a:cubicBezTo>
                <a:close/>
                <a:moveTo>
                  <a:pt x="5389" y="4027"/>
                </a:moveTo>
                <a:cubicBezTo>
                  <a:pt x="4963" y="4103"/>
                  <a:pt x="5263" y="4119"/>
                  <a:pt x="5263" y="4119"/>
                </a:cubicBezTo>
                <a:cubicBezTo>
                  <a:pt x="5263" y="4119"/>
                  <a:pt x="5121" y="4136"/>
                  <a:pt x="5430" y="4245"/>
                </a:cubicBezTo>
                <a:lnTo>
                  <a:pt x="5489" y="4270"/>
                </a:lnTo>
                <a:cubicBezTo>
                  <a:pt x="5488" y="4269"/>
                  <a:pt x="5487" y="4269"/>
                  <a:pt x="5487" y="4269"/>
                </a:cubicBezTo>
                <a:lnTo>
                  <a:pt x="5487" y="4269"/>
                </a:lnTo>
                <a:cubicBezTo>
                  <a:pt x="5482" y="4269"/>
                  <a:pt x="5688" y="4356"/>
                  <a:pt x="5840" y="4420"/>
                </a:cubicBezTo>
                <a:cubicBezTo>
                  <a:pt x="6057" y="4504"/>
                  <a:pt x="6533" y="4654"/>
                  <a:pt x="6533" y="4654"/>
                </a:cubicBezTo>
                <a:cubicBezTo>
                  <a:pt x="7169" y="4800"/>
                  <a:pt x="7811" y="4876"/>
                  <a:pt x="8459" y="4876"/>
                </a:cubicBezTo>
                <a:cubicBezTo>
                  <a:pt x="8552" y="4876"/>
                  <a:pt x="8645" y="4874"/>
                  <a:pt x="8739" y="4871"/>
                </a:cubicBezTo>
                <a:lnTo>
                  <a:pt x="8847" y="4763"/>
                </a:lnTo>
                <a:lnTo>
                  <a:pt x="8655" y="4646"/>
                </a:lnTo>
                <a:cubicBezTo>
                  <a:pt x="8146" y="4629"/>
                  <a:pt x="7644" y="4554"/>
                  <a:pt x="7151" y="4437"/>
                </a:cubicBezTo>
                <a:cubicBezTo>
                  <a:pt x="6199" y="4220"/>
                  <a:pt x="6550" y="4286"/>
                  <a:pt x="6433" y="4261"/>
                </a:cubicBezTo>
                <a:cubicBezTo>
                  <a:pt x="6082" y="4161"/>
                  <a:pt x="5740" y="4086"/>
                  <a:pt x="5389" y="4027"/>
                </a:cubicBezTo>
                <a:close/>
                <a:moveTo>
                  <a:pt x="3182" y="3644"/>
                </a:moveTo>
                <a:cubicBezTo>
                  <a:pt x="2424" y="3644"/>
                  <a:pt x="1664" y="3895"/>
                  <a:pt x="969" y="4220"/>
                </a:cubicBezTo>
                <a:cubicBezTo>
                  <a:pt x="911" y="4253"/>
                  <a:pt x="502" y="4462"/>
                  <a:pt x="209" y="4654"/>
                </a:cubicBezTo>
                <a:cubicBezTo>
                  <a:pt x="117" y="4712"/>
                  <a:pt x="42" y="4796"/>
                  <a:pt x="0" y="4896"/>
                </a:cubicBezTo>
                <a:lnTo>
                  <a:pt x="142" y="4938"/>
                </a:lnTo>
                <a:cubicBezTo>
                  <a:pt x="343" y="4863"/>
                  <a:pt x="543" y="4788"/>
                  <a:pt x="752" y="4721"/>
                </a:cubicBezTo>
                <a:cubicBezTo>
                  <a:pt x="1395" y="4520"/>
                  <a:pt x="769" y="4712"/>
                  <a:pt x="1421" y="4512"/>
                </a:cubicBezTo>
                <a:cubicBezTo>
                  <a:pt x="2022" y="4328"/>
                  <a:pt x="3384" y="4169"/>
                  <a:pt x="3384" y="4169"/>
                </a:cubicBezTo>
                <a:cubicBezTo>
                  <a:pt x="4010" y="4128"/>
                  <a:pt x="4403" y="4111"/>
                  <a:pt x="4403" y="4111"/>
                </a:cubicBezTo>
                <a:cubicBezTo>
                  <a:pt x="4537" y="4052"/>
                  <a:pt x="4244" y="3835"/>
                  <a:pt x="4236" y="3827"/>
                </a:cubicBezTo>
                <a:cubicBezTo>
                  <a:pt x="3890" y="3699"/>
                  <a:pt x="3536" y="3644"/>
                  <a:pt x="3182" y="3644"/>
                </a:cubicBezTo>
                <a:close/>
                <a:moveTo>
                  <a:pt x="4080" y="4276"/>
                </a:moveTo>
                <a:cubicBezTo>
                  <a:pt x="3987" y="4276"/>
                  <a:pt x="3902" y="4286"/>
                  <a:pt x="3902" y="4286"/>
                </a:cubicBezTo>
                <a:cubicBezTo>
                  <a:pt x="3016" y="4470"/>
                  <a:pt x="2832" y="4621"/>
                  <a:pt x="2197" y="4938"/>
                </a:cubicBezTo>
                <a:cubicBezTo>
                  <a:pt x="1771" y="5147"/>
                  <a:pt x="1220" y="5865"/>
                  <a:pt x="1220" y="5865"/>
                </a:cubicBezTo>
                <a:lnTo>
                  <a:pt x="1354" y="5865"/>
                </a:lnTo>
                <a:cubicBezTo>
                  <a:pt x="2022" y="5306"/>
                  <a:pt x="2799" y="5105"/>
                  <a:pt x="3442" y="4754"/>
                </a:cubicBezTo>
                <a:lnTo>
                  <a:pt x="4236" y="4412"/>
                </a:lnTo>
                <a:cubicBezTo>
                  <a:pt x="4219" y="4403"/>
                  <a:pt x="4303" y="4395"/>
                  <a:pt x="4294" y="4387"/>
                </a:cubicBezTo>
                <a:cubicBezTo>
                  <a:pt x="4342" y="4295"/>
                  <a:pt x="4205" y="4276"/>
                  <a:pt x="4080" y="4276"/>
                </a:cubicBezTo>
                <a:close/>
                <a:moveTo>
                  <a:pt x="4611" y="4831"/>
                </a:moveTo>
                <a:cubicBezTo>
                  <a:pt x="4587" y="4831"/>
                  <a:pt x="4587" y="4913"/>
                  <a:pt x="4587" y="4913"/>
                </a:cubicBezTo>
                <a:cubicBezTo>
                  <a:pt x="4587" y="4913"/>
                  <a:pt x="4576" y="4887"/>
                  <a:pt x="4574" y="4887"/>
                </a:cubicBezTo>
                <a:lnTo>
                  <a:pt x="4574" y="4887"/>
                </a:lnTo>
                <a:cubicBezTo>
                  <a:pt x="4573" y="4887"/>
                  <a:pt x="4577" y="4904"/>
                  <a:pt x="4595" y="4963"/>
                </a:cubicBezTo>
                <a:cubicBezTo>
                  <a:pt x="4879" y="5999"/>
                  <a:pt x="4720" y="5423"/>
                  <a:pt x="4762" y="5807"/>
                </a:cubicBezTo>
                <a:cubicBezTo>
                  <a:pt x="4812" y="6283"/>
                  <a:pt x="5088" y="7260"/>
                  <a:pt x="5088" y="7260"/>
                </a:cubicBezTo>
                <a:lnTo>
                  <a:pt x="5155" y="7160"/>
                </a:lnTo>
                <a:cubicBezTo>
                  <a:pt x="5121" y="6843"/>
                  <a:pt x="5105" y="6525"/>
                  <a:pt x="5071" y="6216"/>
                </a:cubicBezTo>
                <a:cubicBezTo>
                  <a:pt x="5046" y="6016"/>
                  <a:pt x="5013" y="5815"/>
                  <a:pt x="4971" y="5623"/>
                </a:cubicBezTo>
                <a:cubicBezTo>
                  <a:pt x="4963" y="5598"/>
                  <a:pt x="4954" y="5581"/>
                  <a:pt x="4954" y="5556"/>
                </a:cubicBezTo>
                <a:cubicBezTo>
                  <a:pt x="4938" y="5514"/>
                  <a:pt x="4812" y="5205"/>
                  <a:pt x="4670" y="4913"/>
                </a:cubicBezTo>
                <a:cubicBezTo>
                  <a:pt x="4642" y="4852"/>
                  <a:pt x="4624" y="4831"/>
                  <a:pt x="4611" y="4831"/>
                </a:cubicBezTo>
                <a:close/>
                <a:moveTo>
                  <a:pt x="4807" y="4609"/>
                </a:moveTo>
                <a:cubicBezTo>
                  <a:pt x="4804" y="4609"/>
                  <a:pt x="4804" y="4615"/>
                  <a:pt x="4804" y="4629"/>
                </a:cubicBezTo>
                <a:lnTo>
                  <a:pt x="4808" y="4629"/>
                </a:lnTo>
                <a:cubicBezTo>
                  <a:pt x="4806" y="4621"/>
                  <a:pt x="4805" y="4615"/>
                  <a:pt x="4807" y="4615"/>
                </a:cubicBezTo>
                <a:lnTo>
                  <a:pt x="4807" y="4615"/>
                </a:lnTo>
                <a:cubicBezTo>
                  <a:pt x="4812" y="4615"/>
                  <a:pt x="4844" y="4666"/>
                  <a:pt x="4954" y="4838"/>
                </a:cubicBezTo>
                <a:cubicBezTo>
                  <a:pt x="5146" y="5147"/>
                  <a:pt x="5305" y="5473"/>
                  <a:pt x="5439" y="5815"/>
                </a:cubicBezTo>
                <a:cubicBezTo>
                  <a:pt x="5573" y="6133"/>
                  <a:pt x="5915" y="7277"/>
                  <a:pt x="5915" y="7277"/>
                </a:cubicBezTo>
                <a:lnTo>
                  <a:pt x="5982" y="7202"/>
                </a:lnTo>
                <a:cubicBezTo>
                  <a:pt x="5974" y="6893"/>
                  <a:pt x="5940" y="6592"/>
                  <a:pt x="5882" y="6291"/>
                </a:cubicBezTo>
                <a:cubicBezTo>
                  <a:pt x="5840" y="6141"/>
                  <a:pt x="5790" y="5982"/>
                  <a:pt x="5731" y="5832"/>
                </a:cubicBezTo>
                <a:cubicBezTo>
                  <a:pt x="5554" y="5380"/>
                  <a:pt x="5431" y="4618"/>
                  <a:pt x="4882" y="4618"/>
                </a:cubicBezTo>
                <a:cubicBezTo>
                  <a:pt x="4862" y="4618"/>
                  <a:pt x="4842" y="4619"/>
                  <a:pt x="4821" y="4621"/>
                </a:cubicBezTo>
                <a:cubicBezTo>
                  <a:pt x="4813" y="4613"/>
                  <a:pt x="4809" y="4609"/>
                  <a:pt x="4807" y="460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34"/>
          <p:cNvSpPr/>
          <p:nvPr/>
        </p:nvSpPr>
        <p:spPr>
          <a:xfrm>
            <a:off x="10081282" y="6345350"/>
            <a:ext cx="210135" cy="190141"/>
          </a:xfrm>
          <a:custGeom>
            <a:avLst/>
            <a:gdLst/>
            <a:ahLst/>
            <a:cxnLst/>
            <a:rect l="l" t="t" r="r" b="b"/>
            <a:pathLst>
              <a:path w="3195" h="2891" extrusionOk="0">
                <a:moveTo>
                  <a:pt x="1627" y="0"/>
                </a:moveTo>
                <a:cubicBezTo>
                  <a:pt x="1089" y="0"/>
                  <a:pt x="587" y="373"/>
                  <a:pt x="363" y="987"/>
                </a:cubicBezTo>
                <a:cubicBezTo>
                  <a:pt x="1" y="1984"/>
                  <a:pt x="965" y="2890"/>
                  <a:pt x="1891" y="2890"/>
                </a:cubicBezTo>
                <a:cubicBezTo>
                  <a:pt x="2013" y="2890"/>
                  <a:pt x="2134" y="2875"/>
                  <a:pt x="2251" y="2842"/>
                </a:cubicBezTo>
                <a:cubicBezTo>
                  <a:pt x="2927" y="2650"/>
                  <a:pt x="3195" y="1898"/>
                  <a:pt x="3053" y="1271"/>
                </a:cubicBezTo>
                <a:cubicBezTo>
                  <a:pt x="2961" y="904"/>
                  <a:pt x="2752" y="578"/>
                  <a:pt x="2468" y="327"/>
                </a:cubicBezTo>
                <a:cubicBezTo>
                  <a:pt x="2201" y="103"/>
                  <a:pt x="1909" y="0"/>
                  <a:pt x="1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9" name="Google Shape;1039;p34"/>
          <p:cNvSpPr/>
          <p:nvPr/>
        </p:nvSpPr>
        <p:spPr>
          <a:xfrm>
            <a:off x="11980324" y="5245412"/>
            <a:ext cx="869283" cy="884672"/>
          </a:xfrm>
          <a:custGeom>
            <a:avLst/>
            <a:gdLst/>
            <a:ahLst/>
            <a:cxnLst/>
            <a:rect l="l" t="t" r="r" b="b"/>
            <a:pathLst>
              <a:path w="13217" h="13451" extrusionOk="0">
                <a:moveTo>
                  <a:pt x="10201" y="5155"/>
                </a:moveTo>
                <a:cubicBezTo>
                  <a:pt x="10844" y="4996"/>
                  <a:pt x="11479" y="4938"/>
                  <a:pt x="12139" y="5122"/>
                </a:cubicBezTo>
                <a:cubicBezTo>
                  <a:pt x="12198" y="5147"/>
                  <a:pt x="12265" y="5163"/>
                  <a:pt x="12331" y="5188"/>
                </a:cubicBezTo>
                <a:cubicBezTo>
                  <a:pt x="12390" y="5213"/>
                  <a:pt x="12432" y="5222"/>
                  <a:pt x="12473" y="5247"/>
                </a:cubicBezTo>
                <a:cubicBezTo>
                  <a:pt x="12524" y="5264"/>
                  <a:pt x="12540" y="5280"/>
                  <a:pt x="12574" y="5289"/>
                </a:cubicBezTo>
                <a:cubicBezTo>
                  <a:pt x="12841" y="5414"/>
                  <a:pt x="13042" y="5648"/>
                  <a:pt x="13125" y="5940"/>
                </a:cubicBezTo>
                <a:cubicBezTo>
                  <a:pt x="13184" y="6141"/>
                  <a:pt x="13133" y="6358"/>
                  <a:pt x="13008" y="6525"/>
                </a:cubicBezTo>
                <a:cubicBezTo>
                  <a:pt x="12824" y="6734"/>
                  <a:pt x="12540" y="6817"/>
                  <a:pt x="12290" y="6893"/>
                </a:cubicBezTo>
                <a:cubicBezTo>
                  <a:pt x="12440" y="7035"/>
                  <a:pt x="12590" y="7193"/>
                  <a:pt x="12732" y="7360"/>
                </a:cubicBezTo>
                <a:cubicBezTo>
                  <a:pt x="13217" y="7970"/>
                  <a:pt x="13108" y="8864"/>
                  <a:pt x="12490" y="9340"/>
                </a:cubicBezTo>
                <a:cubicBezTo>
                  <a:pt x="11688" y="10009"/>
                  <a:pt x="10510" y="9900"/>
                  <a:pt x="9474" y="9457"/>
                </a:cubicBezTo>
                <a:cubicBezTo>
                  <a:pt x="9683" y="9800"/>
                  <a:pt x="9842" y="10176"/>
                  <a:pt x="9942" y="10568"/>
                </a:cubicBezTo>
                <a:cubicBezTo>
                  <a:pt x="10151" y="11496"/>
                  <a:pt x="9900" y="12598"/>
                  <a:pt x="9107" y="12983"/>
                </a:cubicBezTo>
                <a:cubicBezTo>
                  <a:pt x="8129" y="13451"/>
                  <a:pt x="6768" y="12849"/>
                  <a:pt x="6392" y="11771"/>
                </a:cubicBezTo>
                <a:cubicBezTo>
                  <a:pt x="6233" y="11930"/>
                  <a:pt x="6058" y="12064"/>
                  <a:pt x="5865" y="12181"/>
                </a:cubicBezTo>
                <a:cubicBezTo>
                  <a:pt x="5398" y="12415"/>
                  <a:pt x="4830" y="12197"/>
                  <a:pt x="4637" y="11713"/>
                </a:cubicBezTo>
                <a:cubicBezTo>
                  <a:pt x="4445" y="11203"/>
                  <a:pt x="4495" y="10660"/>
                  <a:pt x="4671" y="10092"/>
                </a:cubicBezTo>
                <a:cubicBezTo>
                  <a:pt x="3944" y="10769"/>
                  <a:pt x="2916" y="11228"/>
                  <a:pt x="1939" y="10919"/>
                </a:cubicBezTo>
                <a:cubicBezTo>
                  <a:pt x="1906" y="10911"/>
                  <a:pt x="1872" y="10894"/>
                  <a:pt x="1839" y="10877"/>
                </a:cubicBezTo>
                <a:cubicBezTo>
                  <a:pt x="1287" y="10593"/>
                  <a:pt x="1145" y="9700"/>
                  <a:pt x="1455" y="9115"/>
                </a:cubicBezTo>
                <a:cubicBezTo>
                  <a:pt x="1571" y="8906"/>
                  <a:pt x="1747" y="8614"/>
                  <a:pt x="1747" y="8614"/>
                </a:cubicBezTo>
                <a:lnTo>
                  <a:pt x="1680" y="8614"/>
                </a:lnTo>
                <a:cubicBezTo>
                  <a:pt x="987" y="8588"/>
                  <a:pt x="1" y="8430"/>
                  <a:pt x="293" y="7411"/>
                </a:cubicBezTo>
                <a:cubicBezTo>
                  <a:pt x="494" y="6717"/>
                  <a:pt x="1287" y="6391"/>
                  <a:pt x="1881" y="6249"/>
                </a:cubicBezTo>
                <a:cubicBezTo>
                  <a:pt x="1964" y="6224"/>
                  <a:pt x="2056" y="6208"/>
                  <a:pt x="2140" y="6191"/>
                </a:cubicBezTo>
                <a:cubicBezTo>
                  <a:pt x="2031" y="6157"/>
                  <a:pt x="1914" y="6116"/>
                  <a:pt x="1805" y="6082"/>
                </a:cubicBezTo>
                <a:cubicBezTo>
                  <a:pt x="1154" y="5848"/>
                  <a:pt x="527" y="5330"/>
                  <a:pt x="644" y="4587"/>
                </a:cubicBezTo>
                <a:cubicBezTo>
                  <a:pt x="686" y="4378"/>
                  <a:pt x="769" y="4178"/>
                  <a:pt x="895" y="4010"/>
                </a:cubicBezTo>
                <a:cubicBezTo>
                  <a:pt x="953" y="3877"/>
                  <a:pt x="1037" y="3760"/>
                  <a:pt x="1137" y="3660"/>
                </a:cubicBezTo>
                <a:cubicBezTo>
                  <a:pt x="1580" y="3242"/>
                  <a:pt x="2256" y="3142"/>
                  <a:pt x="2825" y="3284"/>
                </a:cubicBezTo>
                <a:cubicBezTo>
                  <a:pt x="2825" y="3284"/>
                  <a:pt x="2457" y="2640"/>
                  <a:pt x="2424" y="2264"/>
                </a:cubicBezTo>
                <a:cubicBezTo>
                  <a:pt x="2357" y="1613"/>
                  <a:pt x="2891" y="1053"/>
                  <a:pt x="3551" y="1087"/>
                </a:cubicBezTo>
                <a:cubicBezTo>
                  <a:pt x="4713" y="1120"/>
                  <a:pt x="5665" y="2114"/>
                  <a:pt x="6191" y="3100"/>
                </a:cubicBezTo>
                <a:cubicBezTo>
                  <a:pt x="6108" y="2206"/>
                  <a:pt x="6367" y="1329"/>
                  <a:pt x="6901" y="619"/>
                </a:cubicBezTo>
                <a:cubicBezTo>
                  <a:pt x="7269" y="159"/>
                  <a:pt x="8037" y="1"/>
                  <a:pt x="8464" y="468"/>
                </a:cubicBezTo>
                <a:cubicBezTo>
                  <a:pt x="8731" y="761"/>
                  <a:pt x="8839" y="1187"/>
                  <a:pt x="8906" y="1588"/>
                </a:cubicBezTo>
                <a:lnTo>
                  <a:pt x="8940" y="1797"/>
                </a:lnTo>
                <a:lnTo>
                  <a:pt x="8990" y="1772"/>
                </a:lnTo>
                <a:cubicBezTo>
                  <a:pt x="9909" y="1270"/>
                  <a:pt x="11053" y="1162"/>
                  <a:pt x="11822" y="1880"/>
                </a:cubicBezTo>
                <a:cubicBezTo>
                  <a:pt x="11956" y="2006"/>
                  <a:pt x="12056" y="2173"/>
                  <a:pt x="12106" y="2348"/>
                </a:cubicBezTo>
                <a:cubicBezTo>
                  <a:pt x="12240" y="2908"/>
                  <a:pt x="11880" y="3467"/>
                  <a:pt x="11555" y="3885"/>
                </a:cubicBezTo>
                <a:cubicBezTo>
                  <a:pt x="11179" y="4378"/>
                  <a:pt x="10719" y="4804"/>
                  <a:pt x="10201" y="5155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0" name="Google Shape;1040;p34"/>
          <p:cNvSpPr/>
          <p:nvPr/>
        </p:nvSpPr>
        <p:spPr>
          <a:xfrm>
            <a:off x="12116074" y="5388264"/>
            <a:ext cx="582985" cy="539051"/>
          </a:xfrm>
          <a:custGeom>
            <a:avLst/>
            <a:gdLst/>
            <a:ahLst/>
            <a:cxnLst/>
            <a:rect l="l" t="t" r="r" b="b"/>
            <a:pathLst>
              <a:path w="8864" h="8196" extrusionOk="0">
                <a:moveTo>
                  <a:pt x="7995" y="1421"/>
                </a:moveTo>
                <a:lnTo>
                  <a:pt x="7803" y="1479"/>
                </a:lnTo>
                <a:cubicBezTo>
                  <a:pt x="7327" y="2123"/>
                  <a:pt x="6600" y="2757"/>
                  <a:pt x="5923" y="3367"/>
                </a:cubicBezTo>
                <a:cubicBezTo>
                  <a:pt x="5046" y="4144"/>
                  <a:pt x="5539" y="3726"/>
                  <a:pt x="5105" y="3977"/>
                </a:cubicBezTo>
                <a:cubicBezTo>
                  <a:pt x="5105" y="3977"/>
                  <a:pt x="4979" y="4153"/>
                  <a:pt x="5080" y="4178"/>
                </a:cubicBezTo>
                <a:cubicBezTo>
                  <a:pt x="5082" y="4179"/>
                  <a:pt x="5085" y="4179"/>
                  <a:pt x="5088" y="4179"/>
                </a:cubicBezTo>
                <a:cubicBezTo>
                  <a:pt x="5105" y="4179"/>
                  <a:pt x="5130" y="4161"/>
                  <a:pt x="5130" y="4161"/>
                </a:cubicBezTo>
                <a:lnTo>
                  <a:pt x="5130" y="4161"/>
                </a:lnTo>
                <a:cubicBezTo>
                  <a:pt x="5136" y="4165"/>
                  <a:pt x="5150" y="4174"/>
                  <a:pt x="5180" y="4194"/>
                </a:cubicBezTo>
                <a:cubicBezTo>
                  <a:pt x="5180" y="4194"/>
                  <a:pt x="5539" y="4161"/>
                  <a:pt x="5564" y="4153"/>
                </a:cubicBezTo>
                <a:cubicBezTo>
                  <a:pt x="5907" y="3985"/>
                  <a:pt x="6207" y="3768"/>
                  <a:pt x="6466" y="3509"/>
                </a:cubicBezTo>
                <a:cubicBezTo>
                  <a:pt x="6926" y="3083"/>
                  <a:pt x="7686" y="2265"/>
                  <a:pt x="7686" y="2265"/>
                </a:cubicBezTo>
                <a:cubicBezTo>
                  <a:pt x="7845" y="2014"/>
                  <a:pt x="7953" y="1722"/>
                  <a:pt x="7995" y="1421"/>
                </a:cubicBezTo>
                <a:close/>
                <a:moveTo>
                  <a:pt x="5222" y="4554"/>
                </a:moveTo>
                <a:cubicBezTo>
                  <a:pt x="5228" y="4555"/>
                  <a:pt x="5233" y="4557"/>
                  <a:pt x="5238" y="4558"/>
                </a:cubicBezTo>
                <a:lnTo>
                  <a:pt x="5238" y="4558"/>
                </a:lnTo>
                <a:cubicBezTo>
                  <a:pt x="5237" y="4556"/>
                  <a:pt x="5245" y="4554"/>
                  <a:pt x="5272" y="4554"/>
                </a:cubicBezTo>
                <a:close/>
                <a:moveTo>
                  <a:pt x="5238" y="4558"/>
                </a:moveTo>
                <a:cubicBezTo>
                  <a:pt x="5238" y="4561"/>
                  <a:pt x="5252" y="4565"/>
                  <a:pt x="5255" y="4565"/>
                </a:cubicBezTo>
                <a:cubicBezTo>
                  <a:pt x="5257" y="4565"/>
                  <a:pt x="5254" y="4563"/>
                  <a:pt x="5238" y="4558"/>
                </a:cubicBezTo>
                <a:close/>
                <a:moveTo>
                  <a:pt x="5422" y="1"/>
                </a:moveTo>
                <a:lnTo>
                  <a:pt x="5188" y="84"/>
                </a:lnTo>
                <a:cubicBezTo>
                  <a:pt x="5188" y="84"/>
                  <a:pt x="4938" y="569"/>
                  <a:pt x="4796" y="920"/>
                </a:cubicBezTo>
                <a:cubicBezTo>
                  <a:pt x="4737" y="1062"/>
                  <a:pt x="4687" y="1204"/>
                  <a:pt x="4637" y="1346"/>
                </a:cubicBezTo>
                <a:cubicBezTo>
                  <a:pt x="4595" y="1479"/>
                  <a:pt x="4553" y="1613"/>
                  <a:pt x="4512" y="1755"/>
                </a:cubicBezTo>
                <a:cubicBezTo>
                  <a:pt x="4453" y="2014"/>
                  <a:pt x="4378" y="2265"/>
                  <a:pt x="4294" y="2515"/>
                </a:cubicBezTo>
                <a:cubicBezTo>
                  <a:pt x="4285" y="2537"/>
                  <a:pt x="4277" y="2558"/>
                  <a:pt x="4269" y="2580"/>
                </a:cubicBezTo>
                <a:lnTo>
                  <a:pt x="4269" y="2580"/>
                </a:lnTo>
                <a:cubicBezTo>
                  <a:pt x="4081" y="2256"/>
                  <a:pt x="3902" y="1997"/>
                  <a:pt x="3902" y="1997"/>
                </a:cubicBezTo>
                <a:cubicBezTo>
                  <a:pt x="3534" y="1596"/>
                  <a:pt x="2899" y="1237"/>
                  <a:pt x="2899" y="1237"/>
                </a:cubicBezTo>
                <a:lnTo>
                  <a:pt x="2899" y="1237"/>
                </a:lnTo>
                <a:lnTo>
                  <a:pt x="2908" y="1362"/>
                </a:lnTo>
                <a:cubicBezTo>
                  <a:pt x="3217" y="1688"/>
                  <a:pt x="3492" y="2047"/>
                  <a:pt x="3718" y="2432"/>
                </a:cubicBezTo>
                <a:cubicBezTo>
                  <a:pt x="3935" y="2816"/>
                  <a:pt x="4119" y="3225"/>
                  <a:pt x="4269" y="3643"/>
                </a:cubicBezTo>
                <a:cubicBezTo>
                  <a:pt x="4403" y="4127"/>
                  <a:pt x="4637" y="4796"/>
                  <a:pt x="4637" y="4796"/>
                </a:cubicBezTo>
                <a:lnTo>
                  <a:pt x="4771" y="4420"/>
                </a:lnTo>
                <a:cubicBezTo>
                  <a:pt x="4729" y="3944"/>
                  <a:pt x="4712" y="3777"/>
                  <a:pt x="4687" y="3584"/>
                </a:cubicBezTo>
                <a:cubicBezTo>
                  <a:pt x="4679" y="3534"/>
                  <a:pt x="4670" y="3484"/>
                  <a:pt x="4662" y="3434"/>
                </a:cubicBezTo>
                <a:cubicBezTo>
                  <a:pt x="4620" y="3272"/>
                  <a:pt x="4535" y="3079"/>
                  <a:pt x="4437" y="2888"/>
                </a:cubicBezTo>
                <a:lnTo>
                  <a:pt x="4437" y="2888"/>
                </a:lnTo>
                <a:cubicBezTo>
                  <a:pt x="4440" y="2887"/>
                  <a:pt x="4442" y="2885"/>
                  <a:pt x="4445" y="2883"/>
                </a:cubicBezTo>
                <a:cubicBezTo>
                  <a:pt x="4578" y="2716"/>
                  <a:pt x="4687" y="2532"/>
                  <a:pt x="4787" y="2340"/>
                </a:cubicBezTo>
                <a:lnTo>
                  <a:pt x="4971" y="1830"/>
                </a:lnTo>
                <a:cubicBezTo>
                  <a:pt x="5146" y="1312"/>
                  <a:pt x="5280" y="778"/>
                  <a:pt x="5489" y="268"/>
                </a:cubicBezTo>
                <a:lnTo>
                  <a:pt x="6090" y="1187"/>
                </a:lnTo>
                <a:cubicBezTo>
                  <a:pt x="6124" y="1112"/>
                  <a:pt x="5422" y="1"/>
                  <a:pt x="5422" y="1"/>
                </a:cubicBezTo>
                <a:close/>
                <a:moveTo>
                  <a:pt x="4812" y="5539"/>
                </a:moveTo>
                <a:lnTo>
                  <a:pt x="4812" y="5539"/>
                </a:lnTo>
                <a:cubicBezTo>
                  <a:pt x="4814" y="5541"/>
                  <a:pt x="4816" y="5544"/>
                  <a:pt x="4819" y="5548"/>
                </a:cubicBezTo>
                <a:lnTo>
                  <a:pt x="4821" y="5548"/>
                </a:lnTo>
                <a:lnTo>
                  <a:pt x="4820" y="5550"/>
                </a:lnTo>
                <a:lnTo>
                  <a:pt x="4820" y="5550"/>
                </a:lnTo>
                <a:cubicBezTo>
                  <a:pt x="4820" y="5549"/>
                  <a:pt x="4819" y="5548"/>
                  <a:pt x="4819" y="5548"/>
                </a:cubicBezTo>
                <a:lnTo>
                  <a:pt x="4812" y="5548"/>
                </a:lnTo>
                <a:cubicBezTo>
                  <a:pt x="4812" y="5544"/>
                  <a:pt x="4812" y="5542"/>
                  <a:pt x="4812" y="5539"/>
                </a:cubicBezTo>
                <a:close/>
                <a:moveTo>
                  <a:pt x="4808" y="5548"/>
                </a:moveTo>
                <a:cubicBezTo>
                  <a:pt x="4714" y="5567"/>
                  <a:pt x="4796" y="5640"/>
                  <a:pt x="4796" y="5640"/>
                </a:cubicBezTo>
                <a:cubicBezTo>
                  <a:pt x="4810" y="5635"/>
                  <a:pt x="4815" y="5622"/>
                  <a:pt x="4816" y="5607"/>
                </a:cubicBezTo>
                <a:lnTo>
                  <a:pt x="4816" y="5607"/>
                </a:lnTo>
                <a:cubicBezTo>
                  <a:pt x="4817" y="5595"/>
                  <a:pt x="4816" y="5582"/>
                  <a:pt x="4814" y="5571"/>
                </a:cubicBezTo>
                <a:lnTo>
                  <a:pt x="4814" y="5571"/>
                </a:lnTo>
                <a:lnTo>
                  <a:pt x="4813" y="5574"/>
                </a:lnTo>
                <a:lnTo>
                  <a:pt x="4813" y="5574"/>
                </a:lnTo>
                <a:cubicBezTo>
                  <a:pt x="4812" y="5564"/>
                  <a:pt x="4810" y="5555"/>
                  <a:pt x="4808" y="5548"/>
                </a:cubicBezTo>
                <a:close/>
                <a:moveTo>
                  <a:pt x="5397" y="4946"/>
                </a:moveTo>
                <a:cubicBezTo>
                  <a:pt x="4971" y="5021"/>
                  <a:pt x="5272" y="5038"/>
                  <a:pt x="5272" y="5038"/>
                </a:cubicBezTo>
                <a:cubicBezTo>
                  <a:pt x="5272" y="5038"/>
                  <a:pt x="5130" y="5055"/>
                  <a:pt x="5447" y="5163"/>
                </a:cubicBezTo>
                <a:lnTo>
                  <a:pt x="5506" y="5188"/>
                </a:lnTo>
                <a:cubicBezTo>
                  <a:pt x="5504" y="5188"/>
                  <a:pt x="5503" y="5188"/>
                  <a:pt x="5503" y="5188"/>
                </a:cubicBezTo>
                <a:cubicBezTo>
                  <a:pt x="5491" y="5188"/>
                  <a:pt x="5696" y="5275"/>
                  <a:pt x="5848" y="5339"/>
                </a:cubicBezTo>
                <a:cubicBezTo>
                  <a:pt x="6065" y="5422"/>
                  <a:pt x="6550" y="5573"/>
                  <a:pt x="6550" y="5573"/>
                </a:cubicBezTo>
                <a:cubicBezTo>
                  <a:pt x="7178" y="5719"/>
                  <a:pt x="7825" y="5795"/>
                  <a:pt x="8470" y="5795"/>
                </a:cubicBezTo>
                <a:cubicBezTo>
                  <a:pt x="8562" y="5795"/>
                  <a:pt x="8655" y="5793"/>
                  <a:pt x="8747" y="5790"/>
                </a:cubicBezTo>
                <a:lnTo>
                  <a:pt x="8864" y="5681"/>
                </a:lnTo>
                <a:lnTo>
                  <a:pt x="8663" y="5564"/>
                </a:lnTo>
                <a:cubicBezTo>
                  <a:pt x="8162" y="5548"/>
                  <a:pt x="7661" y="5472"/>
                  <a:pt x="7168" y="5356"/>
                </a:cubicBezTo>
                <a:cubicBezTo>
                  <a:pt x="6207" y="5138"/>
                  <a:pt x="6558" y="5205"/>
                  <a:pt x="6441" y="5180"/>
                </a:cubicBezTo>
                <a:cubicBezTo>
                  <a:pt x="6099" y="5080"/>
                  <a:pt x="5748" y="5005"/>
                  <a:pt x="5397" y="4946"/>
                </a:cubicBezTo>
                <a:close/>
                <a:moveTo>
                  <a:pt x="3189" y="4563"/>
                </a:moveTo>
                <a:cubicBezTo>
                  <a:pt x="2429" y="4563"/>
                  <a:pt x="1667" y="4814"/>
                  <a:pt x="978" y="5138"/>
                </a:cubicBezTo>
                <a:cubicBezTo>
                  <a:pt x="911" y="5172"/>
                  <a:pt x="510" y="5381"/>
                  <a:pt x="209" y="5573"/>
                </a:cubicBezTo>
                <a:cubicBezTo>
                  <a:pt x="117" y="5631"/>
                  <a:pt x="42" y="5715"/>
                  <a:pt x="0" y="5815"/>
                </a:cubicBezTo>
                <a:lnTo>
                  <a:pt x="151" y="5857"/>
                </a:lnTo>
                <a:cubicBezTo>
                  <a:pt x="351" y="5782"/>
                  <a:pt x="552" y="5706"/>
                  <a:pt x="761" y="5640"/>
                </a:cubicBezTo>
                <a:cubicBezTo>
                  <a:pt x="1395" y="5447"/>
                  <a:pt x="777" y="5631"/>
                  <a:pt x="1421" y="5431"/>
                </a:cubicBezTo>
                <a:cubicBezTo>
                  <a:pt x="2030" y="5247"/>
                  <a:pt x="3384" y="5088"/>
                  <a:pt x="3384" y="5088"/>
                </a:cubicBezTo>
                <a:cubicBezTo>
                  <a:pt x="4019" y="5046"/>
                  <a:pt x="4403" y="5030"/>
                  <a:pt x="4403" y="5030"/>
                </a:cubicBezTo>
                <a:cubicBezTo>
                  <a:pt x="4537" y="4971"/>
                  <a:pt x="4244" y="4754"/>
                  <a:pt x="4244" y="4746"/>
                </a:cubicBezTo>
                <a:cubicBezTo>
                  <a:pt x="3898" y="4618"/>
                  <a:pt x="3544" y="4563"/>
                  <a:pt x="3189" y="4563"/>
                </a:cubicBezTo>
                <a:close/>
                <a:moveTo>
                  <a:pt x="4085" y="5195"/>
                </a:moveTo>
                <a:cubicBezTo>
                  <a:pt x="3994" y="5195"/>
                  <a:pt x="3910" y="5205"/>
                  <a:pt x="3910" y="5205"/>
                </a:cubicBezTo>
                <a:cubicBezTo>
                  <a:pt x="3025" y="5389"/>
                  <a:pt x="2841" y="5539"/>
                  <a:pt x="2206" y="5857"/>
                </a:cubicBezTo>
                <a:cubicBezTo>
                  <a:pt x="1780" y="6066"/>
                  <a:pt x="1220" y="6784"/>
                  <a:pt x="1220" y="6784"/>
                </a:cubicBezTo>
                <a:lnTo>
                  <a:pt x="1354" y="6784"/>
                </a:lnTo>
                <a:cubicBezTo>
                  <a:pt x="2022" y="6224"/>
                  <a:pt x="2807" y="6024"/>
                  <a:pt x="3442" y="5673"/>
                </a:cubicBezTo>
                <a:lnTo>
                  <a:pt x="4236" y="5330"/>
                </a:lnTo>
                <a:cubicBezTo>
                  <a:pt x="4219" y="5322"/>
                  <a:pt x="4303" y="5314"/>
                  <a:pt x="4303" y="5305"/>
                </a:cubicBezTo>
                <a:cubicBezTo>
                  <a:pt x="4346" y="5214"/>
                  <a:pt x="4209" y="5195"/>
                  <a:pt x="4085" y="5195"/>
                </a:cubicBezTo>
                <a:close/>
                <a:moveTo>
                  <a:pt x="4614" y="5750"/>
                </a:moveTo>
                <a:cubicBezTo>
                  <a:pt x="4587" y="5750"/>
                  <a:pt x="4587" y="5832"/>
                  <a:pt x="4587" y="5832"/>
                </a:cubicBezTo>
                <a:cubicBezTo>
                  <a:pt x="4587" y="5832"/>
                  <a:pt x="4579" y="5806"/>
                  <a:pt x="4578" y="5806"/>
                </a:cubicBezTo>
                <a:lnTo>
                  <a:pt x="4578" y="5806"/>
                </a:lnTo>
                <a:cubicBezTo>
                  <a:pt x="4577" y="5806"/>
                  <a:pt x="4580" y="5822"/>
                  <a:pt x="4595" y="5882"/>
                </a:cubicBezTo>
                <a:cubicBezTo>
                  <a:pt x="4887" y="6918"/>
                  <a:pt x="4729" y="6341"/>
                  <a:pt x="4762" y="6726"/>
                </a:cubicBezTo>
                <a:cubicBezTo>
                  <a:pt x="4812" y="7202"/>
                  <a:pt x="5088" y="8179"/>
                  <a:pt x="5088" y="8179"/>
                </a:cubicBezTo>
                <a:lnTo>
                  <a:pt x="5163" y="8079"/>
                </a:lnTo>
                <a:cubicBezTo>
                  <a:pt x="5130" y="7761"/>
                  <a:pt x="5105" y="7444"/>
                  <a:pt x="5080" y="7135"/>
                </a:cubicBezTo>
                <a:cubicBezTo>
                  <a:pt x="5055" y="6934"/>
                  <a:pt x="5021" y="6734"/>
                  <a:pt x="4971" y="6542"/>
                </a:cubicBezTo>
                <a:cubicBezTo>
                  <a:pt x="4971" y="6517"/>
                  <a:pt x="4963" y="6500"/>
                  <a:pt x="4954" y="6475"/>
                </a:cubicBezTo>
                <a:cubicBezTo>
                  <a:pt x="4946" y="6433"/>
                  <a:pt x="4812" y="6124"/>
                  <a:pt x="4679" y="5832"/>
                </a:cubicBezTo>
                <a:cubicBezTo>
                  <a:pt x="4648" y="5770"/>
                  <a:pt x="4628" y="5750"/>
                  <a:pt x="4614" y="5750"/>
                </a:cubicBezTo>
                <a:close/>
                <a:moveTo>
                  <a:pt x="1677" y="2880"/>
                </a:moveTo>
                <a:cubicBezTo>
                  <a:pt x="1478" y="2880"/>
                  <a:pt x="1277" y="2929"/>
                  <a:pt x="1095" y="3016"/>
                </a:cubicBezTo>
                <a:lnTo>
                  <a:pt x="1228" y="3158"/>
                </a:lnTo>
                <a:cubicBezTo>
                  <a:pt x="1345" y="3192"/>
                  <a:pt x="1471" y="3234"/>
                  <a:pt x="1579" y="3275"/>
                </a:cubicBezTo>
                <a:cubicBezTo>
                  <a:pt x="2256" y="3501"/>
                  <a:pt x="2899" y="3818"/>
                  <a:pt x="3492" y="4203"/>
                </a:cubicBezTo>
                <a:cubicBezTo>
                  <a:pt x="4094" y="4604"/>
                  <a:pt x="4146" y="4682"/>
                  <a:pt x="4178" y="4682"/>
                </a:cubicBezTo>
                <a:cubicBezTo>
                  <a:pt x="4192" y="4682"/>
                  <a:pt x="4202" y="4667"/>
                  <a:pt x="4252" y="4658"/>
                </a:cubicBezTo>
                <a:lnTo>
                  <a:pt x="4252" y="4658"/>
                </a:lnTo>
                <a:lnTo>
                  <a:pt x="4814" y="5529"/>
                </a:lnTo>
                <a:lnTo>
                  <a:pt x="4814" y="5529"/>
                </a:lnTo>
                <a:cubicBezTo>
                  <a:pt x="4814" y="5528"/>
                  <a:pt x="4814" y="5528"/>
                  <a:pt x="4815" y="5528"/>
                </a:cubicBezTo>
                <a:cubicBezTo>
                  <a:pt x="4817" y="5528"/>
                  <a:pt x="4821" y="5532"/>
                  <a:pt x="4828" y="5539"/>
                </a:cubicBezTo>
                <a:lnTo>
                  <a:pt x="4828" y="5539"/>
                </a:lnTo>
                <a:cubicBezTo>
                  <a:pt x="4828" y="5539"/>
                  <a:pt x="4828" y="5539"/>
                  <a:pt x="4829" y="5539"/>
                </a:cubicBezTo>
                <a:lnTo>
                  <a:pt x="4829" y="5539"/>
                </a:lnTo>
                <a:lnTo>
                  <a:pt x="4829" y="5539"/>
                </a:lnTo>
                <a:cubicBezTo>
                  <a:pt x="4829" y="5539"/>
                  <a:pt x="4829" y="5539"/>
                  <a:pt x="4828" y="5539"/>
                </a:cubicBezTo>
                <a:lnTo>
                  <a:pt x="4828" y="5539"/>
                </a:lnTo>
                <a:cubicBezTo>
                  <a:pt x="4826" y="5539"/>
                  <a:pt x="4823" y="5539"/>
                  <a:pt x="4821" y="5539"/>
                </a:cubicBezTo>
                <a:lnTo>
                  <a:pt x="4814" y="5529"/>
                </a:lnTo>
                <a:lnTo>
                  <a:pt x="4814" y="5529"/>
                </a:lnTo>
                <a:cubicBezTo>
                  <a:pt x="4813" y="5530"/>
                  <a:pt x="4812" y="5533"/>
                  <a:pt x="4812" y="5539"/>
                </a:cubicBezTo>
                <a:lnTo>
                  <a:pt x="4812" y="5539"/>
                </a:lnTo>
                <a:cubicBezTo>
                  <a:pt x="4810" y="5536"/>
                  <a:pt x="4808" y="5534"/>
                  <a:pt x="4807" y="5534"/>
                </a:cubicBezTo>
                <a:lnTo>
                  <a:pt x="4807" y="5534"/>
                </a:lnTo>
                <a:cubicBezTo>
                  <a:pt x="4805" y="5534"/>
                  <a:pt x="4806" y="5540"/>
                  <a:pt x="4808" y="5548"/>
                </a:cubicBezTo>
                <a:lnTo>
                  <a:pt x="4808" y="5548"/>
                </a:lnTo>
                <a:cubicBezTo>
                  <a:pt x="4809" y="5548"/>
                  <a:pt x="4811" y="5548"/>
                  <a:pt x="4812" y="5548"/>
                </a:cubicBezTo>
                <a:lnTo>
                  <a:pt x="4812" y="5548"/>
                </a:lnTo>
                <a:cubicBezTo>
                  <a:pt x="4812" y="5554"/>
                  <a:pt x="4813" y="5562"/>
                  <a:pt x="4814" y="5571"/>
                </a:cubicBezTo>
                <a:lnTo>
                  <a:pt x="4814" y="5571"/>
                </a:lnTo>
                <a:lnTo>
                  <a:pt x="4820" y="5550"/>
                </a:lnTo>
                <a:lnTo>
                  <a:pt x="4820" y="5550"/>
                </a:lnTo>
                <a:cubicBezTo>
                  <a:pt x="4838" y="5575"/>
                  <a:pt x="4877" y="5636"/>
                  <a:pt x="4954" y="5757"/>
                </a:cubicBezTo>
                <a:cubicBezTo>
                  <a:pt x="5146" y="6066"/>
                  <a:pt x="5314" y="6391"/>
                  <a:pt x="5447" y="6734"/>
                </a:cubicBezTo>
                <a:cubicBezTo>
                  <a:pt x="5581" y="7051"/>
                  <a:pt x="5915" y="8196"/>
                  <a:pt x="5915" y="8196"/>
                </a:cubicBezTo>
                <a:lnTo>
                  <a:pt x="5990" y="8121"/>
                </a:lnTo>
                <a:cubicBezTo>
                  <a:pt x="5973" y="7812"/>
                  <a:pt x="5940" y="7511"/>
                  <a:pt x="5882" y="7210"/>
                </a:cubicBezTo>
                <a:cubicBezTo>
                  <a:pt x="5840" y="7060"/>
                  <a:pt x="5798" y="6901"/>
                  <a:pt x="5740" y="6751"/>
                </a:cubicBezTo>
                <a:cubicBezTo>
                  <a:pt x="5562" y="6299"/>
                  <a:pt x="5439" y="5536"/>
                  <a:pt x="4883" y="5536"/>
                </a:cubicBezTo>
                <a:cubicBezTo>
                  <a:pt x="4865" y="5536"/>
                  <a:pt x="4847" y="5537"/>
                  <a:pt x="4829" y="5539"/>
                </a:cubicBezTo>
                <a:lnTo>
                  <a:pt x="4829" y="5539"/>
                </a:lnTo>
                <a:lnTo>
                  <a:pt x="4252" y="4658"/>
                </a:lnTo>
                <a:lnTo>
                  <a:pt x="4252" y="4658"/>
                </a:lnTo>
                <a:cubicBezTo>
                  <a:pt x="4252" y="4658"/>
                  <a:pt x="4252" y="4658"/>
                  <a:pt x="4252" y="4658"/>
                </a:cubicBezTo>
                <a:lnTo>
                  <a:pt x="4252" y="4658"/>
                </a:lnTo>
                <a:lnTo>
                  <a:pt x="4228" y="4620"/>
                </a:lnTo>
                <a:lnTo>
                  <a:pt x="4252" y="4658"/>
                </a:lnTo>
                <a:lnTo>
                  <a:pt x="4252" y="4658"/>
                </a:lnTo>
                <a:cubicBezTo>
                  <a:pt x="4259" y="4656"/>
                  <a:pt x="4268" y="4655"/>
                  <a:pt x="4278" y="4654"/>
                </a:cubicBezTo>
                <a:cubicBezTo>
                  <a:pt x="4286" y="4654"/>
                  <a:pt x="4294" y="4645"/>
                  <a:pt x="4303" y="4645"/>
                </a:cubicBezTo>
                <a:cubicBezTo>
                  <a:pt x="4436" y="4503"/>
                  <a:pt x="4403" y="4587"/>
                  <a:pt x="4228" y="4345"/>
                </a:cubicBezTo>
                <a:cubicBezTo>
                  <a:pt x="4228" y="4345"/>
                  <a:pt x="4019" y="4111"/>
                  <a:pt x="3860" y="3944"/>
                </a:cubicBezTo>
                <a:cubicBezTo>
                  <a:pt x="3459" y="3534"/>
                  <a:pt x="1763" y="2883"/>
                  <a:pt x="1763" y="2883"/>
                </a:cubicBezTo>
                <a:cubicBezTo>
                  <a:pt x="1734" y="2881"/>
                  <a:pt x="1706" y="2880"/>
                  <a:pt x="1677" y="28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2310359" y="5604713"/>
            <a:ext cx="210135" cy="190075"/>
          </a:xfrm>
          <a:custGeom>
            <a:avLst/>
            <a:gdLst/>
            <a:ahLst/>
            <a:cxnLst/>
            <a:rect l="l" t="t" r="r" b="b"/>
            <a:pathLst>
              <a:path w="3195" h="2890" extrusionOk="0">
                <a:moveTo>
                  <a:pt x="1624" y="0"/>
                </a:moveTo>
                <a:cubicBezTo>
                  <a:pt x="1089" y="0"/>
                  <a:pt x="588" y="373"/>
                  <a:pt x="363" y="987"/>
                </a:cubicBezTo>
                <a:cubicBezTo>
                  <a:pt x="1" y="1984"/>
                  <a:pt x="965" y="2890"/>
                  <a:pt x="1892" y="2890"/>
                </a:cubicBezTo>
                <a:cubicBezTo>
                  <a:pt x="2013" y="2890"/>
                  <a:pt x="2134" y="2874"/>
                  <a:pt x="2251" y="2841"/>
                </a:cubicBezTo>
                <a:cubicBezTo>
                  <a:pt x="2919" y="2649"/>
                  <a:pt x="3195" y="1897"/>
                  <a:pt x="3045" y="1271"/>
                </a:cubicBezTo>
                <a:cubicBezTo>
                  <a:pt x="2953" y="903"/>
                  <a:pt x="2752" y="578"/>
                  <a:pt x="2460" y="327"/>
                </a:cubicBezTo>
                <a:cubicBezTo>
                  <a:pt x="2195" y="103"/>
                  <a:pt x="1905" y="0"/>
                  <a:pt x="1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2" name="Google Shape;1042;p34"/>
          <p:cNvSpPr/>
          <p:nvPr/>
        </p:nvSpPr>
        <p:spPr>
          <a:xfrm>
            <a:off x="8271028" y="5248700"/>
            <a:ext cx="951165" cy="907757"/>
          </a:xfrm>
          <a:custGeom>
            <a:avLst/>
            <a:gdLst/>
            <a:ahLst/>
            <a:cxnLst/>
            <a:rect l="l" t="t" r="r" b="b"/>
            <a:pathLst>
              <a:path w="14462" h="13802" extrusionOk="0">
                <a:moveTo>
                  <a:pt x="5172" y="12974"/>
                </a:moveTo>
                <a:cubicBezTo>
                  <a:pt x="4537" y="12941"/>
                  <a:pt x="4462" y="11989"/>
                  <a:pt x="4445" y="11471"/>
                </a:cubicBezTo>
                <a:cubicBezTo>
                  <a:pt x="4428" y="10811"/>
                  <a:pt x="4520" y="10151"/>
                  <a:pt x="4704" y="9524"/>
                </a:cubicBezTo>
                <a:cubicBezTo>
                  <a:pt x="3902" y="10410"/>
                  <a:pt x="2724" y="11354"/>
                  <a:pt x="2039" y="10986"/>
                </a:cubicBezTo>
                <a:cubicBezTo>
                  <a:pt x="1555" y="10719"/>
                  <a:pt x="1880" y="9975"/>
                  <a:pt x="2248" y="9466"/>
                </a:cubicBezTo>
                <a:cubicBezTo>
                  <a:pt x="2440" y="9215"/>
                  <a:pt x="2649" y="8973"/>
                  <a:pt x="2875" y="8747"/>
                </a:cubicBezTo>
                <a:cubicBezTo>
                  <a:pt x="3276" y="8355"/>
                  <a:pt x="3710" y="8004"/>
                  <a:pt x="4186" y="7695"/>
                </a:cubicBezTo>
                <a:cubicBezTo>
                  <a:pt x="3693" y="7845"/>
                  <a:pt x="3192" y="7962"/>
                  <a:pt x="2691" y="8046"/>
                </a:cubicBezTo>
                <a:cubicBezTo>
                  <a:pt x="1713" y="8196"/>
                  <a:pt x="1" y="8271"/>
                  <a:pt x="636" y="7035"/>
                </a:cubicBezTo>
                <a:cubicBezTo>
                  <a:pt x="961" y="6391"/>
                  <a:pt x="1797" y="6216"/>
                  <a:pt x="2499" y="6074"/>
                </a:cubicBezTo>
                <a:cubicBezTo>
                  <a:pt x="3200" y="5940"/>
                  <a:pt x="3919" y="5874"/>
                  <a:pt x="4637" y="5899"/>
                </a:cubicBezTo>
                <a:cubicBezTo>
                  <a:pt x="4637" y="5899"/>
                  <a:pt x="2290" y="4746"/>
                  <a:pt x="2591" y="3025"/>
                </a:cubicBezTo>
                <a:cubicBezTo>
                  <a:pt x="2624" y="2691"/>
                  <a:pt x="2858" y="2415"/>
                  <a:pt x="3167" y="2315"/>
                </a:cubicBezTo>
                <a:cubicBezTo>
                  <a:pt x="3877" y="2106"/>
                  <a:pt x="4554" y="2607"/>
                  <a:pt x="5022" y="3042"/>
                </a:cubicBezTo>
                <a:cubicBezTo>
                  <a:pt x="5431" y="3434"/>
                  <a:pt x="5790" y="3877"/>
                  <a:pt x="6091" y="4361"/>
                </a:cubicBezTo>
                <a:lnTo>
                  <a:pt x="6149" y="4445"/>
                </a:lnTo>
                <a:cubicBezTo>
                  <a:pt x="5949" y="3434"/>
                  <a:pt x="5623" y="2440"/>
                  <a:pt x="5673" y="1387"/>
                </a:cubicBezTo>
                <a:cubicBezTo>
                  <a:pt x="5673" y="1362"/>
                  <a:pt x="5673" y="1329"/>
                  <a:pt x="5682" y="1296"/>
                </a:cubicBezTo>
                <a:cubicBezTo>
                  <a:pt x="5715" y="970"/>
                  <a:pt x="5832" y="1"/>
                  <a:pt x="6910" y="1521"/>
                </a:cubicBezTo>
                <a:cubicBezTo>
                  <a:pt x="7118" y="1805"/>
                  <a:pt x="7294" y="2114"/>
                  <a:pt x="7436" y="2440"/>
                </a:cubicBezTo>
                <a:cubicBezTo>
                  <a:pt x="7712" y="3075"/>
                  <a:pt x="7870" y="3752"/>
                  <a:pt x="7904" y="4445"/>
                </a:cubicBezTo>
                <a:cubicBezTo>
                  <a:pt x="7904" y="4445"/>
                  <a:pt x="8054" y="3743"/>
                  <a:pt x="8129" y="3434"/>
                </a:cubicBezTo>
                <a:cubicBezTo>
                  <a:pt x="8380" y="2306"/>
                  <a:pt x="9123" y="744"/>
                  <a:pt x="10193" y="1312"/>
                </a:cubicBezTo>
                <a:cubicBezTo>
                  <a:pt x="10694" y="1580"/>
                  <a:pt x="10493" y="2490"/>
                  <a:pt x="10402" y="3175"/>
                </a:cubicBezTo>
                <a:cubicBezTo>
                  <a:pt x="10326" y="3835"/>
                  <a:pt x="10118" y="4470"/>
                  <a:pt x="9800" y="5046"/>
                </a:cubicBezTo>
                <a:cubicBezTo>
                  <a:pt x="9800" y="5046"/>
                  <a:pt x="10677" y="4712"/>
                  <a:pt x="11379" y="4512"/>
                </a:cubicBezTo>
                <a:cubicBezTo>
                  <a:pt x="12549" y="4186"/>
                  <a:pt x="14136" y="3693"/>
                  <a:pt x="14303" y="4512"/>
                </a:cubicBezTo>
                <a:cubicBezTo>
                  <a:pt x="14462" y="5314"/>
                  <a:pt x="13275" y="5982"/>
                  <a:pt x="12707" y="6350"/>
                </a:cubicBezTo>
                <a:cubicBezTo>
                  <a:pt x="11947" y="6818"/>
                  <a:pt x="11087" y="7085"/>
                  <a:pt x="10201" y="7143"/>
                </a:cubicBezTo>
                <a:cubicBezTo>
                  <a:pt x="10201" y="7143"/>
                  <a:pt x="10953" y="7402"/>
                  <a:pt x="11563" y="7586"/>
                </a:cubicBezTo>
                <a:cubicBezTo>
                  <a:pt x="11797" y="7653"/>
                  <a:pt x="12039" y="7728"/>
                  <a:pt x="12265" y="7828"/>
                </a:cubicBezTo>
                <a:cubicBezTo>
                  <a:pt x="12557" y="7945"/>
                  <a:pt x="12866" y="7887"/>
                  <a:pt x="13384" y="8513"/>
                </a:cubicBezTo>
                <a:cubicBezTo>
                  <a:pt x="13777" y="8990"/>
                  <a:pt x="13117" y="9858"/>
                  <a:pt x="12248" y="9817"/>
                </a:cubicBezTo>
                <a:cubicBezTo>
                  <a:pt x="11780" y="9792"/>
                  <a:pt x="11128" y="9533"/>
                  <a:pt x="11128" y="9533"/>
                </a:cubicBezTo>
                <a:cubicBezTo>
                  <a:pt x="11521" y="10084"/>
                  <a:pt x="12273" y="11103"/>
                  <a:pt x="11680" y="11947"/>
                </a:cubicBezTo>
                <a:cubicBezTo>
                  <a:pt x="11245" y="12565"/>
                  <a:pt x="10243" y="12716"/>
                  <a:pt x="9650" y="12189"/>
                </a:cubicBezTo>
                <a:cubicBezTo>
                  <a:pt x="9240" y="11838"/>
                  <a:pt x="8915" y="11170"/>
                  <a:pt x="8915" y="11170"/>
                </a:cubicBezTo>
                <a:cubicBezTo>
                  <a:pt x="8864" y="12273"/>
                  <a:pt x="8555" y="13802"/>
                  <a:pt x="7570" y="13509"/>
                </a:cubicBezTo>
                <a:cubicBezTo>
                  <a:pt x="6960" y="13325"/>
                  <a:pt x="6793" y="12640"/>
                  <a:pt x="6692" y="12147"/>
                </a:cubicBezTo>
                <a:cubicBezTo>
                  <a:pt x="6634" y="11872"/>
                  <a:pt x="6584" y="11446"/>
                  <a:pt x="6584" y="11446"/>
                </a:cubicBezTo>
                <a:cubicBezTo>
                  <a:pt x="6559" y="11513"/>
                  <a:pt x="6534" y="11571"/>
                  <a:pt x="6500" y="11629"/>
                </a:cubicBezTo>
                <a:lnTo>
                  <a:pt x="6417" y="11788"/>
                </a:lnTo>
                <a:cubicBezTo>
                  <a:pt x="6133" y="12331"/>
                  <a:pt x="5798" y="12941"/>
                  <a:pt x="5239" y="12983"/>
                </a:cubicBezTo>
                <a:close/>
              </a:path>
            </a:pathLst>
          </a:custGeom>
          <a:solidFill>
            <a:srgbClr val="FFA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3" name="Google Shape;1043;p34"/>
          <p:cNvSpPr/>
          <p:nvPr/>
        </p:nvSpPr>
        <p:spPr>
          <a:xfrm>
            <a:off x="8450186" y="5395433"/>
            <a:ext cx="682429" cy="634680"/>
          </a:xfrm>
          <a:custGeom>
            <a:avLst/>
            <a:gdLst/>
            <a:ahLst/>
            <a:cxnLst/>
            <a:rect l="l" t="t" r="r" b="b"/>
            <a:pathLst>
              <a:path w="10376" h="9650" extrusionOk="0">
                <a:moveTo>
                  <a:pt x="1036" y="2699"/>
                </a:moveTo>
                <a:cubicBezTo>
                  <a:pt x="1136" y="2298"/>
                  <a:pt x="1838" y="2373"/>
                  <a:pt x="2222" y="2431"/>
                </a:cubicBezTo>
                <a:cubicBezTo>
                  <a:pt x="2699" y="2506"/>
                  <a:pt x="3158" y="2648"/>
                  <a:pt x="3601" y="2849"/>
                </a:cubicBezTo>
                <a:cubicBezTo>
                  <a:pt x="3066" y="2214"/>
                  <a:pt x="2531" y="1345"/>
                  <a:pt x="2891" y="953"/>
                </a:cubicBezTo>
                <a:cubicBezTo>
                  <a:pt x="3141" y="677"/>
                  <a:pt x="3643" y="978"/>
                  <a:pt x="3960" y="1287"/>
                </a:cubicBezTo>
                <a:cubicBezTo>
                  <a:pt x="4119" y="1437"/>
                  <a:pt x="4269" y="1604"/>
                  <a:pt x="4403" y="1780"/>
                </a:cubicBezTo>
                <a:cubicBezTo>
                  <a:pt x="4637" y="2080"/>
                  <a:pt x="4837" y="2415"/>
                  <a:pt x="5004" y="2757"/>
                </a:cubicBezTo>
                <a:cubicBezTo>
                  <a:pt x="4954" y="2423"/>
                  <a:pt x="4937" y="2089"/>
                  <a:pt x="4937" y="1755"/>
                </a:cubicBezTo>
                <a:cubicBezTo>
                  <a:pt x="4954" y="1111"/>
                  <a:pt x="5121" y="0"/>
                  <a:pt x="5940" y="568"/>
                </a:cubicBezTo>
                <a:cubicBezTo>
                  <a:pt x="6366" y="869"/>
                  <a:pt x="6383" y="1420"/>
                  <a:pt x="6391" y="1888"/>
                </a:cubicBezTo>
                <a:cubicBezTo>
                  <a:pt x="6399" y="2356"/>
                  <a:pt x="6358" y="2824"/>
                  <a:pt x="6249" y="3275"/>
                </a:cubicBezTo>
                <a:cubicBezTo>
                  <a:pt x="6249" y="3275"/>
                  <a:pt x="7385" y="1922"/>
                  <a:pt x="8605" y="2339"/>
                </a:cubicBezTo>
                <a:cubicBezTo>
                  <a:pt x="8822" y="2415"/>
                  <a:pt x="9023" y="2573"/>
                  <a:pt x="9039" y="2807"/>
                </a:cubicBezTo>
                <a:cubicBezTo>
                  <a:pt x="9098" y="3283"/>
                  <a:pt x="8647" y="3651"/>
                  <a:pt x="8271" y="3893"/>
                </a:cubicBezTo>
                <a:cubicBezTo>
                  <a:pt x="7928" y="4110"/>
                  <a:pt x="7561" y="4277"/>
                  <a:pt x="7176" y="4411"/>
                </a:cubicBezTo>
                <a:lnTo>
                  <a:pt x="7101" y="4436"/>
                </a:lnTo>
                <a:cubicBezTo>
                  <a:pt x="7861" y="4436"/>
                  <a:pt x="8630" y="4361"/>
                  <a:pt x="9390" y="4528"/>
                </a:cubicBezTo>
                <a:lnTo>
                  <a:pt x="9457" y="4545"/>
                </a:lnTo>
                <a:cubicBezTo>
                  <a:pt x="9683" y="4612"/>
                  <a:pt x="10376" y="4812"/>
                  <a:pt x="9131" y="5305"/>
                </a:cubicBezTo>
                <a:cubicBezTo>
                  <a:pt x="8889" y="5397"/>
                  <a:pt x="8647" y="5464"/>
                  <a:pt x="8396" y="5514"/>
                </a:cubicBezTo>
                <a:cubicBezTo>
                  <a:pt x="7895" y="5606"/>
                  <a:pt x="7385" y="5622"/>
                  <a:pt x="6884" y="5547"/>
                </a:cubicBezTo>
                <a:lnTo>
                  <a:pt x="7586" y="5823"/>
                </a:lnTo>
                <a:cubicBezTo>
                  <a:pt x="8371" y="6140"/>
                  <a:pt x="9407" y="6817"/>
                  <a:pt x="8855" y="7427"/>
                </a:cubicBezTo>
                <a:cubicBezTo>
                  <a:pt x="8596" y="7711"/>
                  <a:pt x="7962" y="7460"/>
                  <a:pt x="7469" y="7310"/>
                </a:cubicBezTo>
                <a:cubicBezTo>
                  <a:pt x="7009" y="7185"/>
                  <a:pt x="6583" y="6967"/>
                  <a:pt x="6199" y="6683"/>
                </a:cubicBezTo>
                <a:cubicBezTo>
                  <a:pt x="6199" y="6683"/>
                  <a:pt x="6324" y="7293"/>
                  <a:pt x="6374" y="7769"/>
                </a:cubicBezTo>
                <a:cubicBezTo>
                  <a:pt x="6458" y="8555"/>
                  <a:pt x="6608" y="9649"/>
                  <a:pt x="5990" y="9641"/>
                </a:cubicBezTo>
                <a:cubicBezTo>
                  <a:pt x="5389" y="9641"/>
                  <a:pt x="5063" y="8789"/>
                  <a:pt x="4862" y="8379"/>
                </a:cubicBezTo>
                <a:cubicBezTo>
                  <a:pt x="4628" y="7845"/>
                  <a:pt x="4536" y="7251"/>
                  <a:pt x="4620" y="6667"/>
                </a:cubicBezTo>
                <a:cubicBezTo>
                  <a:pt x="4620" y="6667"/>
                  <a:pt x="4328" y="7118"/>
                  <a:pt x="4119" y="7485"/>
                </a:cubicBezTo>
                <a:cubicBezTo>
                  <a:pt x="4035" y="7627"/>
                  <a:pt x="3943" y="7769"/>
                  <a:pt x="3851" y="7903"/>
                </a:cubicBezTo>
                <a:cubicBezTo>
                  <a:pt x="3726" y="8070"/>
                  <a:pt x="3726" y="8279"/>
                  <a:pt x="3208" y="8530"/>
                </a:cubicBezTo>
                <a:cubicBezTo>
                  <a:pt x="2807" y="8722"/>
                  <a:pt x="2264" y="8179"/>
                  <a:pt x="2406" y="7627"/>
                </a:cubicBezTo>
                <a:cubicBezTo>
                  <a:pt x="2490" y="7385"/>
                  <a:pt x="2607" y="7160"/>
                  <a:pt x="2757" y="6951"/>
                </a:cubicBezTo>
                <a:cubicBezTo>
                  <a:pt x="2306" y="7126"/>
                  <a:pt x="1471" y="7469"/>
                  <a:pt x="936" y="6984"/>
                </a:cubicBezTo>
                <a:cubicBezTo>
                  <a:pt x="535" y="6617"/>
                  <a:pt x="577" y="5973"/>
                  <a:pt x="1028" y="5656"/>
                </a:cubicBezTo>
                <a:cubicBezTo>
                  <a:pt x="1337" y="5447"/>
                  <a:pt x="1863" y="5322"/>
                  <a:pt x="1863" y="5322"/>
                </a:cubicBezTo>
                <a:cubicBezTo>
                  <a:pt x="1070" y="5138"/>
                  <a:pt x="0" y="4745"/>
                  <a:pt x="343" y="4152"/>
                </a:cubicBezTo>
                <a:cubicBezTo>
                  <a:pt x="552" y="3785"/>
                  <a:pt x="1070" y="3768"/>
                  <a:pt x="1445" y="3768"/>
                </a:cubicBezTo>
                <a:cubicBezTo>
                  <a:pt x="1654" y="3768"/>
                  <a:pt x="1963" y="3793"/>
                  <a:pt x="1963" y="3793"/>
                </a:cubicBezTo>
                <a:lnTo>
                  <a:pt x="1846" y="3709"/>
                </a:lnTo>
                <a:lnTo>
                  <a:pt x="1746" y="3634"/>
                </a:lnTo>
                <a:cubicBezTo>
                  <a:pt x="1387" y="3384"/>
                  <a:pt x="986" y="3091"/>
                  <a:pt x="1036" y="2724"/>
                </a:cubicBezTo>
                <a:cubicBezTo>
                  <a:pt x="1028" y="2724"/>
                  <a:pt x="1036" y="2707"/>
                  <a:pt x="1036" y="26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Google Shape;1044;p34"/>
          <p:cNvSpPr/>
          <p:nvPr/>
        </p:nvSpPr>
        <p:spPr>
          <a:xfrm>
            <a:off x="8568835" y="5547626"/>
            <a:ext cx="395147" cy="363773"/>
          </a:xfrm>
          <a:custGeom>
            <a:avLst/>
            <a:gdLst/>
            <a:ahLst/>
            <a:cxnLst/>
            <a:rect l="l" t="t" r="r" b="b"/>
            <a:pathLst>
              <a:path w="6008" h="5531" extrusionOk="0">
                <a:moveTo>
                  <a:pt x="4813" y="786"/>
                </a:moveTo>
                <a:cubicBezTo>
                  <a:pt x="5047" y="886"/>
                  <a:pt x="4930" y="1253"/>
                  <a:pt x="4846" y="1446"/>
                </a:cubicBezTo>
                <a:cubicBezTo>
                  <a:pt x="4746" y="1696"/>
                  <a:pt x="4612" y="1930"/>
                  <a:pt x="4445" y="2139"/>
                </a:cubicBezTo>
                <a:cubicBezTo>
                  <a:pt x="4888" y="1922"/>
                  <a:pt x="5473" y="1730"/>
                  <a:pt x="5673" y="1963"/>
                </a:cubicBezTo>
                <a:cubicBezTo>
                  <a:pt x="5807" y="2131"/>
                  <a:pt x="5573" y="2364"/>
                  <a:pt x="5347" y="2498"/>
                </a:cubicBezTo>
                <a:cubicBezTo>
                  <a:pt x="5239" y="2565"/>
                  <a:pt x="5122" y="2632"/>
                  <a:pt x="5005" y="2682"/>
                </a:cubicBezTo>
                <a:cubicBezTo>
                  <a:pt x="4788" y="2774"/>
                  <a:pt x="4570" y="2841"/>
                  <a:pt x="4345" y="2891"/>
                </a:cubicBezTo>
                <a:cubicBezTo>
                  <a:pt x="4554" y="2899"/>
                  <a:pt x="4754" y="2924"/>
                  <a:pt x="4963" y="2966"/>
                </a:cubicBezTo>
                <a:cubicBezTo>
                  <a:pt x="5347" y="3049"/>
                  <a:pt x="6007" y="3258"/>
                  <a:pt x="5564" y="3634"/>
                </a:cubicBezTo>
                <a:cubicBezTo>
                  <a:pt x="5339" y="3826"/>
                  <a:pt x="5005" y="3776"/>
                  <a:pt x="4721" y="3726"/>
                </a:cubicBezTo>
                <a:cubicBezTo>
                  <a:pt x="4437" y="3684"/>
                  <a:pt x="4161" y="3609"/>
                  <a:pt x="3894" y="3501"/>
                </a:cubicBezTo>
                <a:cubicBezTo>
                  <a:pt x="3894" y="3501"/>
                  <a:pt x="4587" y="4252"/>
                  <a:pt x="4211" y="4854"/>
                </a:cubicBezTo>
                <a:cubicBezTo>
                  <a:pt x="4144" y="4971"/>
                  <a:pt x="4011" y="5046"/>
                  <a:pt x="3877" y="5038"/>
                </a:cubicBezTo>
                <a:cubicBezTo>
                  <a:pt x="3585" y="5021"/>
                  <a:pt x="3409" y="4737"/>
                  <a:pt x="3301" y="4511"/>
                </a:cubicBezTo>
                <a:cubicBezTo>
                  <a:pt x="3209" y="4303"/>
                  <a:pt x="3142" y="4085"/>
                  <a:pt x="3108" y="3868"/>
                </a:cubicBezTo>
                <a:lnTo>
                  <a:pt x="3100" y="3826"/>
                </a:lnTo>
                <a:cubicBezTo>
                  <a:pt x="3016" y="4236"/>
                  <a:pt x="2983" y="4653"/>
                  <a:pt x="2791" y="5038"/>
                </a:cubicBezTo>
                <a:lnTo>
                  <a:pt x="2774" y="5071"/>
                </a:lnTo>
                <a:cubicBezTo>
                  <a:pt x="2716" y="5188"/>
                  <a:pt x="2515" y="5531"/>
                  <a:pt x="2348" y="4812"/>
                </a:cubicBezTo>
                <a:cubicBezTo>
                  <a:pt x="2323" y="4679"/>
                  <a:pt x="2306" y="4537"/>
                  <a:pt x="2306" y="4394"/>
                </a:cubicBezTo>
                <a:cubicBezTo>
                  <a:pt x="2298" y="4119"/>
                  <a:pt x="2348" y="3843"/>
                  <a:pt x="2448" y="3584"/>
                </a:cubicBezTo>
                <a:lnTo>
                  <a:pt x="2206" y="3927"/>
                </a:lnTo>
                <a:cubicBezTo>
                  <a:pt x="1930" y="4311"/>
                  <a:pt x="1404" y="4795"/>
                  <a:pt x="1095" y="4436"/>
                </a:cubicBezTo>
                <a:cubicBezTo>
                  <a:pt x="945" y="4261"/>
                  <a:pt x="1170" y="3943"/>
                  <a:pt x="1312" y="3701"/>
                </a:cubicBezTo>
                <a:cubicBezTo>
                  <a:pt x="1446" y="3467"/>
                  <a:pt x="1621" y="3258"/>
                  <a:pt x="1830" y="3091"/>
                </a:cubicBezTo>
                <a:cubicBezTo>
                  <a:pt x="1830" y="3091"/>
                  <a:pt x="1454" y="3091"/>
                  <a:pt x="1162" y="3066"/>
                </a:cubicBezTo>
                <a:cubicBezTo>
                  <a:pt x="669" y="3024"/>
                  <a:pt x="1" y="2991"/>
                  <a:pt x="67" y="2657"/>
                </a:cubicBezTo>
                <a:cubicBezTo>
                  <a:pt x="134" y="2323"/>
                  <a:pt x="686" y="2247"/>
                  <a:pt x="953" y="2189"/>
                </a:cubicBezTo>
                <a:cubicBezTo>
                  <a:pt x="1304" y="2122"/>
                  <a:pt x="1671" y="2139"/>
                  <a:pt x="2014" y="2247"/>
                </a:cubicBezTo>
                <a:cubicBezTo>
                  <a:pt x="2014" y="2247"/>
                  <a:pt x="1772" y="2039"/>
                  <a:pt x="1580" y="1888"/>
                </a:cubicBezTo>
                <a:cubicBezTo>
                  <a:pt x="1496" y="1830"/>
                  <a:pt x="1421" y="1771"/>
                  <a:pt x="1354" y="1704"/>
                </a:cubicBezTo>
                <a:cubicBezTo>
                  <a:pt x="1262" y="1613"/>
                  <a:pt x="1137" y="1596"/>
                  <a:pt x="1037" y="1287"/>
                </a:cubicBezTo>
                <a:cubicBezTo>
                  <a:pt x="970" y="1053"/>
                  <a:pt x="1354" y="819"/>
                  <a:pt x="1663" y="953"/>
                </a:cubicBezTo>
                <a:cubicBezTo>
                  <a:pt x="1805" y="1028"/>
                  <a:pt x="1930" y="1111"/>
                  <a:pt x="2039" y="1220"/>
                </a:cubicBezTo>
                <a:cubicBezTo>
                  <a:pt x="1981" y="953"/>
                  <a:pt x="1864" y="468"/>
                  <a:pt x="2214" y="234"/>
                </a:cubicBezTo>
                <a:cubicBezTo>
                  <a:pt x="2490" y="67"/>
                  <a:pt x="2849" y="151"/>
                  <a:pt x="3016" y="435"/>
                </a:cubicBezTo>
                <a:cubicBezTo>
                  <a:pt x="3083" y="593"/>
                  <a:pt x="3117" y="760"/>
                  <a:pt x="3133" y="936"/>
                </a:cubicBezTo>
                <a:cubicBezTo>
                  <a:pt x="3326" y="527"/>
                  <a:pt x="3685" y="0"/>
                  <a:pt x="4002" y="251"/>
                </a:cubicBezTo>
                <a:cubicBezTo>
                  <a:pt x="4203" y="401"/>
                  <a:pt x="4153" y="677"/>
                  <a:pt x="4119" y="877"/>
                </a:cubicBezTo>
                <a:cubicBezTo>
                  <a:pt x="4094" y="994"/>
                  <a:pt x="4044" y="1161"/>
                  <a:pt x="4044" y="1161"/>
                </a:cubicBezTo>
                <a:lnTo>
                  <a:pt x="4102" y="1103"/>
                </a:lnTo>
                <a:lnTo>
                  <a:pt x="4161" y="1053"/>
                </a:lnTo>
                <a:cubicBezTo>
                  <a:pt x="4353" y="886"/>
                  <a:pt x="4579" y="710"/>
                  <a:pt x="4788" y="777"/>
                </a:cubicBezTo>
                <a:close/>
              </a:path>
            </a:pathLst>
          </a:custGeom>
          <a:solidFill>
            <a:srgbClr val="FFA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5" name="Google Shape;1045;p34"/>
          <p:cNvSpPr/>
          <p:nvPr/>
        </p:nvSpPr>
        <p:spPr>
          <a:xfrm>
            <a:off x="9216078" y="4848162"/>
            <a:ext cx="985761" cy="978065"/>
          </a:xfrm>
          <a:custGeom>
            <a:avLst/>
            <a:gdLst/>
            <a:ahLst/>
            <a:cxnLst/>
            <a:rect l="l" t="t" r="r" b="b"/>
            <a:pathLst>
              <a:path w="14988" h="14871" extrusionOk="0">
                <a:moveTo>
                  <a:pt x="11805" y="12749"/>
                </a:moveTo>
                <a:lnTo>
                  <a:pt x="11805" y="12757"/>
                </a:lnTo>
                <a:cubicBezTo>
                  <a:pt x="11554" y="13100"/>
                  <a:pt x="10861" y="12816"/>
                  <a:pt x="10468" y="12607"/>
                </a:cubicBezTo>
                <a:cubicBezTo>
                  <a:pt x="9591" y="12147"/>
                  <a:pt x="9006" y="11262"/>
                  <a:pt x="8455" y="10376"/>
                </a:cubicBezTo>
                <a:cubicBezTo>
                  <a:pt x="8455" y="10376"/>
                  <a:pt x="8898" y="13843"/>
                  <a:pt x="8438" y="14236"/>
                </a:cubicBezTo>
                <a:cubicBezTo>
                  <a:pt x="8229" y="14403"/>
                  <a:pt x="7344" y="14278"/>
                  <a:pt x="7219" y="13250"/>
                </a:cubicBezTo>
                <a:cubicBezTo>
                  <a:pt x="7219" y="13250"/>
                  <a:pt x="5673" y="14871"/>
                  <a:pt x="6350" y="12022"/>
                </a:cubicBezTo>
                <a:cubicBezTo>
                  <a:pt x="6442" y="11646"/>
                  <a:pt x="6559" y="11279"/>
                  <a:pt x="6701" y="10928"/>
                </a:cubicBezTo>
                <a:cubicBezTo>
                  <a:pt x="6843" y="10577"/>
                  <a:pt x="7118" y="10092"/>
                  <a:pt x="7118" y="10092"/>
                </a:cubicBezTo>
                <a:lnTo>
                  <a:pt x="6584" y="10610"/>
                </a:lnTo>
                <a:cubicBezTo>
                  <a:pt x="6483" y="10702"/>
                  <a:pt x="6392" y="10794"/>
                  <a:pt x="6291" y="10886"/>
                </a:cubicBezTo>
                <a:cubicBezTo>
                  <a:pt x="6174" y="10986"/>
                  <a:pt x="6057" y="11103"/>
                  <a:pt x="5940" y="11203"/>
                </a:cubicBezTo>
                <a:cubicBezTo>
                  <a:pt x="5840" y="11295"/>
                  <a:pt x="5740" y="11379"/>
                  <a:pt x="5640" y="11462"/>
                </a:cubicBezTo>
                <a:cubicBezTo>
                  <a:pt x="4896" y="12064"/>
                  <a:pt x="3877" y="12757"/>
                  <a:pt x="3008" y="12323"/>
                </a:cubicBezTo>
                <a:cubicBezTo>
                  <a:pt x="2958" y="12298"/>
                  <a:pt x="2908" y="12264"/>
                  <a:pt x="2875" y="12231"/>
                </a:cubicBezTo>
                <a:cubicBezTo>
                  <a:pt x="2758" y="12114"/>
                  <a:pt x="2808" y="11964"/>
                  <a:pt x="2891" y="11813"/>
                </a:cubicBezTo>
                <a:lnTo>
                  <a:pt x="2966" y="11688"/>
                </a:lnTo>
                <a:cubicBezTo>
                  <a:pt x="2991" y="11654"/>
                  <a:pt x="3017" y="11621"/>
                  <a:pt x="3050" y="11588"/>
                </a:cubicBezTo>
                <a:cubicBezTo>
                  <a:pt x="3159" y="11454"/>
                  <a:pt x="3242" y="11362"/>
                  <a:pt x="3125" y="11379"/>
                </a:cubicBezTo>
                <a:cubicBezTo>
                  <a:pt x="2499" y="11462"/>
                  <a:pt x="1212" y="11120"/>
                  <a:pt x="3067" y="10167"/>
                </a:cubicBezTo>
                <a:cubicBezTo>
                  <a:pt x="3735" y="9825"/>
                  <a:pt x="4462" y="9624"/>
                  <a:pt x="5172" y="9399"/>
                </a:cubicBezTo>
                <a:cubicBezTo>
                  <a:pt x="5172" y="9399"/>
                  <a:pt x="2657" y="9482"/>
                  <a:pt x="1646" y="9215"/>
                </a:cubicBezTo>
                <a:cubicBezTo>
                  <a:pt x="1429" y="9157"/>
                  <a:pt x="1187" y="9115"/>
                  <a:pt x="1095" y="8889"/>
                </a:cubicBezTo>
                <a:cubicBezTo>
                  <a:pt x="803" y="8229"/>
                  <a:pt x="1747" y="8263"/>
                  <a:pt x="1488" y="8204"/>
                </a:cubicBezTo>
                <a:cubicBezTo>
                  <a:pt x="1304" y="8162"/>
                  <a:pt x="1062" y="8029"/>
                  <a:pt x="1179" y="7795"/>
                </a:cubicBezTo>
                <a:cubicBezTo>
                  <a:pt x="1220" y="7703"/>
                  <a:pt x="1396" y="7728"/>
                  <a:pt x="1446" y="7695"/>
                </a:cubicBezTo>
                <a:cubicBezTo>
                  <a:pt x="1404" y="7670"/>
                  <a:pt x="1354" y="7645"/>
                  <a:pt x="1304" y="7611"/>
                </a:cubicBezTo>
                <a:cubicBezTo>
                  <a:pt x="1304" y="7611"/>
                  <a:pt x="1" y="6609"/>
                  <a:pt x="1337" y="6233"/>
                </a:cubicBezTo>
                <a:cubicBezTo>
                  <a:pt x="1655" y="6141"/>
                  <a:pt x="1997" y="6216"/>
                  <a:pt x="2265" y="6316"/>
                </a:cubicBezTo>
                <a:cubicBezTo>
                  <a:pt x="2524" y="6375"/>
                  <a:pt x="2791" y="6467"/>
                  <a:pt x="3042" y="6567"/>
                </a:cubicBezTo>
                <a:cubicBezTo>
                  <a:pt x="3184" y="6625"/>
                  <a:pt x="3317" y="6675"/>
                  <a:pt x="3451" y="6734"/>
                </a:cubicBezTo>
                <a:cubicBezTo>
                  <a:pt x="3768" y="6792"/>
                  <a:pt x="4086" y="6876"/>
                  <a:pt x="4395" y="6968"/>
                </a:cubicBezTo>
                <a:cubicBezTo>
                  <a:pt x="4103" y="6792"/>
                  <a:pt x="3802" y="6625"/>
                  <a:pt x="3509" y="6442"/>
                </a:cubicBezTo>
                <a:cubicBezTo>
                  <a:pt x="3334" y="6341"/>
                  <a:pt x="3167" y="6241"/>
                  <a:pt x="3000" y="6141"/>
                </a:cubicBezTo>
                <a:cubicBezTo>
                  <a:pt x="2849" y="6041"/>
                  <a:pt x="2699" y="5949"/>
                  <a:pt x="2557" y="5848"/>
                </a:cubicBezTo>
                <a:cubicBezTo>
                  <a:pt x="2440" y="5765"/>
                  <a:pt x="2332" y="5690"/>
                  <a:pt x="2215" y="5606"/>
                </a:cubicBezTo>
                <a:cubicBezTo>
                  <a:pt x="2106" y="5523"/>
                  <a:pt x="2031" y="5456"/>
                  <a:pt x="1939" y="5381"/>
                </a:cubicBezTo>
                <a:cubicBezTo>
                  <a:pt x="1872" y="5330"/>
                  <a:pt x="1814" y="5280"/>
                  <a:pt x="1755" y="5230"/>
                </a:cubicBezTo>
                <a:cubicBezTo>
                  <a:pt x="1697" y="5180"/>
                  <a:pt x="1638" y="5122"/>
                  <a:pt x="1580" y="5071"/>
                </a:cubicBezTo>
                <a:cubicBezTo>
                  <a:pt x="1538" y="5030"/>
                  <a:pt x="1496" y="4988"/>
                  <a:pt x="1454" y="4946"/>
                </a:cubicBezTo>
                <a:cubicBezTo>
                  <a:pt x="1195" y="4696"/>
                  <a:pt x="669" y="4219"/>
                  <a:pt x="2064" y="4019"/>
                </a:cubicBezTo>
                <a:cubicBezTo>
                  <a:pt x="1847" y="3802"/>
                  <a:pt x="1847" y="3317"/>
                  <a:pt x="2390" y="3300"/>
                </a:cubicBezTo>
                <a:cubicBezTo>
                  <a:pt x="2382" y="3259"/>
                  <a:pt x="2382" y="3225"/>
                  <a:pt x="2382" y="3183"/>
                </a:cubicBezTo>
                <a:cubicBezTo>
                  <a:pt x="2448" y="2808"/>
                  <a:pt x="2950" y="3000"/>
                  <a:pt x="3259" y="3108"/>
                </a:cubicBezTo>
                <a:cubicBezTo>
                  <a:pt x="4044" y="3384"/>
                  <a:pt x="4704" y="3960"/>
                  <a:pt x="5289" y="4587"/>
                </a:cubicBezTo>
                <a:cubicBezTo>
                  <a:pt x="5197" y="4470"/>
                  <a:pt x="5113" y="4353"/>
                  <a:pt x="5030" y="4244"/>
                </a:cubicBezTo>
                <a:lnTo>
                  <a:pt x="5022" y="4244"/>
                </a:lnTo>
                <a:cubicBezTo>
                  <a:pt x="4871" y="4061"/>
                  <a:pt x="4737" y="3868"/>
                  <a:pt x="4629" y="3668"/>
                </a:cubicBezTo>
                <a:cubicBezTo>
                  <a:pt x="4570" y="3576"/>
                  <a:pt x="4512" y="3493"/>
                  <a:pt x="4462" y="3401"/>
                </a:cubicBezTo>
                <a:cubicBezTo>
                  <a:pt x="4395" y="3309"/>
                  <a:pt x="4228" y="3066"/>
                  <a:pt x="3827" y="2498"/>
                </a:cubicBezTo>
                <a:cubicBezTo>
                  <a:pt x="3184" y="1579"/>
                  <a:pt x="3977" y="869"/>
                  <a:pt x="4428" y="1003"/>
                </a:cubicBezTo>
                <a:cubicBezTo>
                  <a:pt x="4495" y="1028"/>
                  <a:pt x="4554" y="1062"/>
                  <a:pt x="4612" y="1112"/>
                </a:cubicBezTo>
                <a:cubicBezTo>
                  <a:pt x="4696" y="1170"/>
                  <a:pt x="4763" y="1229"/>
                  <a:pt x="4821" y="1279"/>
                </a:cubicBezTo>
                <a:cubicBezTo>
                  <a:pt x="4821" y="1229"/>
                  <a:pt x="4821" y="1178"/>
                  <a:pt x="4829" y="1120"/>
                </a:cubicBezTo>
                <a:cubicBezTo>
                  <a:pt x="4854" y="702"/>
                  <a:pt x="5297" y="460"/>
                  <a:pt x="5757" y="978"/>
                </a:cubicBezTo>
                <a:cubicBezTo>
                  <a:pt x="5782" y="1"/>
                  <a:pt x="6625" y="702"/>
                  <a:pt x="6793" y="953"/>
                </a:cubicBezTo>
                <a:cubicBezTo>
                  <a:pt x="6818" y="1003"/>
                  <a:pt x="6851" y="1053"/>
                  <a:pt x="6876" y="1103"/>
                </a:cubicBezTo>
                <a:cubicBezTo>
                  <a:pt x="6935" y="1229"/>
                  <a:pt x="6993" y="1362"/>
                  <a:pt x="7043" y="1496"/>
                </a:cubicBezTo>
                <a:cubicBezTo>
                  <a:pt x="7068" y="1546"/>
                  <a:pt x="7085" y="1605"/>
                  <a:pt x="7102" y="1655"/>
                </a:cubicBezTo>
                <a:cubicBezTo>
                  <a:pt x="7344" y="2156"/>
                  <a:pt x="7553" y="2666"/>
                  <a:pt x="7737" y="3192"/>
                </a:cubicBezTo>
                <a:cubicBezTo>
                  <a:pt x="7828" y="3426"/>
                  <a:pt x="7887" y="3668"/>
                  <a:pt x="7929" y="3919"/>
                </a:cubicBezTo>
                <a:cubicBezTo>
                  <a:pt x="8037" y="2799"/>
                  <a:pt x="8004" y="1630"/>
                  <a:pt x="8346" y="560"/>
                </a:cubicBezTo>
                <a:cubicBezTo>
                  <a:pt x="8405" y="376"/>
                  <a:pt x="8555" y="243"/>
                  <a:pt x="8739" y="201"/>
                </a:cubicBezTo>
                <a:cubicBezTo>
                  <a:pt x="8781" y="184"/>
                  <a:pt x="8823" y="176"/>
                  <a:pt x="8856" y="184"/>
                </a:cubicBezTo>
                <a:cubicBezTo>
                  <a:pt x="9157" y="151"/>
                  <a:pt x="9491" y="326"/>
                  <a:pt x="9616" y="819"/>
                </a:cubicBezTo>
                <a:cubicBezTo>
                  <a:pt x="9700" y="1162"/>
                  <a:pt x="9541" y="1730"/>
                  <a:pt x="9742" y="1354"/>
                </a:cubicBezTo>
                <a:cubicBezTo>
                  <a:pt x="10026" y="844"/>
                  <a:pt x="10544" y="811"/>
                  <a:pt x="10301" y="1980"/>
                </a:cubicBezTo>
                <a:cubicBezTo>
                  <a:pt x="10301" y="1980"/>
                  <a:pt x="11061" y="786"/>
                  <a:pt x="11538" y="1062"/>
                </a:cubicBezTo>
                <a:cubicBezTo>
                  <a:pt x="12031" y="1354"/>
                  <a:pt x="11788" y="2064"/>
                  <a:pt x="11663" y="2557"/>
                </a:cubicBezTo>
                <a:cubicBezTo>
                  <a:pt x="11362" y="3735"/>
                  <a:pt x="10552" y="4712"/>
                  <a:pt x="9758" y="5631"/>
                </a:cubicBezTo>
                <a:cubicBezTo>
                  <a:pt x="10017" y="5431"/>
                  <a:pt x="10268" y="5205"/>
                  <a:pt x="10502" y="4980"/>
                </a:cubicBezTo>
                <a:cubicBezTo>
                  <a:pt x="11162" y="4320"/>
                  <a:pt x="11763" y="3618"/>
                  <a:pt x="12315" y="2874"/>
                </a:cubicBezTo>
                <a:cubicBezTo>
                  <a:pt x="12732" y="2331"/>
                  <a:pt x="13910" y="1805"/>
                  <a:pt x="13484" y="3200"/>
                </a:cubicBezTo>
                <a:cubicBezTo>
                  <a:pt x="13484" y="3200"/>
                  <a:pt x="13927" y="2908"/>
                  <a:pt x="14144" y="3183"/>
                </a:cubicBezTo>
                <a:cubicBezTo>
                  <a:pt x="14395" y="3493"/>
                  <a:pt x="14119" y="3994"/>
                  <a:pt x="13785" y="4353"/>
                </a:cubicBezTo>
                <a:cubicBezTo>
                  <a:pt x="13977" y="4311"/>
                  <a:pt x="14228" y="4269"/>
                  <a:pt x="14320" y="4478"/>
                </a:cubicBezTo>
                <a:cubicBezTo>
                  <a:pt x="14553" y="5030"/>
                  <a:pt x="13802" y="5481"/>
                  <a:pt x="13208" y="6007"/>
                </a:cubicBezTo>
                <a:cubicBezTo>
                  <a:pt x="12640" y="6508"/>
                  <a:pt x="12022" y="6943"/>
                  <a:pt x="11362" y="7302"/>
                </a:cubicBezTo>
                <a:cubicBezTo>
                  <a:pt x="11989" y="7143"/>
                  <a:pt x="12624" y="7026"/>
                  <a:pt x="13267" y="6934"/>
                </a:cubicBezTo>
                <a:cubicBezTo>
                  <a:pt x="13593" y="6843"/>
                  <a:pt x="13927" y="6801"/>
                  <a:pt x="14261" y="6826"/>
                </a:cubicBezTo>
                <a:cubicBezTo>
                  <a:pt x="14604" y="6767"/>
                  <a:pt x="14988" y="7294"/>
                  <a:pt x="14746" y="7678"/>
                </a:cubicBezTo>
                <a:cubicBezTo>
                  <a:pt x="14595" y="7929"/>
                  <a:pt x="14470" y="7970"/>
                  <a:pt x="14044" y="8179"/>
                </a:cubicBezTo>
                <a:cubicBezTo>
                  <a:pt x="14152" y="8313"/>
                  <a:pt x="14946" y="8388"/>
                  <a:pt x="14478" y="8864"/>
                </a:cubicBezTo>
                <a:cubicBezTo>
                  <a:pt x="13910" y="9441"/>
                  <a:pt x="12599" y="9132"/>
                  <a:pt x="11747" y="8956"/>
                </a:cubicBezTo>
                <a:lnTo>
                  <a:pt x="11671" y="8939"/>
                </a:lnTo>
                <a:lnTo>
                  <a:pt x="11930" y="9056"/>
                </a:lnTo>
                <a:cubicBezTo>
                  <a:pt x="12482" y="9307"/>
                  <a:pt x="13743" y="9666"/>
                  <a:pt x="13618" y="10251"/>
                </a:cubicBezTo>
                <a:cubicBezTo>
                  <a:pt x="13493" y="10869"/>
                  <a:pt x="12724" y="10777"/>
                  <a:pt x="12173" y="10819"/>
                </a:cubicBezTo>
                <a:cubicBezTo>
                  <a:pt x="12173" y="10819"/>
                  <a:pt x="13208" y="11387"/>
                  <a:pt x="12348" y="11755"/>
                </a:cubicBezTo>
                <a:cubicBezTo>
                  <a:pt x="11872" y="11964"/>
                  <a:pt x="11061" y="11479"/>
                  <a:pt x="11462" y="11913"/>
                </a:cubicBezTo>
                <a:cubicBezTo>
                  <a:pt x="11613" y="12089"/>
                  <a:pt x="11788" y="12298"/>
                  <a:pt x="11838" y="12490"/>
                </a:cubicBezTo>
                <a:cubicBezTo>
                  <a:pt x="11922" y="12657"/>
                  <a:pt x="11880" y="12732"/>
                  <a:pt x="11805" y="12749"/>
                </a:cubicBezTo>
                <a:close/>
                <a:moveTo>
                  <a:pt x="6108" y="711"/>
                </a:moveTo>
                <a:lnTo>
                  <a:pt x="6108" y="711"/>
                </a:lnTo>
                <a:cubicBezTo>
                  <a:pt x="6074" y="644"/>
                  <a:pt x="6041" y="619"/>
                  <a:pt x="6108" y="711"/>
                </a:cubicBezTo>
                <a:close/>
                <a:moveTo>
                  <a:pt x="6108" y="2657"/>
                </a:moveTo>
                <a:close/>
                <a:moveTo>
                  <a:pt x="13543" y="2741"/>
                </a:moveTo>
                <a:cubicBezTo>
                  <a:pt x="13584" y="2674"/>
                  <a:pt x="13576" y="2691"/>
                  <a:pt x="13526" y="2691"/>
                </a:cubicBezTo>
                <a:lnTo>
                  <a:pt x="13551" y="2741"/>
                </a:lnTo>
                <a:close/>
                <a:moveTo>
                  <a:pt x="9608" y="3434"/>
                </a:moveTo>
                <a:lnTo>
                  <a:pt x="9608" y="3434"/>
                </a:lnTo>
                <a:lnTo>
                  <a:pt x="9591" y="3467"/>
                </a:lnTo>
                <a:close/>
                <a:moveTo>
                  <a:pt x="13300" y="8463"/>
                </a:moveTo>
                <a:lnTo>
                  <a:pt x="13300" y="8463"/>
                </a:lnTo>
                <a:lnTo>
                  <a:pt x="13292" y="8463"/>
                </a:lnTo>
                <a:lnTo>
                  <a:pt x="13292" y="8463"/>
                </a:lnTo>
                <a:close/>
                <a:moveTo>
                  <a:pt x="12390" y="9357"/>
                </a:moveTo>
                <a:lnTo>
                  <a:pt x="12365" y="9349"/>
                </a:lnTo>
                <a:lnTo>
                  <a:pt x="12398" y="9365"/>
                </a:lnTo>
                <a:close/>
                <a:moveTo>
                  <a:pt x="2474" y="11028"/>
                </a:moveTo>
                <a:close/>
                <a:moveTo>
                  <a:pt x="11763" y="12624"/>
                </a:moveTo>
                <a:close/>
                <a:moveTo>
                  <a:pt x="6475" y="13509"/>
                </a:moveTo>
                <a:lnTo>
                  <a:pt x="6458" y="13492"/>
                </a:lnTo>
                <a:cubicBezTo>
                  <a:pt x="6458" y="13501"/>
                  <a:pt x="6467" y="13509"/>
                  <a:pt x="6475" y="13509"/>
                </a:cubicBezTo>
                <a:close/>
              </a:path>
            </a:pathLst>
          </a:custGeom>
          <a:solidFill>
            <a:srgbClr val="6CC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6" name="Google Shape;1046;p34"/>
          <p:cNvSpPr/>
          <p:nvPr/>
        </p:nvSpPr>
        <p:spPr>
          <a:xfrm>
            <a:off x="9346301" y="4968258"/>
            <a:ext cx="720971" cy="698740"/>
          </a:xfrm>
          <a:custGeom>
            <a:avLst/>
            <a:gdLst/>
            <a:ahLst/>
            <a:cxnLst/>
            <a:rect l="l" t="t" r="r" b="b"/>
            <a:pathLst>
              <a:path w="10962" h="10624" extrusionOk="0">
                <a:moveTo>
                  <a:pt x="4352" y="1"/>
                </a:moveTo>
                <a:cubicBezTo>
                  <a:pt x="4274" y="1"/>
                  <a:pt x="4201" y="111"/>
                  <a:pt x="4178" y="464"/>
                </a:cubicBezTo>
                <a:cubicBezTo>
                  <a:pt x="4162" y="727"/>
                  <a:pt x="4264" y="1036"/>
                  <a:pt x="4218" y="1036"/>
                </a:cubicBezTo>
                <a:cubicBezTo>
                  <a:pt x="4188" y="1036"/>
                  <a:pt x="4096" y="906"/>
                  <a:pt x="3869" y="547"/>
                </a:cubicBezTo>
                <a:cubicBezTo>
                  <a:pt x="3729" y="323"/>
                  <a:pt x="3624" y="243"/>
                  <a:pt x="3547" y="243"/>
                </a:cubicBezTo>
                <a:cubicBezTo>
                  <a:pt x="3403" y="243"/>
                  <a:pt x="3359" y="525"/>
                  <a:pt x="3376" y="672"/>
                </a:cubicBezTo>
                <a:lnTo>
                  <a:pt x="3376" y="756"/>
                </a:lnTo>
                <a:cubicBezTo>
                  <a:pt x="3405" y="999"/>
                  <a:pt x="3407" y="1066"/>
                  <a:pt x="3400" y="1066"/>
                </a:cubicBezTo>
                <a:cubicBezTo>
                  <a:pt x="3391" y="1066"/>
                  <a:pt x="3367" y="956"/>
                  <a:pt x="3367" y="956"/>
                </a:cubicBezTo>
                <a:cubicBezTo>
                  <a:pt x="3142" y="610"/>
                  <a:pt x="2993" y="475"/>
                  <a:pt x="2904" y="475"/>
                </a:cubicBezTo>
                <a:cubicBezTo>
                  <a:pt x="2669" y="475"/>
                  <a:pt x="2854" y="1415"/>
                  <a:pt x="3175" y="1875"/>
                </a:cubicBezTo>
                <a:cubicBezTo>
                  <a:pt x="3526" y="2385"/>
                  <a:pt x="3902" y="2878"/>
                  <a:pt x="4295" y="3362"/>
                </a:cubicBezTo>
                <a:lnTo>
                  <a:pt x="4955" y="4064"/>
                </a:lnTo>
                <a:cubicBezTo>
                  <a:pt x="5182" y="4398"/>
                  <a:pt x="5521" y="4695"/>
                  <a:pt x="5666" y="4695"/>
                </a:cubicBezTo>
                <a:cubicBezTo>
                  <a:pt x="5749" y="4695"/>
                  <a:pt x="5769" y="4596"/>
                  <a:pt x="5665" y="4348"/>
                </a:cubicBezTo>
                <a:cubicBezTo>
                  <a:pt x="5339" y="3630"/>
                  <a:pt x="5180" y="2619"/>
                  <a:pt x="4963" y="1683"/>
                </a:cubicBezTo>
                <a:cubicBezTo>
                  <a:pt x="4871" y="1282"/>
                  <a:pt x="4930" y="1124"/>
                  <a:pt x="4570" y="230"/>
                </a:cubicBezTo>
                <a:cubicBezTo>
                  <a:pt x="4535" y="141"/>
                  <a:pt x="4441" y="1"/>
                  <a:pt x="4352" y="1"/>
                </a:cubicBezTo>
                <a:close/>
                <a:moveTo>
                  <a:pt x="1946" y="2252"/>
                </a:moveTo>
                <a:cubicBezTo>
                  <a:pt x="1720" y="2252"/>
                  <a:pt x="1707" y="2543"/>
                  <a:pt x="1797" y="2702"/>
                </a:cubicBezTo>
                <a:cubicBezTo>
                  <a:pt x="1849" y="2782"/>
                  <a:pt x="1858" y="2811"/>
                  <a:pt x="1840" y="2811"/>
                </a:cubicBezTo>
                <a:cubicBezTo>
                  <a:pt x="1805" y="2811"/>
                  <a:pt x="1658" y="2689"/>
                  <a:pt x="1546" y="2627"/>
                </a:cubicBezTo>
                <a:lnTo>
                  <a:pt x="1546" y="2627"/>
                </a:lnTo>
                <a:cubicBezTo>
                  <a:pt x="1546" y="2627"/>
                  <a:pt x="1546" y="2627"/>
                  <a:pt x="1546" y="2627"/>
                </a:cubicBezTo>
                <a:cubicBezTo>
                  <a:pt x="1547" y="2627"/>
                  <a:pt x="1137" y="2415"/>
                  <a:pt x="951" y="2415"/>
                </a:cubicBezTo>
                <a:cubicBezTo>
                  <a:pt x="821" y="2415"/>
                  <a:pt x="800" y="2518"/>
                  <a:pt x="1103" y="2870"/>
                </a:cubicBezTo>
                <a:cubicBezTo>
                  <a:pt x="1436" y="3237"/>
                  <a:pt x="1491" y="3336"/>
                  <a:pt x="1454" y="3336"/>
                </a:cubicBezTo>
                <a:cubicBezTo>
                  <a:pt x="1411" y="3336"/>
                  <a:pt x="1245" y="3204"/>
                  <a:pt x="1245" y="3204"/>
                </a:cubicBezTo>
                <a:cubicBezTo>
                  <a:pt x="1226" y="3203"/>
                  <a:pt x="1207" y="3203"/>
                  <a:pt x="1189" y="3203"/>
                </a:cubicBezTo>
                <a:cubicBezTo>
                  <a:pt x="500" y="3203"/>
                  <a:pt x="1095" y="3663"/>
                  <a:pt x="1095" y="3663"/>
                </a:cubicBezTo>
                <a:lnTo>
                  <a:pt x="1112" y="3672"/>
                </a:lnTo>
                <a:lnTo>
                  <a:pt x="1120" y="3672"/>
                </a:lnTo>
                <a:cubicBezTo>
                  <a:pt x="1839" y="4131"/>
                  <a:pt x="3125" y="4549"/>
                  <a:pt x="3125" y="4549"/>
                </a:cubicBezTo>
                <a:cubicBezTo>
                  <a:pt x="3701" y="4741"/>
                  <a:pt x="4320" y="4983"/>
                  <a:pt x="4478" y="5050"/>
                </a:cubicBezTo>
                <a:cubicBezTo>
                  <a:pt x="4648" y="5130"/>
                  <a:pt x="4760" y="5163"/>
                  <a:pt x="4829" y="5163"/>
                </a:cubicBezTo>
                <a:cubicBezTo>
                  <a:pt x="5061" y="5163"/>
                  <a:pt x="4801" y="4791"/>
                  <a:pt x="4620" y="4624"/>
                </a:cubicBezTo>
                <a:cubicBezTo>
                  <a:pt x="3777" y="3830"/>
                  <a:pt x="3167" y="2744"/>
                  <a:pt x="2114" y="2293"/>
                </a:cubicBezTo>
                <a:cubicBezTo>
                  <a:pt x="2048" y="2264"/>
                  <a:pt x="1993" y="2252"/>
                  <a:pt x="1946" y="2252"/>
                </a:cubicBezTo>
                <a:close/>
                <a:moveTo>
                  <a:pt x="6904" y="541"/>
                </a:moveTo>
                <a:cubicBezTo>
                  <a:pt x="6795" y="541"/>
                  <a:pt x="6665" y="697"/>
                  <a:pt x="6625" y="781"/>
                </a:cubicBezTo>
                <a:cubicBezTo>
                  <a:pt x="6417" y="1215"/>
                  <a:pt x="6208" y="3337"/>
                  <a:pt x="6208" y="3337"/>
                </a:cubicBezTo>
                <a:cubicBezTo>
                  <a:pt x="6208" y="3989"/>
                  <a:pt x="6141" y="4290"/>
                  <a:pt x="6166" y="4499"/>
                </a:cubicBezTo>
                <a:cubicBezTo>
                  <a:pt x="5999" y="5033"/>
                  <a:pt x="6224" y="5100"/>
                  <a:pt x="6224" y="5100"/>
                </a:cubicBezTo>
                <a:cubicBezTo>
                  <a:pt x="6324" y="5135"/>
                  <a:pt x="6353" y="5199"/>
                  <a:pt x="6385" y="5199"/>
                </a:cubicBezTo>
                <a:cubicBezTo>
                  <a:pt x="6422" y="5199"/>
                  <a:pt x="6463" y="5109"/>
                  <a:pt x="6625" y="4774"/>
                </a:cubicBezTo>
                <a:cubicBezTo>
                  <a:pt x="6650" y="4732"/>
                  <a:pt x="6659" y="4716"/>
                  <a:pt x="6676" y="4682"/>
                </a:cubicBezTo>
                <a:cubicBezTo>
                  <a:pt x="7210" y="3788"/>
                  <a:pt x="7887" y="3012"/>
                  <a:pt x="8363" y="2093"/>
                </a:cubicBezTo>
                <a:cubicBezTo>
                  <a:pt x="8380" y="2059"/>
                  <a:pt x="8396" y="2026"/>
                  <a:pt x="8413" y="1984"/>
                </a:cubicBezTo>
                <a:cubicBezTo>
                  <a:pt x="8413" y="1984"/>
                  <a:pt x="8413" y="1984"/>
                  <a:pt x="8413" y="1984"/>
                </a:cubicBezTo>
                <a:cubicBezTo>
                  <a:pt x="8419" y="1984"/>
                  <a:pt x="8721" y="1589"/>
                  <a:pt x="8614" y="1324"/>
                </a:cubicBezTo>
                <a:cubicBezTo>
                  <a:pt x="8566" y="1207"/>
                  <a:pt x="8494" y="1159"/>
                  <a:pt x="8408" y="1159"/>
                </a:cubicBezTo>
                <a:cubicBezTo>
                  <a:pt x="8152" y="1159"/>
                  <a:pt x="7768" y="1591"/>
                  <a:pt x="7511" y="1892"/>
                </a:cubicBezTo>
                <a:cubicBezTo>
                  <a:pt x="7490" y="1917"/>
                  <a:pt x="7446" y="2018"/>
                  <a:pt x="7437" y="2018"/>
                </a:cubicBezTo>
                <a:cubicBezTo>
                  <a:pt x="7428" y="2018"/>
                  <a:pt x="7458" y="1908"/>
                  <a:pt x="7594" y="1491"/>
                </a:cubicBezTo>
                <a:cubicBezTo>
                  <a:pt x="7691" y="1221"/>
                  <a:pt x="7709" y="653"/>
                  <a:pt x="7541" y="653"/>
                </a:cubicBezTo>
                <a:cubicBezTo>
                  <a:pt x="7475" y="653"/>
                  <a:pt x="7381" y="739"/>
                  <a:pt x="7252" y="965"/>
                </a:cubicBezTo>
                <a:cubicBezTo>
                  <a:pt x="7083" y="1261"/>
                  <a:pt x="7020" y="1358"/>
                  <a:pt x="7004" y="1358"/>
                </a:cubicBezTo>
                <a:cubicBezTo>
                  <a:pt x="6981" y="1358"/>
                  <a:pt x="7063" y="1146"/>
                  <a:pt x="7068" y="1057"/>
                </a:cubicBezTo>
                <a:cubicBezTo>
                  <a:pt x="7080" y="662"/>
                  <a:pt x="7000" y="541"/>
                  <a:pt x="6904" y="541"/>
                </a:cubicBezTo>
                <a:close/>
                <a:moveTo>
                  <a:pt x="623" y="5354"/>
                </a:moveTo>
                <a:cubicBezTo>
                  <a:pt x="185" y="5354"/>
                  <a:pt x="384" y="5574"/>
                  <a:pt x="477" y="5651"/>
                </a:cubicBezTo>
                <a:cubicBezTo>
                  <a:pt x="619" y="5760"/>
                  <a:pt x="778" y="5852"/>
                  <a:pt x="953" y="5919"/>
                </a:cubicBezTo>
                <a:lnTo>
                  <a:pt x="1037" y="5952"/>
                </a:lnTo>
                <a:cubicBezTo>
                  <a:pt x="702" y="6044"/>
                  <a:pt x="1" y="6278"/>
                  <a:pt x="978" y="6487"/>
                </a:cubicBezTo>
                <a:cubicBezTo>
                  <a:pt x="1404" y="6579"/>
                  <a:pt x="661" y="6888"/>
                  <a:pt x="928" y="7005"/>
                </a:cubicBezTo>
                <a:cubicBezTo>
                  <a:pt x="1113" y="7090"/>
                  <a:pt x="1340" y="7126"/>
                  <a:pt x="1589" y="7126"/>
                </a:cubicBezTo>
                <a:cubicBezTo>
                  <a:pt x="2801" y="7126"/>
                  <a:pt x="4537" y="6286"/>
                  <a:pt x="4537" y="6286"/>
                </a:cubicBezTo>
                <a:cubicBezTo>
                  <a:pt x="5072" y="6144"/>
                  <a:pt x="4729" y="5902"/>
                  <a:pt x="4570" y="5869"/>
                </a:cubicBezTo>
                <a:cubicBezTo>
                  <a:pt x="3944" y="5760"/>
                  <a:pt x="3392" y="5676"/>
                  <a:pt x="2808" y="5585"/>
                </a:cubicBezTo>
                <a:cubicBezTo>
                  <a:pt x="2808" y="5585"/>
                  <a:pt x="2682" y="5484"/>
                  <a:pt x="744" y="5359"/>
                </a:cubicBezTo>
                <a:cubicBezTo>
                  <a:pt x="699" y="5356"/>
                  <a:pt x="659" y="5354"/>
                  <a:pt x="623" y="5354"/>
                </a:cubicBezTo>
                <a:close/>
                <a:moveTo>
                  <a:pt x="5297" y="6716"/>
                </a:moveTo>
                <a:cubicBezTo>
                  <a:pt x="5256" y="6716"/>
                  <a:pt x="5192" y="6744"/>
                  <a:pt x="5097" y="6813"/>
                </a:cubicBezTo>
                <a:cubicBezTo>
                  <a:pt x="4236" y="7414"/>
                  <a:pt x="3476" y="7765"/>
                  <a:pt x="2707" y="8166"/>
                </a:cubicBezTo>
                <a:cubicBezTo>
                  <a:pt x="2206" y="8442"/>
                  <a:pt x="1772" y="8659"/>
                  <a:pt x="2214" y="8793"/>
                </a:cubicBezTo>
                <a:cubicBezTo>
                  <a:pt x="2457" y="8793"/>
                  <a:pt x="2699" y="8742"/>
                  <a:pt x="2925" y="8651"/>
                </a:cubicBezTo>
                <a:lnTo>
                  <a:pt x="3050" y="8600"/>
                </a:lnTo>
                <a:lnTo>
                  <a:pt x="3050" y="8600"/>
                </a:lnTo>
                <a:cubicBezTo>
                  <a:pt x="2192" y="9214"/>
                  <a:pt x="2234" y="9337"/>
                  <a:pt x="2410" y="9337"/>
                </a:cubicBezTo>
                <a:cubicBezTo>
                  <a:pt x="2492" y="9337"/>
                  <a:pt x="2604" y="9310"/>
                  <a:pt x="2666" y="9294"/>
                </a:cubicBezTo>
                <a:cubicBezTo>
                  <a:pt x="3735" y="9018"/>
                  <a:pt x="4503" y="8133"/>
                  <a:pt x="5163" y="7255"/>
                </a:cubicBezTo>
                <a:cubicBezTo>
                  <a:pt x="5275" y="7110"/>
                  <a:pt x="5450" y="6716"/>
                  <a:pt x="5297" y="6716"/>
                </a:cubicBezTo>
                <a:close/>
                <a:moveTo>
                  <a:pt x="10036" y="2472"/>
                </a:moveTo>
                <a:cubicBezTo>
                  <a:pt x="9820" y="2472"/>
                  <a:pt x="9493" y="2612"/>
                  <a:pt x="9324" y="2778"/>
                </a:cubicBezTo>
                <a:cubicBezTo>
                  <a:pt x="8605" y="3496"/>
                  <a:pt x="7820" y="4181"/>
                  <a:pt x="7051" y="4883"/>
                </a:cubicBezTo>
                <a:cubicBezTo>
                  <a:pt x="7051" y="4883"/>
                  <a:pt x="7077" y="4941"/>
                  <a:pt x="6692" y="5234"/>
                </a:cubicBezTo>
                <a:cubicBezTo>
                  <a:pt x="6693" y="5233"/>
                  <a:pt x="6694" y="5232"/>
                  <a:pt x="6695" y="5232"/>
                </a:cubicBezTo>
                <a:cubicBezTo>
                  <a:pt x="6710" y="5232"/>
                  <a:pt x="6642" y="5376"/>
                  <a:pt x="6642" y="5376"/>
                </a:cubicBezTo>
                <a:cubicBezTo>
                  <a:pt x="6391" y="5476"/>
                  <a:pt x="6341" y="5610"/>
                  <a:pt x="6383" y="5727"/>
                </a:cubicBezTo>
                <a:cubicBezTo>
                  <a:pt x="6283" y="5768"/>
                  <a:pt x="6216" y="5827"/>
                  <a:pt x="6216" y="5885"/>
                </a:cubicBezTo>
                <a:cubicBezTo>
                  <a:pt x="6158" y="5910"/>
                  <a:pt x="6082" y="5961"/>
                  <a:pt x="5957" y="6027"/>
                </a:cubicBezTo>
                <a:lnTo>
                  <a:pt x="5932" y="5919"/>
                </a:lnTo>
                <a:cubicBezTo>
                  <a:pt x="5808" y="5881"/>
                  <a:pt x="5743" y="5801"/>
                  <a:pt x="5704" y="5801"/>
                </a:cubicBezTo>
                <a:cubicBezTo>
                  <a:pt x="5656" y="5801"/>
                  <a:pt x="5647" y="5920"/>
                  <a:pt x="5615" y="6378"/>
                </a:cubicBezTo>
                <a:cubicBezTo>
                  <a:pt x="5523" y="7707"/>
                  <a:pt x="5255" y="8475"/>
                  <a:pt x="5038" y="9461"/>
                </a:cubicBezTo>
                <a:cubicBezTo>
                  <a:pt x="4957" y="9816"/>
                  <a:pt x="4692" y="10623"/>
                  <a:pt x="4957" y="10623"/>
                </a:cubicBezTo>
                <a:cubicBezTo>
                  <a:pt x="4992" y="10623"/>
                  <a:pt x="5035" y="10610"/>
                  <a:pt x="5088" y="10580"/>
                </a:cubicBezTo>
                <a:cubicBezTo>
                  <a:pt x="5280" y="10472"/>
                  <a:pt x="5280" y="10221"/>
                  <a:pt x="5422" y="10154"/>
                </a:cubicBezTo>
                <a:cubicBezTo>
                  <a:pt x="5433" y="10149"/>
                  <a:pt x="5444" y="10147"/>
                  <a:pt x="5456" y="10147"/>
                </a:cubicBezTo>
                <a:cubicBezTo>
                  <a:pt x="5550" y="10147"/>
                  <a:pt x="5664" y="10299"/>
                  <a:pt x="5773" y="10299"/>
                </a:cubicBezTo>
                <a:cubicBezTo>
                  <a:pt x="5825" y="10299"/>
                  <a:pt x="5876" y="10265"/>
                  <a:pt x="5924" y="10163"/>
                </a:cubicBezTo>
                <a:cubicBezTo>
                  <a:pt x="6358" y="9219"/>
                  <a:pt x="6266" y="7940"/>
                  <a:pt x="6141" y="6779"/>
                </a:cubicBezTo>
                <a:lnTo>
                  <a:pt x="6141" y="6779"/>
                </a:lnTo>
                <a:cubicBezTo>
                  <a:pt x="6659" y="7698"/>
                  <a:pt x="7402" y="8625"/>
                  <a:pt x="8012" y="9336"/>
                </a:cubicBezTo>
                <a:cubicBezTo>
                  <a:pt x="8200" y="9555"/>
                  <a:pt x="8322" y="9636"/>
                  <a:pt x="8400" y="9636"/>
                </a:cubicBezTo>
                <a:cubicBezTo>
                  <a:pt x="8593" y="9636"/>
                  <a:pt x="8513" y="9141"/>
                  <a:pt x="8472" y="9010"/>
                </a:cubicBezTo>
                <a:cubicBezTo>
                  <a:pt x="8455" y="8968"/>
                  <a:pt x="8330" y="8509"/>
                  <a:pt x="8279" y="8408"/>
                </a:cubicBezTo>
                <a:lnTo>
                  <a:pt x="8279" y="8408"/>
                </a:lnTo>
                <a:cubicBezTo>
                  <a:pt x="8703" y="8783"/>
                  <a:pt x="9046" y="8832"/>
                  <a:pt x="9197" y="8832"/>
                </a:cubicBezTo>
                <a:cubicBezTo>
                  <a:pt x="9252" y="8832"/>
                  <a:pt x="9282" y="8826"/>
                  <a:pt x="9282" y="8826"/>
                </a:cubicBezTo>
                <a:cubicBezTo>
                  <a:pt x="9466" y="8534"/>
                  <a:pt x="9173" y="8291"/>
                  <a:pt x="8948" y="8057"/>
                </a:cubicBezTo>
                <a:cubicBezTo>
                  <a:pt x="8936" y="8045"/>
                  <a:pt x="8939" y="8040"/>
                  <a:pt x="8953" y="8040"/>
                </a:cubicBezTo>
                <a:cubicBezTo>
                  <a:pt x="9026" y="8040"/>
                  <a:pt x="9399" y="8174"/>
                  <a:pt x="9697" y="8174"/>
                </a:cubicBezTo>
                <a:cubicBezTo>
                  <a:pt x="9893" y="8174"/>
                  <a:pt x="10057" y="8116"/>
                  <a:pt x="10084" y="7924"/>
                </a:cubicBezTo>
                <a:cubicBezTo>
                  <a:pt x="10117" y="7590"/>
                  <a:pt x="8071" y="6946"/>
                  <a:pt x="7511" y="6637"/>
                </a:cubicBezTo>
                <a:lnTo>
                  <a:pt x="6926" y="6345"/>
                </a:lnTo>
                <a:cubicBezTo>
                  <a:pt x="6801" y="6261"/>
                  <a:pt x="6684" y="6169"/>
                  <a:pt x="6567" y="6069"/>
                </a:cubicBezTo>
                <a:lnTo>
                  <a:pt x="6592" y="6069"/>
                </a:lnTo>
                <a:lnTo>
                  <a:pt x="6784" y="6086"/>
                </a:lnTo>
                <a:cubicBezTo>
                  <a:pt x="8104" y="6270"/>
                  <a:pt x="9140" y="6754"/>
                  <a:pt x="10460" y="6796"/>
                </a:cubicBezTo>
                <a:cubicBezTo>
                  <a:pt x="10819" y="6796"/>
                  <a:pt x="10861" y="6437"/>
                  <a:pt x="10660" y="6328"/>
                </a:cubicBezTo>
                <a:cubicBezTo>
                  <a:pt x="10412" y="6188"/>
                  <a:pt x="10348" y="6151"/>
                  <a:pt x="10349" y="6151"/>
                </a:cubicBezTo>
                <a:lnTo>
                  <a:pt x="10349" y="6151"/>
                </a:lnTo>
                <a:cubicBezTo>
                  <a:pt x="10350" y="6151"/>
                  <a:pt x="10426" y="6194"/>
                  <a:pt x="10426" y="6194"/>
                </a:cubicBezTo>
                <a:cubicBezTo>
                  <a:pt x="10861" y="6027"/>
                  <a:pt x="10752" y="5860"/>
                  <a:pt x="10752" y="5860"/>
                </a:cubicBezTo>
                <a:cubicBezTo>
                  <a:pt x="10642" y="5699"/>
                  <a:pt x="10444" y="5650"/>
                  <a:pt x="10208" y="5650"/>
                </a:cubicBezTo>
                <a:cubicBezTo>
                  <a:pt x="9871" y="5650"/>
                  <a:pt x="9458" y="5750"/>
                  <a:pt x="9123" y="5760"/>
                </a:cubicBezTo>
                <a:cubicBezTo>
                  <a:pt x="8714" y="5768"/>
                  <a:pt x="8305" y="5802"/>
                  <a:pt x="7895" y="5810"/>
                </a:cubicBezTo>
                <a:lnTo>
                  <a:pt x="7469" y="5768"/>
                </a:lnTo>
                <a:cubicBezTo>
                  <a:pt x="8096" y="5560"/>
                  <a:pt x="8714" y="5217"/>
                  <a:pt x="9307" y="4908"/>
                </a:cubicBezTo>
                <a:cubicBezTo>
                  <a:pt x="9416" y="4858"/>
                  <a:pt x="9524" y="4791"/>
                  <a:pt x="9624" y="4716"/>
                </a:cubicBezTo>
                <a:cubicBezTo>
                  <a:pt x="10201" y="4357"/>
                  <a:pt x="10034" y="3989"/>
                  <a:pt x="10034" y="3989"/>
                </a:cubicBezTo>
                <a:cubicBezTo>
                  <a:pt x="10468" y="3680"/>
                  <a:pt x="10961" y="3454"/>
                  <a:pt x="10944" y="3095"/>
                </a:cubicBezTo>
                <a:cubicBezTo>
                  <a:pt x="10933" y="2895"/>
                  <a:pt x="10827" y="2828"/>
                  <a:pt x="10689" y="2828"/>
                </a:cubicBezTo>
                <a:cubicBezTo>
                  <a:pt x="10414" y="2828"/>
                  <a:pt x="10017" y="3095"/>
                  <a:pt x="10017" y="3095"/>
                </a:cubicBezTo>
                <a:cubicBezTo>
                  <a:pt x="10371" y="2633"/>
                  <a:pt x="10268" y="2472"/>
                  <a:pt x="10036" y="24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7" name="Google Shape;1047;p34"/>
          <p:cNvSpPr/>
          <p:nvPr/>
        </p:nvSpPr>
        <p:spPr>
          <a:xfrm>
            <a:off x="9638058" y="5236073"/>
            <a:ext cx="203887" cy="209937"/>
          </a:xfrm>
          <a:custGeom>
            <a:avLst/>
            <a:gdLst/>
            <a:ahLst/>
            <a:cxnLst/>
            <a:rect l="l" t="t" r="r" b="b"/>
            <a:pathLst>
              <a:path w="3100" h="3192" extrusionOk="0">
                <a:moveTo>
                  <a:pt x="168" y="1872"/>
                </a:moveTo>
                <a:cubicBezTo>
                  <a:pt x="1" y="1295"/>
                  <a:pt x="727" y="544"/>
                  <a:pt x="727" y="544"/>
                </a:cubicBezTo>
                <a:cubicBezTo>
                  <a:pt x="811" y="427"/>
                  <a:pt x="928" y="343"/>
                  <a:pt x="1062" y="285"/>
                </a:cubicBezTo>
                <a:cubicBezTo>
                  <a:pt x="1630" y="1"/>
                  <a:pt x="2348" y="351"/>
                  <a:pt x="2599" y="844"/>
                </a:cubicBezTo>
                <a:cubicBezTo>
                  <a:pt x="3100" y="1863"/>
                  <a:pt x="1730" y="3192"/>
                  <a:pt x="636" y="2473"/>
                </a:cubicBezTo>
                <a:cubicBezTo>
                  <a:pt x="393" y="2315"/>
                  <a:pt x="184" y="1930"/>
                  <a:pt x="184" y="1930"/>
                </a:cubicBezTo>
                <a:cubicBezTo>
                  <a:pt x="176" y="1905"/>
                  <a:pt x="176" y="1905"/>
                  <a:pt x="168" y="18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8" name="Google Shape;1048;p34"/>
          <p:cNvSpPr/>
          <p:nvPr/>
        </p:nvSpPr>
        <p:spPr>
          <a:xfrm>
            <a:off x="10594092" y="3932249"/>
            <a:ext cx="986353" cy="977540"/>
          </a:xfrm>
          <a:custGeom>
            <a:avLst/>
            <a:gdLst/>
            <a:ahLst/>
            <a:cxnLst/>
            <a:rect l="l" t="t" r="r" b="b"/>
            <a:pathLst>
              <a:path w="14997" h="14863" extrusionOk="0">
                <a:moveTo>
                  <a:pt x="11805" y="12740"/>
                </a:moveTo>
                <a:lnTo>
                  <a:pt x="11805" y="12749"/>
                </a:lnTo>
                <a:cubicBezTo>
                  <a:pt x="11554" y="13091"/>
                  <a:pt x="10861" y="12807"/>
                  <a:pt x="10468" y="12598"/>
                </a:cubicBezTo>
                <a:cubicBezTo>
                  <a:pt x="9591" y="12139"/>
                  <a:pt x="9006" y="11253"/>
                  <a:pt x="8455" y="10368"/>
                </a:cubicBezTo>
                <a:cubicBezTo>
                  <a:pt x="8455" y="10368"/>
                  <a:pt x="8898" y="13835"/>
                  <a:pt x="8438" y="14227"/>
                </a:cubicBezTo>
                <a:cubicBezTo>
                  <a:pt x="8229" y="14394"/>
                  <a:pt x="7344" y="14269"/>
                  <a:pt x="7219" y="13242"/>
                </a:cubicBezTo>
                <a:cubicBezTo>
                  <a:pt x="7219" y="13242"/>
                  <a:pt x="5673" y="14862"/>
                  <a:pt x="6350" y="12013"/>
                </a:cubicBezTo>
                <a:cubicBezTo>
                  <a:pt x="6442" y="11638"/>
                  <a:pt x="6559" y="11270"/>
                  <a:pt x="6701" y="10919"/>
                </a:cubicBezTo>
                <a:cubicBezTo>
                  <a:pt x="6843" y="10568"/>
                  <a:pt x="7118" y="10084"/>
                  <a:pt x="7118" y="10084"/>
                </a:cubicBezTo>
                <a:lnTo>
                  <a:pt x="6584" y="10602"/>
                </a:lnTo>
                <a:cubicBezTo>
                  <a:pt x="6492" y="10694"/>
                  <a:pt x="6392" y="10785"/>
                  <a:pt x="6291" y="10877"/>
                </a:cubicBezTo>
                <a:cubicBezTo>
                  <a:pt x="6183" y="10978"/>
                  <a:pt x="6066" y="11095"/>
                  <a:pt x="5940" y="11195"/>
                </a:cubicBezTo>
                <a:cubicBezTo>
                  <a:pt x="5848" y="11278"/>
                  <a:pt x="5748" y="11370"/>
                  <a:pt x="5648" y="11445"/>
                </a:cubicBezTo>
                <a:cubicBezTo>
                  <a:pt x="4896" y="12055"/>
                  <a:pt x="3885" y="12749"/>
                  <a:pt x="3008" y="12314"/>
                </a:cubicBezTo>
                <a:cubicBezTo>
                  <a:pt x="2958" y="12289"/>
                  <a:pt x="2916" y="12256"/>
                  <a:pt x="2874" y="12222"/>
                </a:cubicBezTo>
                <a:cubicBezTo>
                  <a:pt x="2766" y="12105"/>
                  <a:pt x="2808" y="11947"/>
                  <a:pt x="2900" y="11805"/>
                </a:cubicBezTo>
                <a:cubicBezTo>
                  <a:pt x="2916" y="11755"/>
                  <a:pt x="2941" y="11721"/>
                  <a:pt x="2966" y="11679"/>
                </a:cubicBezTo>
                <a:cubicBezTo>
                  <a:pt x="2991" y="11646"/>
                  <a:pt x="3025" y="11612"/>
                  <a:pt x="3058" y="11579"/>
                </a:cubicBezTo>
                <a:cubicBezTo>
                  <a:pt x="3158" y="11445"/>
                  <a:pt x="3242" y="11354"/>
                  <a:pt x="3133" y="11370"/>
                </a:cubicBezTo>
                <a:cubicBezTo>
                  <a:pt x="2507" y="11454"/>
                  <a:pt x="1220" y="11111"/>
                  <a:pt x="3067" y="10159"/>
                </a:cubicBezTo>
                <a:cubicBezTo>
                  <a:pt x="3735" y="9816"/>
                  <a:pt x="4462" y="9616"/>
                  <a:pt x="5180" y="9390"/>
                </a:cubicBezTo>
                <a:cubicBezTo>
                  <a:pt x="5180" y="9390"/>
                  <a:pt x="2666" y="9474"/>
                  <a:pt x="1655" y="9207"/>
                </a:cubicBezTo>
                <a:cubicBezTo>
                  <a:pt x="1429" y="9148"/>
                  <a:pt x="1195" y="9106"/>
                  <a:pt x="1095" y="8881"/>
                </a:cubicBezTo>
                <a:cubicBezTo>
                  <a:pt x="811" y="8221"/>
                  <a:pt x="1747" y="8254"/>
                  <a:pt x="1488" y="8196"/>
                </a:cubicBezTo>
                <a:cubicBezTo>
                  <a:pt x="1304" y="8154"/>
                  <a:pt x="1062" y="8020"/>
                  <a:pt x="1179" y="7786"/>
                </a:cubicBezTo>
                <a:cubicBezTo>
                  <a:pt x="1220" y="7694"/>
                  <a:pt x="1396" y="7720"/>
                  <a:pt x="1446" y="7686"/>
                </a:cubicBezTo>
                <a:cubicBezTo>
                  <a:pt x="1412" y="7661"/>
                  <a:pt x="1362" y="7636"/>
                  <a:pt x="1304" y="7603"/>
                </a:cubicBezTo>
                <a:cubicBezTo>
                  <a:pt x="1304" y="7603"/>
                  <a:pt x="1" y="6600"/>
                  <a:pt x="1346" y="6224"/>
                </a:cubicBezTo>
                <a:cubicBezTo>
                  <a:pt x="1655" y="6132"/>
                  <a:pt x="2006" y="6207"/>
                  <a:pt x="2265" y="6299"/>
                </a:cubicBezTo>
                <a:cubicBezTo>
                  <a:pt x="2532" y="6366"/>
                  <a:pt x="2791" y="6450"/>
                  <a:pt x="3042" y="6558"/>
                </a:cubicBezTo>
                <a:cubicBezTo>
                  <a:pt x="3184" y="6608"/>
                  <a:pt x="3317" y="6667"/>
                  <a:pt x="3451" y="6725"/>
                </a:cubicBezTo>
                <a:cubicBezTo>
                  <a:pt x="3768" y="6784"/>
                  <a:pt x="4086" y="6867"/>
                  <a:pt x="4403" y="6959"/>
                </a:cubicBezTo>
                <a:cubicBezTo>
                  <a:pt x="4102" y="6784"/>
                  <a:pt x="3802" y="6608"/>
                  <a:pt x="3509" y="6433"/>
                </a:cubicBezTo>
                <a:cubicBezTo>
                  <a:pt x="3342" y="6333"/>
                  <a:pt x="3167" y="6232"/>
                  <a:pt x="3000" y="6124"/>
                </a:cubicBezTo>
                <a:cubicBezTo>
                  <a:pt x="2849" y="6032"/>
                  <a:pt x="2707" y="5932"/>
                  <a:pt x="2557" y="5831"/>
                </a:cubicBezTo>
                <a:cubicBezTo>
                  <a:pt x="2440" y="5756"/>
                  <a:pt x="2331" y="5673"/>
                  <a:pt x="2223" y="5589"/>
                </a:cubicBezTo>
                <a:cubicBezTo>
                  <a:pt x="2106" y="5514"/>
                  <a:pt x="2031" y="5447"/>
                  <a:pt x="1939" y="5372"/>
                </a:cubicBezTo>
                <a:cubicBezTo>
                  <a:pt x="1880" y="5322"/>
                  <a:pt x="1822" y="5272"/>
                  <a:pt x="1755" y="5222"/>
                </a:cubicBezTo>
                <a:cubicBezTo>
                  <a:pt x="1697" y="5172"/>
                  <a:pt x="1638" y="5113"/>
                  <a:pt x="1580" y="5063"/>
                </a:cubicBezTo>
                <a:cubicBezTo>
                  <a:pt x="1538" y="5021"/>
                  <a:pt x="1496" y="4979"/>
                  <a:pt x="1454" y="4938"/>
                </a:cubicBezTo>
                <a:cubicBezTo>
                  <a:pt x="1195" y="4687"/>
                  <a:pt x="677" y="4202"/>
                  <a:pt x="2072" y="4002"/>
                </a:cubicBezTo>
                <a:cubicBezTo>
                  <a:pt x="1847" y="3793"/>
                  <a:pt x="1855" y="3300"/>
                  <a:pt x="2398" y="3284"/>
                </a:cubicBezTo>
                <a:cubicBezTo>
                  <a:pt x="2382" y="3250"/>
                  <a:pt x="2382" y="3217"/>
                  <a:pt x="2390" y="3175"/>
                </a:cubicBezTo>
                <a:cubicBezTo>
                  <a:pt x="2457" y="2799"/>
                  <a:pt x="2950" y="2991"/>
                  <a:pt x="3259" y="3100"/>
                </a:cubicBezTo>
                <a:cubicBezTo>
                  <a:pt x="4044" y="3367"/>
                  <a:pt x="4704" y="3943"/>
                  <a:pt x="5289" y="4570"/>
                </a:cubicBezTo>
                <a:cubicBezTo>
                  <a:pt x="5205" y="4461"/>
                  <a:pt x="5113" y="4344"/>
                  <a:pt x="5030" y="4228"/>
                </a:cubicBezTo>
                <a:lnTo>
                  <a:pt x="5030" y="4228"/>
                </a:lnTo>
                <a:cubicBezTo>
                  <a:pt x="4879" y="4052"/>
                  <a:pt x="4746" y="3868"/>
                  <a:pt x="4637" y="3668"/>
                </a:cubicBezTo>
                <a:cubicBezTo>
                  <a:pt x="4579" y="3584"/>
                  <a:pt x="4520" y="3492"/>
                  <a:pt x="4470" y="3409"/>
                </a:cubicBezTo>
                <a:cubicBezTo>
                  <a:pt x="4403" y="3317"/>
                  <a:pt x="4228" y="3075"/>
                  <a:pt x="3835" y="2498"/>
                </a:cubicBezTo>
                <a:cubicBezTo>
                  <a:pt x="3184" y="1579"/>
                  <a:pt x="3986" y="878"/>
                  <a:pt x="4437" y="1003"/>
                </a:cubicBezTo>
                <a:cubicBezTo>
                  <a:pt x="4503" y="1028"/>
                  <a:pt x="4562" y="1061"/>
                  <a:pt x="4620" y="1111"/>
                </a:cubicBezTo>
                <a:cubicBezTo>
                  <a:pt x="4704" y="1178"/>
                  <a:pt x="4771" y="1228"/>
                  <a:pt x="4829" y="1279"/>
                </a:cubicBezTo>
                <a:cubicBezTo>
                  <a:pt x="4829" y="1237"/>
                  <a:pt x="4829" y="1178"/>
                  <a:pt x="4838" y="1128"/>
                </a:cubicBezTo>
                <a:cubicBezTo>
                  <a:pt x="4863" y="710"/>
                  <a:pt x="5305" y="460"/>
                  <a:pt x="5765" y="978"/>
                </a:cubicBezTo>
                <a:cubicBezTo>
                  <a:pt x="5790" y="0"/>
                  <a:pt x="6634" y="702"/>
                  <a:pt x="6801" y="961"/>
                </a:cubicBezTo>
                <a:cubicBezTo>
                  <a:pt x="6826" y="1003"/>
                  <a:pt x="6859" y="1053"/>
                  <a:pt x="6884" y="1103"/>
                </a:cubicBezTo>
                <a:cubicBezTo>
                  <a:pt x="6943" y="1237"/>
                  <a:pt x="7001" y="1370"/>
                  <a:pt x="7051" y="1504"/>
                </a:cubicBezTo>
                <a:cubicBezTo>
                  <a:pt x="7077" y="1554"/>
                  <a:pt x="7093" y="1604"/>
                  <a:pt x="7110" y="1654"/>
                </a:cubicBezTo>
                <a:cubicBezTo>
                  <a:pt x="7352" y="2156"/>
                  <a:pt x="7561" y="2665"/>
                  <a:pt x="7745" y="3192"/>
                </a:cubicBezTo>
                <a:cubicBezTo>
                  <a:pt x="7837" y="3426"/>
                  <a:pt x="7895" y="3676"/>
                  <a:pt x="7937" y="3918"/>
                </a:cubicBezTo>
                <a:cubicBezTo>
                  <a:pt x="8046" y="2799"/>
                  <a:pt x="8012" y="1638"/>
                  <a:pt x="8355" y="560"/>
                </a:cubicBezTo>
                <a:cubicBezTo>
                  <a:pt x="8413" y="385"/>
                  <a:pt x="8564" y="251"/>
                  <a:pt x="8747" y="201"/>
                </a:cubicBezTo>
                <a:cubicBezTo>
                  <a:pt x="8789" y="193"/>
                  <a:pt x="8831" y="184"/>
                  <a:pt x="8864" y="184"/>
                </a:cubicBezTo>
                <a:cubicBezTo>
                  <a:pt x="9165" y="159"/>
                  <a:pt x="9499" y="326"/>
                  <a:pt x="9625" y="819"/>
                </a:cubicBezTo>
                <a:cubicBezTo>
                  <a:pt x="9708" y="1170"/>
                  <a:pt x="9549" y="1730"/>
                  <a:pt x="9750" y="1362"/>
                </a:cubicBezTo>
                <a:cubicBezTo>
                  <a:pt x="10034" y="844"/>
                  <a:pt x="10552" y="811"/>
                  <a:pt x="10310" y="1989"/>
                </a:cubicBezTo>
                <a:cubicBezTo>
                  <a:pt x="10310" y="1989"/>
                  <a:pt x="11070" y="786"/>
                  <a:pt x="11546" y="1070"/>
                </a:cubicBezTo>
                <a:cubicBezTo>
                  <a:pt x="12039" y="1362"/>
                  <a:pt x="11797" y="2072"/>
                  <a:pt x="11671" y="2557"/>
                </a:cubicBezTo>
                <a:cubicBezTo>
                  <a:pt x="11371" y="3726"/>
                  <a:pt x="10560" y="4704"/>
                  <a:pt x="9767" y="5623"/>
                </a:cubicBezTo>
                <a:cubicBezTo>
                  <a:pt x="10026" y="5422"/>
                  <a:pt x="10276" y="5197"/>
                  <a:pt x="10510" y="4971"/>
                </a:cubicBezTo>
                <a:cubicBezTo>
                  <a:pt x="11170" y="4319"/>
                  <a:pt x="11772" y="3609"/>
                  <a:pt x="12323" y="2866"/>
                </a:cubicBezTo>
                <a:cubicBezTo>
                  <a:pt x="12741" y="2323"/>
                  <a:pt x="13918" y="1796"/>
                  <a:pt x="13492" y="3192"/>
                </a:cubicBezTo>
                <a:cubicBezTo>
                  <a:pt x="13492" y="3192"/>
                  <a:pt x="13935" y="2899"/>
                  <a:pt x="14152" y="3175"/>
                </a:cubicBezTo>
                <a:cubicBezTo>
                  <a:pt x="14403" y="3484"/>
                  <a:pt x="14127" y="3994"/>
                  <a:pt x="13793" y="4344"/>
                </a:cubicBezTo>
                <a:cubicBezTo>
                  <a:pt x="13985" y="4303"/>
                  <a:pt x="14236" y="4261"/>
                  <a:pt x="14328" y="4470"/>
                </a:cubicBezTo>
                <a:cubicBezTo>
                  <a:pt x="14562" y="5021"/>
                  <a:pt x="13810" y="5472"/>
                  <a:pt x="13217" y="5999"/>
                </a:cubicBezTo>
                <a:cubicBezTo>
                  <a:pt x="12649" y="6500"/>
                  <a:pt x="12030" y="6934"/>
                  <a:pt x="11371" y="7293"/>
                </a:cubicBezTo>
                <a:cubicBezTo>
                  <a:pt x="11997" y="7135"/>
                  <a:pt x="12632" y="7018"/>
                  <a:pt x="13275" y="6926"/>
                </a:cubicBezTo>
                <a:cubicBezTo>
                  <a:pt x="13601" y="6834"/>
                  <a:pt x="13935" y="6801"/>
                  <a:pt x="14269" y="6817"/>
                </a:cubicBezTo>
                <a:cubicBezTo>
                  <a:pt x="14612" y="6759"/>
                  <a:pt x="14996" y="7285"/>
                  <a:pt x="14754" y="7669"/>
                </a:cubicBezTo>
                <a:cubicBezTo>
                  <a:pt x="14604" y="7920"/>
                  <a:pt x="14478" y="7962"/>
                  <a:pt x="14052" y="8171"/>
                </a:cubicBezTo>
                <a:cubicBezTo>
                  <a:pt x="14161" y="8304"/>
                  <a:pt x="14954" y="8379"/>
                  <a:pt x="14487" y="8856"/>
                </a:cubicBezTo>
                <a:cubicBezTo>
                  <a:pt x="13918" y="9432"/>
                  <a:pt x="12607" y="9123"/>
                  <a:pt x="11755" y="8948"/>
                </a:cubicBezTo>
                <a:lnTo>
                  <a:pt x="11680" y="8931"/>
                </a:lnTo>
                <a:lnTo>
                  <a:pt x="11939" y="9048"/>
                </a:lnTo>
                <a:cubicBezTo>
                  <a:pt x="12490" y="9298"/>
                  <a:pt x="13751" y="9658"/>
                  <a:pt x="13626" y="10242"/>
                </a:cubicBezTo>
                <a:cubicBezTo>
                  <a:pt x="13501" y="10861"/>
                  <a:pt x="12732" y="10769"/>
                  <a:pt x="12181" y="10811"/>
                </a:cubicBezTo>
                <a:cubicBezTo>
                  <a:pt x="12181" y="10811"/>
                  <a:pt x="13217" y="11379"/>
                  <a:pt x="12356" y="11746"/>
                </a:cubicBezTo>
                <a:cubicBezTo>
                  <a:pt x="11880" y="11955"/>
                  <a:pt x="11070" y="11470"/>
                  <a:pt x="11471" y="11905"/>
                </a:cubicBezTo>
                <a:cubicBezTo>
                  <a:pt x="11621" y="12080"/>
                  <a:pt x="11797" y="12289"/>
                  <a:pt x="11847" y="12481"/>
                </a:cubicBezTo>
                <a:cubicBezTo>
                  <a:pt x="11930" y="12648"/>
                  <a:pt x="11880" y="12724"/>
                  <a:pt x="11805" y="12740"/>
                </a:cubicBezTo>
                <a:close/>
                <a:moveTo>
                  <a:pt x="6107" y="702"/>
                </a:moveTo>
                <a:lnTo>
                  <a:pt x="6107" y="702"/>
                </a:lnTo>
                <a:cubicBezTo>
                  <a:pt x="6074" y="644"/>
                  <a:pt x="6041" y="610"/>
                  <a:pt x="6107" y="702"/>
                </a:cubicBezTo>
                <a:close/>
                <a:moveTo>
                  <a:pt x="6107" y="2657"/>
                </a:moveTo>
                <a:close/>
                <a:moveTo>
                  <a:pt x="13543" y="2732"/>
                </a:moveTo>
                <a:cubicBezTo>
                  <a:pt x="13584" y="2674"/>
                  <a:pt x="13576" y="2682"/>
                  <a:pt x="13526" y="2682"/>
                </a:cubicBezTo>
                <a:cubicBezTo>
                  <a:pt x="13543" y="2699"/>
                  <a:pt x="13543" y="2715"/>
                  <a:pt x="13551" y="2732"/>
                </a:cubicBezTo>
                <a:close/>
                <a:moveTo>
                  <a:pt x="9599" y="3426"/>
                </a:moveTo>
                <a:lnTo>
                  <a:pt x="9599" y="3426"/>
                </a:lnTo>
                <a:lnTo>
                  <a:pt x="9583" y="3459"/>
                </a:lnTo>
                <a:close/>
                <a:moveTo>
                  <a:pt x="13300" y="8455"/>
                </a:moveTo>
                <a:lnTo>
                  <a:pt x="13300" y="8455"/>
                </a:lnTo>
                <a:lnTo>
                  <a:pt x="13292" y="8455"/>
                </a:lnTo>
                <a:lnTo>
                  <a:pt x="13292" y="8455"/>
                </a:lnTo>
                <a:close/>
                <a:moveTo>
                  <a:pt x="12390" y="9349"/>
                </a:moveTo>
                <a:lnTo>
                  <a:pt x="12365" y="9340"/>
                </a:lnTo>
                <a:lnTo>
                  <a:pt x="12398" y="9357"/>
                </a:lnTo>
                <a:close/>
                <a:moveTo>
                  <a:pt x="2473" y="11019"/>
                </a:moveTo>
                <a:close/>
                <a:moveTo>
                  <a:pt x="11763" y="12615"/>
                </a:moveTo>
                <a:close/>
                <a:moveTo>
                  <a:pt x="6483" y="13501"/>
                </a:moveTo>
                <a:lnTo>
                  <a:pt x="6458" y="13492"/>
                </a:lnTo>
                <a:cubicBezTo>
                  <a:pt x="6458" y="13492"/>
                  <a:pt x="6467" y="13501"/>
                  <a:pt x="6475" y="135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9" name="Google Shape;1049;p34"/>
          <p:cNvSpPr/>
          <p:nvPr/>
        </p:nvSpPr>
        <p:spPr>
          <a:xfrm>
            <a:off x="10724315" y="4051817"/>
            <a:ext cx="720971" cy="698675"/>
          </a:xfrm>
          <a:custGeom>
            <a:avLst/>
            <a:gdLst/>
            <a:ahLst/>
            <a:cxnLst/>
            <a:rect l="l" t="t" r="r" b="b"/>
            <a:pathLst>
              <a:path w="10962" h="10623" extrusionOk="0">
                <a:moveTo>
                  <a:pt x="4358" y="0"/>
                </a:moveTo>
                <a:cubicBezTo>
                  <a:pt x="4281" y="0"/>
                  <a:pt x="4209" y="110"/>
                  <a:pt x="4186" y="463"/>
                </a:cubicBezTo>
                <a:cubicBezTo>
                  <a:pt x="4171" y="727"/>
                  <a:pt x="4269" y="1039"/>
                  <a:pt x="4220" y="1039"/>
                </a:cubicBezTo>
                <a:cubicBezTo>
                  <a:pt x="4189" y="1039"/>
                  <a:pt x="4095" y="908"/>
                  <a:pt x="3868" y="547"/>
                </a:cubicBezTo>
                <a:cubicBezTo>
                  <a:pt x="3729" y="323"/>
                  <a:pt x="3625" y="243"/>
                  <a:pt x="3549" y="243"/>
                </a:cubicBezTo>
                <a:cubicBezTo>
                  <a:pt x="3407" y="243"/>
                  <a:pt x="3365" y="525"/>
                  <a:pt x="3376" y="672"/>
                </a:cubicBezTo>
                <a:cubicBezTo>
                  <a:pt x="3376" y="705"/>
                  <a:pt x="3384" y="730"/>
                  <a:pt x="3384" y="755"/>
                </a:cubicBezTo>
                <a:cubicBezTo>
                  <a:pt x="3410" y="998"/>
                  <a:pt x="3411" y="1066"/>
                  <a:pt x="3405" y="1066"/>
                </a:cubicBezTo>
                <a:cubicBezTo>
                  <a:pt x="3397" y="1066"/>
                  <a:pt x="3376" y="956"/>
                  <a:pt x="3376" y="956"/>
                </a:cubicBezTo>
                <a:cubicBezTo>
                  <a:pt x="3149" y="612"/>
                  <a:pt x="2999" y="478"/>
                  <a:pt x="2909" y="478"/>
                </a:cubicBezTo>
                <a:cubicBezTo>
                  <a:pt x="2672" y="478"/>
                  <a:pt x="2860" y="1414"/>
                  <a:pt x="3175" y="1875"/>
                </a:cubicBezTo>
                <a:cubicBezTo>
                  <a:pt x="3534" y="2384"/>
                  <a:pt x="3902" y="2877"/>
                  <a:pt x="4303" y="3362"/>
                </a:cubicBezTo>
                <a:lnTo>
                  <a:pt x="4955" y="4064"/>
                </a:lnTo>
                <a:cubicBezTo>
                  <a:pt x="5187" y="4402"/>
                  <a:pt x="5523" y="4700"/>
                  <a:pt x="5669" y="4700"/>
                </a:cubicBezTo>
                <a:cubicBezTo>
                  <a:pt x="5754" y="4700"/>
                  <a:pt x="5774" y="4599"/>
                  <a:pt x="5673" y="4348"/>
                </a:cubicBezTo>
                <a:cubicBezTo>
                  <a:pt x="5339" y="3629"/>
                  <a:pt x="5188" y="2618"/>
                  <a:pt x="4971" y="1683"/>
                </a:cubicBezTo>
                <a:cubicBezTo>
                  <a:pt x="4879" y="1282"/>
                  <a:pt x="4938" y="1123"/>
                  <a:pt x="4579" y="229"/>
                </a:cubicBezTo>
                <a:cubicBezTo>
                  <a:pt x="4539" y="140"/>
                  <a:pt x="4445" y="0"/>
                  <a:pt x="4358" y="0"/>
                </a:cubicBezTo>
                <a:close/>
                <a:moveTo>
                  <a:pt x="1946" y="2251"/>
                </a:moveTo>
                <a:cubicBezTo>
                  <a:pt x="1720" y="2251"/>
                  <a:pt x="1707" y="2543"/>
                  <a:pt x="1797" y="2702"/>
                </a:cubicBezTo>
                <a:cubicBezTo>
                  <a:pt x="1849" y="2784"/>
                  <a:pt x="1858" y="2814"/>
                  <a:pt x="1840" y="2814"/>
                </a:cubicBezTo>
                <a:cubicBezTo>
                  <a:pt x="1804" y="2814"/>
                  <a:pt x="1658" y="2688"/>
                  <a:pt x="1546" y="2627"/>
                </a:cubicBezTo>
                <a:lnTo>
                  <a:pt x="1546" y="2627"/>
                </a:lnTo>
                <a:cubicBezTo>
                  <a:pt x="1546" y="2627"/>
                  <a:pt x="1546" y="2627"/>
                  <a:pt x="1546" y="2627"/>
                </a:cubicBezTo>
                <a:cubicBezTo>
                  <a:pt x="1547" y="2627"/>
                  <a:pt x="1137" y="2414"/>
                  <a:pt x="950" y="2414"/>
                </a:cubicBezTo>
                <a:cubicBezTo>
                  <a:pt x="821" y="2414"/>
                  <a:pt x="800" y="2518"/>
                  <a:pt x="1103" y="2869"/>
                </a:cubicBezTo>
                <a:cubicBezTo>
                  <a:pt x="1436" y="3237"/>
                  <a:pt x="1491" y="3335"/>
                  <a:pt x="1454" y="3335"/>
                </a:cubicBezTo>
                <a:cubicBezTo>
                  <a:pt x="1411" y="3335"/>
                  <a:pt x="1245" y="3203"/>
                  <a:pt x="1245" y="3203"/>
                </a:cubicBezTo>
                <a:cubicBezTo>
                  <a:pt x="1226" y="3203"/>
                  <a:pt x="1207" y="3202"/>
                  <a:pt x="1189" y="3202"/>
                </a:cubicBezTo>
                <a:cubicBezTo>
                  <a:pt x="500" y="3202"/>
                  <a:pt x="1095" y="3663"/>
                  <a:pt x="1095" y="3663"/>
                </a:cubicBezTo>
                <a:lnTo>
                  <a:pt x="1112" y="3671"/>
                </a:lnTo>
                <a:lnTo>
                  <a:pt x="1120" y="3671"/>
                </a:lnTo>
                <a:cubicBezTo>
                  <a:pt x="1838" y="4130"/>
                  <a:pt x="3125" y="4548"/>
                  <a:pt x="3125" y="4548"/>
                </a:cubicBezTo>
                <a:cubicBezTo>
                  <a:pt x="3701" y="4740"/>
                  <a:pt x="4320" y="4983"/>
                  <a:pt x="4478" y="5049"/>
                </a:cubicBezTo>
                <a:cubicBezTo>
                  <a:pt x="4648" y="5130"/>
                  <a:pt x="4760" y="5162"/>
                  <a:pt x="4829" y="5162"/>
                </a:cubicBezTo>
                <a:cubicBezTo>
                  <a:pt x="5061" y="5162"/>
                  <a:pt x="4801" y="4791"/>
                  <a:pt x="4620" y="4623"/>
                </a:cubicBezTo>
                <a:cubicBezTo>
                  <a:pt x="3777" y="3830"/>
                  <a:pt x="3167" y="2744"/>
                  <a:pt x="2114" y="2293"/>
                </a:cubicBezTo>
                <a:cubicBezTo>
                  <a:pt x="2048" y="2264"/>
                  <a:pt x="1993" y="2251"/>
                  <a:pt x="1946" y="2251"/>
                </a:cubicBezTo>
                <a:close/>
                <a:moveTo>
                  <a:pt x="6905" y="542"/>
                </a:moveTo>
                <a:cubicBezTo>
                  <a:pt x="6796" y="542"/>
                  <a:pt x="6665" y="700"/>
                  <a:pt x="6625" y="789"/>
                </a:cubicBezTo>
                <a:cubicBezTo>
                  <a:pt x="6416" y="1223"/>
                  <a:pt x="6208" y="3337"/>
                  <a:pt x="6208" y="3337"/>
                </a:cubicBezTo>
                <a:cubicBezTo>
                  <a:pt x="6199" y="3988"/>
                  <a:pt x="6141" y="4289"/>
                  <a:pt x="6166" y="4506"/>
                </a:cubicBezTo>
                <a:cubicBezTo>
                  <a:pt x="5999" y="5033"/>
                  <a:pt x="6216" y="5108"/>
                  <a:pt x="6216" y="5108"/>
                </a:cubicBezTo>
                <a:cubicBezTo>
                  <a:pt x="6318" y="5138"/>
                  <a:pt x="6349" y="5200"/>
                  <a:pt x="6380" y="5200"/>
                </a:cubicBezTo>
                <a:cubicBezTo>
                  <a:pt x="6417" y="5200"/>
                  <a:pt x="6457" y="5111"/>
                  <a:pt x="6625" y="4774"/>
                </a:cubicBezTo>
                <a:cubicBezTo>
                  <a:pt x="6650" y="4724"/>
                  <a:pt x="6659" y="4715"/>
                  <a:pt x="6667" y="4690"/>
                </a:cubicBezTo>
                <a:cubicBezTo>
                  <a:pt x="7210" y="3788"/>
                  <a:pt x="7887" y="3011"/>
                  <a:pt x="8355" y="2100"/>
                </a:cubicBezTo>
                <a:cubicBezTo>
                  <a:pt x="8380" y="2059"/>
                  <a:pt x="8396" y="2025"/>
                  <a:pt x="8413" y="1983"/>
                </a:cubicBezTo>
                <a:lnTo>
                  <a:pt x="8413" y="1983"/>
                </a:lnTo>
                <a:cubicBezTo>
                  <a:pt x="8413" y="1984"/>
                  <a:pt x="8413" y="1984"/>
                  <a:pt x="8413" y="1984"/>
                </a:cubicBezTo>
                <a:cubicBezTo>
                  <a:pt x="8411" y="1984"/>
                  <a:pt x="8721" y="1596"/>
                  <a:pt x="8605" y="1323"/>
                </a:cubicBezTo>
                <a:cubicBezTo>
                  <a:pt x="8558" y="1207"/>
                  <a:pt x="8487" y="1160"/>
                  <a:pt x="8402" y="1160"/>
                </a:cubicBezTo>
                <a:cubicBezTo>
                  <a:pt x="8146" y="1160"/>
                  <a:pt x="7762" y="1598"/>
                  <a:pt x="7511" y="1900"/>
                </a:cubicBezTo>
                <a:cubicBezTo>
                  <a:pt x="7491" y="1924"/>
                  <a:pt x="7445" y="2021"/>
                  <a:pt x="7434" y="2021"/>
                </a:cubicBezTo>
                <a:cubicBezTo>
                  <a:pt x="7423" y="2021"/>
                  <a:pt x="7452" y="1912"/>
                  <a:pt x="7594" y="1491"/>
                </a:cubicBezTo>
                <a:cubicBezTo>
                  <a:pt x="7690" y="1227"/>
                  <a:pt x="7709" y="657"/>
                  <a:pt x="7541" y="657"/>
                </a:cubicBezTo>
                <a:cubicBezTo>
                  <a:pt x="7476" y="657"/>
                  <a:pt x="7381" y="744"/>
                  <a:pt x="7252" y="973"/>
                </a:cubicBezTo>
                <a:cubicBezTo>
                  <a:pt x="7084" y="1266"/>
                  <a:pt x="7020" y="1362"/>
                  <a:pt x="7004" y="1362"/>
                </a:cubicBezTo>
                <a:cubicBezTo>
                  <a:pt x="6981" y="1362"/>
                  <a:pt x="7063" y="1151"/>
                  <a:pt x="7068" y="1056"/>
                </a:cubicBezTo>
                <a:cubicBezTo>
                  <a:pt x="7080" y="663"/>
                  <a:pt x="7001" y="542"/>
                  <a:pt x="6905" y="542"/>
                </a:cubicBezTo>
                <a:close/>
                <a:moveTo>
                  <a:pt x="623" y="5354"/>
                </a:moveTo>
                <a:cubicBezTo>
                  <a:pt x="184" y="5354"/>
                  <a:pt x="384" y="5574"/>
                  <a:pt x="477" y="5651"/>
                </a:cubicBezTo>
                <a:cubicBezTo>
                  <a:pt x="619" y="5759"/>
                  <a:pt x="777" y="5851"/>
                  <a:pt x="953" y="5918"/>
                </a:cubicBezTo>
                <a:lnTo>
                  <a:pt x="1036" y="5952"/>
                </a:lnTo>
                <a:cubicBezTo>
                  <a:pt x="702" y="6044"/>
                  <a:pt x="1" y="6286"/>
                  <a:pt x="978" y="6495"/>
                </a:cubicBezTo>
                <a:cubicBezTo>
                  <a:pt x="1404" y="6578"/>
                  <a:pt x="661" y="6887"/>
                  <a:pt x="928" y="7004"/>
                </a:cubicBezTo>
                <a:cubicBezTo>
                  <a:pt x="1113" y="7090"/>
                  <a:pt x="1340" y="7125"/>
                  <a:pt x="1589" y="7125"/>
                </a:cubicBezTo>
                <a:cubicBezTo>
                  <a:pt x="2801" y="7125"/>
                  <a:pt x="4537" y="6286"/>
                  <a:pt x="4537" y="6286"/>
                </a:cubicBezTo>
                <a:cubicBezTo>
                  <a:pt x="5071" y="6144"/>
                  <a:pt x="4729" y="5902"/>
                  <a:pt x="4570" y="5868"/>
                </a:cubicBezTo>
                <a:cubicBezTo>
                  <a:pt x="3944" y="5759"/>
                  <a:pt x="3392" y="5676"/>
                  <a:pt x="2808" y="5584"/>
                </a:cubicBezTo>
                <a:cubicBezTo>
                  <a:pt x="2808" y="5584"/>
                  <a:pt x="2682" y="5484"/>
                  <a:pt x="744" y="5358"/>
                </a:cubicBezTo>
                <a:cubicBezTo>
                  <a:pt x="699" y="5355"/>
                  <a:pt x="659" y="5354"/>
                  <a:pt x="623" y="5354"/>
                </a:cubicBezTo>
                <a:close/>
                <a:moveTo>
                  <a:pt x="5297" y="6715"/>
                </a:moveTo>
                <a:cubicBezTo>
                  <a:pt x="5256" y="6715"/>
                  <a:pt x="5192" y="6743"/>
                  <a:pt x="5097" y="6812"/>
                </a:cubicBezTo>
                <a:cubicBezTo>
                  <a:pt x="4236" y="7414"/>
                  <a:pt x="3476" y="7764"/>
                  <a:pt x="2707" y="8174"/>
                </a:cubicBezTo>
                <a:cubicBezTo>
                  <a:pt x="2206" y="8441"/>
                  <a:pt x="1772" y="8658"/>
                  <a:pt x="2214" y="8792"/>
                </a:cubicBezTo>
                <a:cubicBezTo>
                  <a:pt x="2457" y="8792"/>
                  <a:pt x="2699" y="8742"/>
                  <a:pt x="2924" y="8650"/>
                </a:cubicBezTo>
                <a:lnTo>
                  <a:pt x="3050" y="8600"/>
                </a:lnTo>
                <a:lnTo>
                  <a:pt x="3050" y="8600"/>
                </a:lnTo>
                <a:cubicBezTo>
                  <a:pt x="2192" y="9214"/>
                  <a:pt x="2234" y="9336"/>
                  <a:pt x="2410" y="9336"/>
                </a:cubicBezTo>
                <a:cubicBezTo>
                  <a:pt x="2492" y="9336"/>
                  <a:pt x="2604" y="9309"/>
                  <a:pt x="2666" y="9293"/>
                </a:cubicBezTo>
                <a:cubicBezTo>
                  <a:pt x="3735" y="9018"/>
                  <a:pt x="4503" y="8132"/>
                  <a:pt x="5163" y="7255"/>
                </a:cubicBezTo>
                <a:cubicBezTo>
                  <a:pt x="5275" y="7110"/>
                  <a:pt x="5450" y="6715"/>
                  <a:pt x="5297" y="6715"/>
                </a:cubicBezTo>
                <a:close/>
                <a:moveTo>
                  <a:pt x="10036" y="2472"/>
                </a:moveTo>
                <a:cubicBezTo>
                  <a:pt x="9820" y="2472"/>
                  <a:pt x="9493" y="2612"/>
                  <a:pt x="9324" y="2777"/>
                </a:cubicBezTo>
                <a:cubicBezTo>
                  <a:pt x="8605" y="3496"/>
                  <a:pt x="7820" y="4181"/>
                  <a:pt x="7051" y="4882"/>
                </a:cubicBezTo>
                <a:cubicBezTo>
                  <a:pt x="7051" y="4882"/>
                  <a:pt x="7076" y="4941"/>
                  <a:pt x="6692" y="5233"/>
                </a:cubicBezTo>
                <a:cubicBezTo>
                  <a:pt x="6693" y="5232"/>
                  <a:pt x="6694" y="5232"/>
                  <a:pt x="6695" y="5232"/>
                </a:cubicBezTo>
                <a:lnTo>
                  <a:pt x="6695" y="5232"/>
                </a:lnTo>
                <a:cubicBezTo>
                  <a:pt x="6710" y="5232"/>
                  <a:pt x="6642" y="5375"/>
                  <a:pt x="6642" y="5375"/>
                </a:cubicBezTo>
                <a:cubicBezTo>
                  <a:pt x="6391" y="5475"/>
                  <a:pt x="6341" y="5609"/>
                  <a:pt x="6383" y="5726"/>
                </a:cubicBezTo>
                <a:cubicBezTo>
                  <a:pt x="6283" y="5768"/>
                  <a:pt x="6216" y="5826"/>
                  <a:pt x="6216" y="5885"/>
                </a:cubicBezTo>
                <a:cubicBezTo>
                  <a:pt x="6157" y="5910"/>
                  <a:pt x="6082" y="5960"/>
                  <a:pt x="5957" y="6027"/>
                </a:cubicBezTo>
                <a:lnTo>
                  <a:pt x="5932" y="5918"/>
                </a:lnTo>
                <a:cubicBezTo>
                  <a:pt x="5808" y="5881"/>
                  <a:pt x="5743" y="5800"/>
                  <a:pt x="5704" y="5800"/>
                </a:cubicBezTo>
                <a:cubicBezTo>
                  <a:pt x="5656" y="5800"/>
                  <a:pt x="5647" y="5919"/>
                  <a:pt x="5614" y="6378"/>
                </a:cubicBezTo>
                <a:cubicBezTo>
                  <a:pt x="5523" y="7706"/>
                  <a:pt x="5255" y="8475"/>
                  <a:pt x="5038" y="9460"/>
                </a:cubicBezTo>
                <a:cubicBezTo>
                  <a:pt x="4957" y="9815"/>
                  <a:pt x="4692" y="10623"/>
                  <a:pt x="4957" y="10623"/>
                </a:cubicBezTo>
                <a:cubicBezTo>
                  <a:pt x="4992" y="10623"/>
                  <a:pt x="5035" y="10609"/>
                  <a:pt x="5088" y="10580"/>
                </a:cubicBezTo>
                <a:cubicBezTo>
                  <a:pt x="5280" y="10471"/>
                  <a:pt x="5280" y="10221"/>
                  <a:pt x="5422" y="10154"/>
                </a:cubicBezTo>
                <a:cubicBezTo>
                  <a:pt x="5433" y="10149"/>
                  <a:pt x="5444" y="10146"/>
                  <a:pt x="5456" y="10146"/>
                </a:cubicBezTo>
                <a:cubicBezTo>
                  <a:pt x="5550" y="10146"/>
                  <a:pt x="5664" y="10299"/>
                  <a:pt x="5773" y="10299"/>
                </a:cubicBezTo>
                <a:cubicBezTo>
                  <a:pt x="5825" y="10299"/>
                  <a:pt x="5876" y="10264"/>
                  <a:pt x="5924" y="10162"/>
                </a:cubicBezTo>
                <a:cubicBezTo>
                  <a:pt x="6358" y="9218"/>
                  <a:pt x="6266" y="7940"/>
                  <a:pt x="6149" y="6779"/>
                </a:cubicBezTo>
                <a:lnTo>
                  <a:pt x="6149" y="6779"/>
                </a:lnTo>
                <a:cubicBezTo>
                  <a:pt x="6667" y="7689"/>
                  <a:pt x="7411" y="8617"/>
                  <a:pt x="8020" y="9335"/>
                </a:cubicBezTo>
                <a:cubicBezTo>
                  <a:pt x="8208" y="9554"/>
                  <a:pt x="8331" y="9635"/>
                  <a:pt x="8409" y="9635"/>
                </a:cubicBezTo>
                <a:cubicBezTo>
                  <a:pt x="8601" y="9635"/>
                  <a:pt x="8522" y="9140"/>
                  <a:pt x="8480" y="9009"/>
                </a:cubicBezTo>
                <a:cubicBezTo>
                  <a:pt x="8463" y="8959"/>
                  <a:pt x="8338" y="8508"/>
                  <a:pt x="8288" y="8399"/>
                </a:cubicBezTo>
                <a:lnTo>
                  <a:pt x="8288" y="8399"/>
                </a:lnTo>
                <a:cubicBezTo>
                  <a:pt x="8703" y="8773"/>
                  <a:pt x="9041" y="8825"/>
                  <a:pt x="9197" y="8825"/>
                </a:cubicBezTo>
                <a:cubicBezTo>
                  <a:pt x="9257" y="8825"/>
                  <a:pt x="9290" y="8817"/>
                  <a:pt x="9290" y="8817"/>
                </a:cubicBezTo>
                <a:cubicBezTo>
                  <a:pt x="9474" y="8525"/>
                  <a:pt x="9182" y="8282"/>
                  <a:pt x="8956" y="8048"/>
                </a:cubicBezTo>
                <a:cubicBezTo>
                  <a:pt x="8945" y="8038"/>
                  <a:pt x="8947" y="8033"/>
                  <a:pt x="8960" y="8033"/>
                </a:cubicBezTo>
                <a:cubicBezTo>
                  <a:pt x="9027" y="8033"/>
                  <a:pt x="9405" y="8170"/>
                  <a:pt x="9707" y="8170"/>
                </a:cubicBezTo>
                <a:cubicBezTo>
                  <a:pt x="9902" y="8170"/>
                  <a:pt x="10066" y="8112"/>
                  <a:pt x="10092" y="7923"/>
                </a:cubicBezTo>
                <a:cubicBezTo>
                  <a:pt x="10126" y="7589"/>
                  <a:pt x="8079" y="6946"/>
                  <a:pt x="7519" y="6628"/>
                </a:cubicBezTo>
                <a:lnTo>
                  <a:pt x="6934" y="6344"/>
                </a:lnTo>
                <a:cubicBezTo>
                  <a:pt x="6809" y="6252"/>
                  <a:pt x="6684" y="6160"/>
                  <a:pt x="6567" y="6069"/>
                </a:cubicBezTo>
                <a:lnTo>
                  <a:pt x="6592" y="6069"/>
                </a:lnTo>
                <a:lnTo>
                  <a:pt x="6784" y="6085"/>
                </a:lnTo>
                <a:cubicBezTo>
                  <a:pt x="8104" y="6269"/>
                  <a:pt x="9140" y="6754"/>
                  <a:pt x="10460" y="6795"/>
                </a:cubicBezTo>
                <a:cubicBezTo>
                  <a:pt x="10819" y="6795"/>
                  <a:pt x="10861" y="6436"/>
                  <a:pt x="10660" y="6328"/>
                </a:cubicBezTo>
                <a:cubicBezTo>
                  <a:pt x="10412" y="6187"/>
                  <a:pt x="10348" y="6151"/>
                  <a:pt x="10349" y="6151"/>
                </a:cubicBezTo>
                <a:lnTo>
                  <a:pt x="10349" y="6151"/>
                </a:lnTo>
                <a:cubicBezTo>
                  <a:pt x="10349" y="6151"/>
                  <a:pt x="10426" y="6194"/>
                  <a:pt x="10426" y="6194"/>
                </a:cubicBezTo>
                <a:cubicBezTo>
                  <a:pt x="10861" y="6027"/>
                  <a:pt x="10752" y="5860"/>
                  <a:pt x="10752" y="5860"/>
                </a:cubicBezTo>
                <a:cubicBezTo>
                  <a:pt x="10642" y="5698"/>
                  <a:pt x="10444" y="5650"/>
                  <a:pt x="10208" y="5650"/>
                </a:cubicBezTo>
                <a:cubicBezTo>
                  <a:pt x="9871" y="5650"/>
                  <a:pt x="9458" y="5750"/>
                  <a:pt x="9123" y="5759"/>
                </a:cubicBezTo>
                <a:cubicBezTo>
                  <a:pt x="8714" y="5768"/>
                  <a:pt x="8304" y="5801"/>
                  <a:pt x="7895" y="5810"/>
                </a:cubicBezTo>
                <a:lnTo>
                  <a:pt x="7469" y="5768"/>
                </a:lnTo>
                <a:cubicBezTo>
                  <a:pt x="8096" y="5559"/>
                  <a:pt x="8714" y="5216"/>
                  <a:pt x="9307" y="4907"/>
                </a:cubicBezTo>
                <a:cubicBezTo>
                  <a:pt x="9416" y="4857"/>
                  <a:pt x="9524" y="4790"/>
                  <a:pt x="9624" y="4715"/>
                </a:cubicBezTo>
                <a:cubicBezTo>
                  <a:pt x="10201" y="4356"/>
                  <a:pt x="10034" y="3988"/>
                  <a:pt x="10034" y="3988"/>
                </a:cubicBezTo>
                <a:cubicBezTo>
                  <a:pt x="10468" y="3679"/>
                  <a:pt x="10961" y="3454"/>
                  <a:pt x="10944" y="3095"/>
                </a:cubicBezTo>
                <a:cubicBezTo>
                  <a:pt x="10933" y="2894"/>
                  <a:pt x="10826" y="2827"/>
                  <a:pt x="10689" y="2827"/>
                </a:cubicBezTo>
                <a:cubicBezTo>
                  <a:pt x="10414" y="2827"/>
                  <a:pt x="10017" y="3095"/>
                  <a:pt x="10017" y="3095"/>
                </a:cubicBezTo>
                <a:cubicBezTo>
                  <a:pt x="10371" y="2632"/>
                  <a:pt x="10268" y="2472"/>
                  <a:pt x="10036" y="24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0" name="Google Shape;1050;p34"/>
          <p:cNvSpPr/>
          <p:nvPr/>
        </p:nvSpPr>
        <p:spPr>
          <a:xfrm>
            <a:off x="11016071" y="4319569"/>
            <a:ext cx="203887" cy="210004"/>
          </a:xfrm>
          <a:custGeom>
            <a:avLst/>
            <a:gdLst/>
            <a:ahLst/>
            <a:cxnLst/>
            <a:rect l="l" t="t" r="r" b="b"/>
            <a:pathLst>
              <a:path w="3100" h="3193" extrusionOk="0">
                <a:moveTo>
                  <a:pt x="168" y="1872"/>
                </a:moveTo>
                <a:cubicBezTo>
                  <a:pt x="1" y="1296"/>
                  <a:pt x="727" y="544"/>
                  <a:pt x="727" y="544"/>
                </a:cubicBezTo>
                <a:cubicBezTo>
                  <a:pt x="811" y="427"/>
                  <a:pt x="928" y="343"/>
                  <a:pt x="1062" y="285"/>
                </a:cubicBezTo>
                <a:cubicBezTo>
                  <a:pt x="1630" y="1"/>
                  <a:pt x="2356" y="352"/>
                  <a:pt x="2599" y="845"/>
                </a:cubicBezTo>
                <a:cubicBezTo>
                  <a:pt x="3100" y="1864"/>
                  <a:pt x="1730" y="3192"/>
                  <a:pt x="635" y="2474"/>
                </a:cubicBezTo>
                <a:cubicBezTo>
                  <a:pt x="393" y="2315"/>
                  <a:pt x="184" y="1931"/>
                  <a:pt x="184" y="1931"/>
                </a:cubicBezTo>
                <a:cubicBezTo>
                  <a:pt x="176" y="1906"/>
                  <a:pt x="176" y="1906"/>
                  <a:pt x="168" y="18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51" name="Google Shape;1051;p34"/>
          <p:cNvGrpSpPr/>
          <p:nvPr/>
        </p:nvGrpSpPr>
        <p:grpSpPr>
          <a:xfrm>
            <a:off x="12599023" y="3836620"/>
            <a:ext cx="875333" cy="877569"/>
            <a:chOff x="9144467" y="2877464"/>
            <a:chExt cx="656500" cy="658177"/>
          </a:xfrm>
        </p:grpSpPr>
        <p:sp>
          <p:nvSpPr>
            <p:cNvPr id="1052" name="Google Shape;1052;p34"/>
            <p:cNvSpPr/>
            <p:nvPr/>
          </p:nvSpPr>
          <p:spPr>
            <a:xfrm>
              <a:off x="9144467" y="2877464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65" y="2649"/>
                  </a:moveTo>
                  <a:cubicBezTo>
                    <a:pt x="5765" y="1997"/>
                    <a:pt x="5865" y="1354"/>
                    <a:pt x="6199" y="769"/>
                  </a:cubicBezTo>
                  <a:cubicBezTo>
                    <a:pt x="6233" y="711"/>
                    <a:pt x="6274" y="652"/>
                    <a:pt x="6308" y="594"/>
                  </a:cubicBezTo>
                  <a:cubicBezTo>
                    <a:pt x="6341" y="544"/>
                    <a:pt x="6366" y="510"/>
                    <a:pt x="6400" y="469"/>
                  </a:cubicBezTo>
                  <a:cubicBezTo>
                    <a:pt x="6433" y="427"/>
                    <a:pt x="6442" y="418"/>
                    <a:pt x="6467" y="385"/>
                  </a:cubicBezTo>
                  <a:cubicBezTo>
                    <a:pt x="6650" y="151"/>
                    <a:pt x="6926" y="17"/>
                    <a:pt x="7227" y="9"/>
                  </a:cubicBezTo>
                  <a:cubicBezTo>
                    <a:pt x="7436" y="1"/>
                    <a:pt x="7636" y="101"/>
                    <a:pt x="7770" y="268"/>
                  </a:cubicBezTo>
                  <a:cubicBezTo>
                    <a:pt x="7929" y="494"/>
                    <a:pt x="7937" y="786"/>
                    <a:pt x="7954" y="1053"/>
                  </a:cubicBezTo>
                  <a:cubicBezTo>
                    <a:pt x="8129" y="936"/>
                    <a:pt x="8321" y="836"/>
                    <a:pt x="8513" y="736"/>
                  </a:cubicBezTo>
                  <a:cubicBezTo>
                    <a:pt x="9223" y="418"/>
                    <a:pt x="10059" y="736"/>
                    <a:pt x="10376" y="1454"/>
                  </a:cubicBezTo>
                  <a:cubicBezTo>
                    <a:pt x="10827" y="2390"/>
                    <a:pt x="10426" y="3509"/>
                    <a:pt x="9750" y="4403"/>
                  </a:cubicBezTo>
                  <a:cubicBezTo>
                    <a:pt x="10142" y="4286"/>
                    <a:pt x="10543" y="4220"/>
                    <a:pt x="10944" y="4220"/>
                  </a:cubicBezTo>
                  <a:cubicBezTo>
                    <a:pt x="11897" y="4236"/>
                    <a:pt x="12908" y="4738"/>
                    <a:pt x="13083" y="5615"/>
                  </a:cubicBezTo>
                  <a:cubicBezTo>
                    <a:pt x="13309" y="6676"/>
                    <a:pt x="12390" y="7854"/>
                    <a:pt x="11253" y="7962"/>
                  </a:cubicBezTo>
                  <a:cubicBezTo>
                    <a:pt x="11370" y="8146"/>
                    <a:pt x="11454" y="8346"/>
                    <a:pt x="11521" y="8564"/>
                  </a:cubicBezTo>
                  <a:cubicBezTo>
                    <a:pt x="11638" y="9073"/>
                    <a:pt x="11287" y="9574"/>
                    <a:pt x="10769" y="9641"/>
                  </a:cubicBezTo>
                  <a:cubicBezTo>
                    <a:pt x="10234" y="9708"/>
                    <a:pt x="9716" y="9524"/>
                    <a:pt x="9207" y="9224"/>
                  </a:cubicBezTo>
                  <a:cubicBezTo>
                    <a:pt x="9683" y="10092"/>
                    <a:pt x="9883" y="11195"/>
                    <a:pt x="9349" y="12072"/>
                  </a:cubicBezTo>
                  <a:cubicBezTo>
                    <a:pt x="9324" y="12106"/>
                    <a:pt x="9307" y="12131"/>
                    <a:pt x="9282" y="12156"/>
                  </a:cubicBezTo>
                  <a:cubicBezTo>
                    <a:pt x="8873" y="12615"/>
                    <a:pt x="7970" y="12540"/>
                    <a:pt x="7477" y="12097"/>
                  </a:cubicBezTo>
                  <a:cubicBezTo>
                    <a:pt x="7302" y="11939"/>
                    <a:pt x="7060" y="11696"/>
                    <a:pt x="7060" y="11696"/>
                  </a:cubicBezTo>
                  <a:lnTo>
                    <a:pt x="7043" y="11763"/>
                  </a:lnTo>
                  <a:cubicBezTo>
                    <a:pt x="6843" y="12432"/>
                    <a:pt x="6458" y="13342"/>
                    <a:pt x="5539" y="12816"/>
                  </a:cubicBezTo>
                  <a:cubicBezTo>
                    <a:pt x="4913" y="12448"/>
                    <a:pt x="4779" y="11605"/>
                    <a:pt x="4796" y="10995"/>
                  </a:cubicBezTo>
                  <a:cubicBezTo>
                    <a:pt x="4796" y="10903"/>
                    <a:pt x="4796" y="10819"/>
                    <a:pt x="4804" y="10727"/>
                  </a:cubicBezTo>
                  <a:cubicBezTo>
                    <a:pt x="4737" y="10828"/>
                    <a:pt x="4679" y="10928"/>
                    <a:pt x="4612" y="11028"/>
                  </a:cubicBezTo>
                  <a:cubicBezTo>
                    <a:pt x="4228" y="11605"/>
                    <a:pt x="3576" y="12089"/>
                    <a:pt x="2883" y="11788"/>
                  </a:cubicBezTo>
                  <a:cubicBezTo>
                    <a:pt x="2691" y="11705"/>
                    <a:pt x="2515" y="11579"/>
                    <a:pt x="2381" y="11412"/>
                  </a:cubicBezTo>
                  <a:cubicBezTo>
                    <a:pt x="2273" y="11320"/>
                    <a:pt x="2173" y="11212"/>
                    <a:pt x="2106" y="11087"/>
                  </a:cubicBezTo>
                  <a:cubicBezTo>
                    <a:pt x="1797" y="10560"/>
                    <a:pt x="1872" y="9875"/>
                    <a:pt x="2139" y="9357"/>
                  </a:cubicBezTo>
                  <a:cubicBezTo>
                    <a:pt x="2139" y="9357"/>
                    <a:pt x="1429" y="9566"/>
                    <a:pt x="1062" y="9508"/>
                  </a:cubicBezTo>
                  <a:cubicBezTo>
                    <a:pt x="410" y="9407"/>
                    <a:pt x="1" y="8756"/>
                    <a:pt x="193" y="8121"/>
                  </a:cubicBezTo>
                  <a:cubicBezTo>
                    <a:pt x="502" y="7010"/>
                    <a:pt x="1705" y="6325"/>
                    <a:pt x="2782" y="6049"/>
                  </a:cubicBezTo>
                  <a:cubicBezTo>
                    <a:pt x="1905" y="5915"/>
                    <a:pt x="1103" y="5456"/>
                    <a:pt x="552" y="4763"/>
                  </a:cubicBezTo>
                  <a:cubicBezTo>
                    <a:pt x="193" y="4295"/>
                    <a:pt x="226" y="3518"/>
                    <a:pt x="786" y="3217"/>
                  </a:cubicBezTo>
                  <a:cubicBezTo>
                    <a:pt x="1137" y="3025"/>
                    <a:pt x="1571" y="3025"/>
                    <a:pt x="1980" y="3058"/>
                  </a:cubicBezTo>
                  <a:lnTo>
                    <a:pt x="2189" y="3075"/>
                  </a:lnTo>
                  <a:lnTo>
                    <a:pt x="2173" y="3017"/>
                  </a:lnTo>
                  <a:cubicBezTo>
                    <a:pt x="1914" y="2006"/>
                    <a:pt x="2081" y="870"/>
                    <a:pt x="2966" y="302"/>
                  </a:cubicBezTo>
                  <a:cubicBezTo>
                    <a:pt x="3117" y="193"/>
                    <a:pt x="3300" y="134"/>
                    <a:pt x="3493" y="134"/>
                  </a:cubicBezTo>
                  <a:cubicBezTo>
                    <a:pt x="4061" y="143"/>
                    <a:pt x="4520" y="619"/>
                    <a:pt x="4846" y="1037"/>
                  </a:cubicBezTo>
                  <a:cubicBezTo>
                    <a:pt x="5239" y="1521"/>
                    <a:pt x="5548" y="2064"/>
                    <a:pt x="5765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9266726" y="2990596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9386369" y="3129281"/>
              <a:ext cx="159574" cy="135947"/>
            </a:xfrm>
            <a:custGeom>
              <a:avLst/>
              <a:gdLst/>
              <a:ahLst/>
              <a:cxnLst/>
              <a:rect l="l" t="t" r="r" b="b"/>
              <a:pathLst>
                <a:path w="3235" h="2756" extrusionOk="0">
                  <a:moveTo>
                    <a:pt x="1880" y="0"/>
                  </a:moveTo>
                  <a:cubicBezTo>
                    <a:pt x="1496" y="0"/>
                    <a:pt x="1128" y="125"/>
                    <a:pt x="819" y="343"/>
                  </a:cubicBezTo>
                  <a:cubicBezTo>
                    <a:pt x="0" y="927"/>
                    <a:pt x="126" y="1980"/>
                    <a:pt x="953" y="2540"/>
                  </a:cubicBezTo>
                  <a:cubicBezTo>
                    <a:pt x="1178" y="2690"/>
                    <a:pt x="1417" y="2756"/>
                    <a:pt x="1652" y="2756"/>
                  </a:cubicBezTo>
                  <a:cubicBezTo>
                    <a:pt x="2466" y="2756"/>
                    <a:pt x="3234" y="1969"/>
                    <a:pt x="3208" y="1153"/>
                  </a:cubicBezTo>
                  <a:cubicBezTo>
                    <a:pt x="3183" y="460"/>
                    <a:pt x="2523" y="17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55" name="Google Shape;1055;p34"/>
          <p:cNvSpPr/>
          <p:nvPr/>
        </p:nvSpPr>
        <p:spPr>
          <a:xfrm>
            <a:off x="6367250" y="5220683"/>
            <a:ext cx="677497" cy="2288533"/>
          </a:xfrm>
          <a:custGeom>
            <a:avLst/>
            <a:gdLst/>
            <a:ahLst/>
            <a:cxnLst/>
            <a:rect l="l" t="t" r="r" b="b"/>
            <a:pathLst>
              <a:path w="10301" h="34796" extrusionOk="0">
                <a:moveTo>
                  <a:pt x="4102" y="34361"/>
                </a:moveTo>
                <a:cubicBezTo>
                  <a:pt x="877" y="30284"/>
                  <a:pt x="3885" y="25873"/>
                  <a:pt x="3642" y="21571"/>
                </a:cubicBezTo>
                <a:cubicBezTo>
                  <a:pt x="3475" y="18555"/>
                  <a:pt x="1245" y="16341"/>
                  <a:pt x="510" y="13484"/>
                </a:cubicBezTo>
                <a:cubicBezTo>
                  <a:pt x="0" y="11529"/>
                  <a:pt x="551" y="9750"/>
                  <a:pt x="1136" y="7945"/>
                </a:cubicBezTo>
                <a:cubicBezTo>
                  <a:pt x="1796" y="5890"/>
                  <a:pt x="2623" y="3927"/>
                  <a:pt x="3350" y="1905"/>
                </a:cubicBezTo>
                <a:cubicBezTo>
                  <a:pt x="3517" y="1496"/>
                  <a:pt x="3659" y="1078"/>
                  <a:pt x="3776" y="652"/>
                </a:cubicBezTo>
                <a:cubicBezTo>
                  <a:pt x="3784" y="610"/>
                  <a:pt x="3918" y="1"/>
                  <a:pt x="3943" y="1"/>
                </a:cubicBezTo>
                <a:cubicBezTo>
                  <a:pt x="4728" y="151"/>
                  <a:pt x="5597" y="1880"/>
                  <a:pt x="5923" y="2448"/>
                </a:cubicBezTo>
                <a:cubicBezTo>
                  <a:pt x="7728" y="5531"/>
                  <a:pt x="7134" y="8831"/>
                  <a:pt x="6792" y="12064"/>
                </a:cubicBezTo>
                <a:cubicBezTo>
                  <a:pt x="6449" y="15263"/>
                  <a:pt x="10259" y="17235"/>
                  <a:pt x="10292" y="20485"/>
                </a:cubicBezTo>
                <a:cubicBezTo>
                  <a:pt x="10301" y="22206"/>
                  <a:pt x="9139" y="23601"/>
                  <a:pt x="8546" y="25130"/>
                </a:cubicBezTo>
                <a:cubicBezTo>
                  <a:pt x="8128" y="26191"/>
                  <a:pt x="8229" y="27377"/>
                  <a:pt x="7794" y="28429"/>
                </a:cubicBezTo>
                <a:cubicBezTo>
                  <a:pt x="7393" y="29398"/>
                  <a:pt x="6600" y="30125"/>
                  <a:pt x="6057" y="31011"/>
                </a:cubicBezTo>
                <a:cubicBezTo>
                  <a:pt x="5330" y="32197"/>
                  <a:pt x="4971" y="33509"/>
                  <a:pt x="4494" y="34795"/>
                </a:cubicBez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6" name="Google Shape;1056;p34"/>
          <p:cNvSpPr/>
          <p:nvPr/>
        </p:nvSpPr>
        <p:spPr>
          <a:xfrm>
            <a:off x="6559495" y="5968487"/>
            <a:ext cx="317669" cy="1526983"/>
          </a:xfrm>
          <a:custGeom>
            <a:avLst/>
            <a:gdLst/>
            <a:ahLst/>
            <a:cxnLst/>
            <a:rect l="l" t="t" r="r" b="b"/>
            <a:pathLst>
              <a:path w="4830" h="23217" extrusionOk="0">
                <a:moveTo>
                  <a:pt x="1438" y="23166"/>
                </a:moveTo>
                <a:cubicBezTo>
                  <a:pt x="1371" y="23191"/>
                  <a:pt x="1304" y="23208"/>
                  <a:pt x="1237" y="23216"/>
                </a:cubicBezTo>
                <a:lnTo>
                  <a:pt x="1204" y="23141"/>
                </a:lnTo>
                <a:cubicBezTo>
                  <a:pt x="1154" y="23049"/>
                  <a:pt x="1095" y="22916"/>
                  <a:pt x="1095" y="22916"/>
                </a:cubicBezTo>
                <a:cubicBezTo>
                  <a:pt x="1095" y="22916"/>
                  <a:pt x="1012" y="22907"/>
                  <a:pt x="970" y="22765"/>
                </a:cubicBezTo>
                <a:cubicBezTo>
                  <a:pt x="711" y="21846"/>
                  <a:pt x="469" y="20919"/>
                  <a:pt x="469" y="19958"/>
                </a:cubicBezTo>
                <a:lnTo>
                  <a:pt x="469" y="19942"/>
                </a:lnTo>
                <a:cubicBezTo>
                  <a:pt x="561" y="18680"/>
                  <a:pt x="953" y="17469"/>
                  <a:pt x="1346" y="16291"/>
                </a:cubicBezTo>
                <a:cubicBezTo>
                  <a:pt x="1346" y="16291"/>
                  <a:pt x="1463" y="15965"/>
                  <a:pt x="1563" y="15698"/>
                </a:cubicBezTo>
                <a:cubicBezTo>
                  <a:pt x="1605" y="15581"/>
                  <a:pt x="1647" y="15472"/>
                  <a:pt x="1688" y="15355"/>
                </a:cubicBezTo>
                <a:cubicBezTo>
                  <a:pt x="2357" y="13509"/>
                  <a:pt x="2800" y="11537"/>
                  <a:pt x="2399" y="9549"/>
                </a:cubicBezTo>
                <a:cubicBezTo>
                  <a:pt x="2148" y="8313"/>
                  <a:pt x="1563" y="7126"/>
                  <a:pt x="1054" y="5940"/>
                </a:cubicBezTo>
                <a:cubicBezTo>
                  <a:pt x="1054" y="5940"/>
                  <a:pt x="845" y="5439"/>
                  <a:pt x="694" y="5030"/>
                </a:cubicBezTo>
                <a:cubicBezTo>
                  <a:pt x="460" y="4428"/>
                  <a:pt x="285" y="3810"/>
                  <a:pt x="168" y="3175"/>
                </a:cubicBezTo>
                <a:cubicBezTo>
                  <a:pt x="26" y="2331"/>
                  <a:pt x="1" y="1471"/>
                  <a:pt x="110" y="619"/>
                </a:cubicBezTo>
                <a:lnTo>
                  <a:pt x="110" y="610"/>
                </a:lnTo>
                <a:cubicBezTo>
                  <a:pt x="135" y="368"/>
                  <a:pt x="143" y="0"/>
                  <a:pt x="410" y="134"/>
                </a:cubicBezTo>
                <a:cubicBezTo>
                  <a:pt x="552" y="209"/>
                  <a:pt x="636" y="468"/>
                  <a:pt x="719" y="652"/>
                </a:cubicBezTo>
                <a:cubicBezTo>
                  <a:pt x="1421" y="2173"/>
                  <a:pt x="1546" y="3852"/>
                  <a:pt x="2198" y="5414"/>
                </a:cubicBezTo>
                <a:cubicBezTo>
                  <a:pt x="2666" y="6550"/>
                  <a:pt x="3251" y="7644"/>
                  <a:pt x="3735" y="8772"/>
                </a:cubicBezTo>
                <a:cubicBezTo>
                  <a:pt x="4562" y="10719"/>
                  <a:pt x="4830" y="12949"/>
                  <a:pt x="4044" y="14929"/>
                </a:cubicBezTo>
                <a:cubicBezTo>
                  <a:pt x="3393" y="16575"/>
                  <a:pt x="2273" y="18020"/>
                  <a:pt x="1638" y="19666"/>
                </a:cubicBezTo>
                <a:cubicBezTo>
                  <a:pt x="1438" y="20159"/>
                  <a:pt x="1296" y="20668"/>
                  <a:pt x="1221" y="21186"/>
                </a:cubicBezTo>
                <a:lnTo>
                  <a:pt x="1221" y="21195"/>
                </a:lnTo>
                <a:cubicBezTo>
                  <a:pt x="1237" y="21846"/>
                  <a:pt x="1371" y="22481"/>
                  <a:pt x="1613" y="23074"/>
                </a:cubicBezTo>
                <a:lnTo>
                  <a:pt x="1505" y="23141"/>
                </a:lnTo>
                <a:close/>
              </a:path>
            </a:pathLst>
          </a:custGeom>
          <a:solidFill>
            <a:srgbClr val="1472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7" name="Google Shape;1057;p34"/>
          <p:cNvSpPr/>
          <p:nvPr/>
        </p:nvSpPr>
        <p:spPr>
          <a:xfrm>
            <a:off x="5811788" y="5703105"/>
            <a:ext cx="959913" cy="1829195"/>
          </a:xfrm>
          <a:custGeom>
            <a:avLst/>
            <a:gdLst/>
            <a:ahLst/>
            <a:cxnLst/>
            <a:rect l="l" t="t" r="r" b="b"/>
            <a:pathLst>
              <a:path w="14595" h="27812" extrusionOk="0">
                <a:moveTo>
                  <a:pt x="4350" y="1"/>
                </a:moveTo>
                <a:cubicBezTo>
                  <a:pt x="4319" y="1"/>
                  <a:pt x="4285" y="87"/>
                  <a:pt x="4185" y="516"/>
                </a:cubicBezTo>
                <a:cubicBezTo>
                  <a:pt x="3659" y="2688"/>
                  <a:pt x="3584" y="5203"/>
                  <a:pt x="4202" y="7408"/>
                </a:cubicBezTo>
                <a:cubicBezTo>
                  <a:pt x="4386" y="8043"/>
                  <a:pt x="4570" y="8695"/>
                  <a:pt x="4904" y="9238"/>
                </a:cubicBezTo>
                <a:cubicBezTo>
                  <a:pt x="4979" y="9522"/>
                  <a:pt x="5054" y="9806"/>
                  <a:pt x="5129" y="10098"/>
                </a:cubicBezTo>
                <a:cubicBezTo>
                  <a:pt x="4269" y="8887"/>
                  <a:pt x="2807" y="8135"/>
                  <a:pt x="1362" y="7500"/>
                </a:cubicBezTo>
                <a:cubicBezTo>
                  <a:pt x="986" y="7316"/>
                  <a:pt x="601" y="7183"/>
                  <a:pt x="200" y="7082"/>
                </a:cubicBezTo>
                <a:cubicBezTo>
                  <a:pt x="185" y="7079"/>
                  <a:pt x="171" y="7077"/>
                  <a:pt x="159" y="7077"/>
                </a:cubicBezTo>
                <a:cubicBezTo>
                  <a:pt x="0" y="7077"/>
                  <a:pt x="108" y="7358"/>
                  <a:pt x="108" y="7358"/>
                </a:cubicBezTo>
                <a:cubicBezTo>
                  <a:pt x="292" y="7776"/>
                  <a:pt x="626" y="8102"/>
                  <a:pt x="969" y="8411"/>
                </a:cubicBezTo>
                <a:cubicBezTo>
                  <a:pt x="2289" y="9589"/>
                  <a:pt x="4260" y="9764"/>
                  <a:pt x="5405" y="11092"/>
                </a:cubicBezTo>
                <a:lnTo>
                  <a:pt x="5488" y="11393"/>
                </a:lnTo>
                <a:cubicBezTo>
                  <a:pt x="5476" y="11442"/>
                  <a:pt x="5473" y="11473"/>
                  <a:pt x="5479" y="11473"/>
                </a:cubicBezTo>
                <a:cubicBezTo>
                  <a:pt x="5481" y="11473"/>
                  <a:pt x="5484" y="11469"/>
                  <a:pt x="5488" y="11460"/>
                </a:cubicBezTo>
                <a:lnTo>
                  <a:pt x="5505" y="11460"/>
                </a:lnTo>
                <a:cubicBezTo>
                  <a:pt x="5714" y="12220"/>
                  <a:pt x="5931" y="12972"/>
                  <a:pt x="6132" y="13732"/>
                </a:cubicBezTo>
                <a:cubicBezTo>
                  <a:pt x="5580" y="12755"/>
                  <a:pt x="4661" y="12061"/>
                  <a:pt x="3667" y="11585"/>
                </a:cubicBezTo>
                <a:lnTo>
                  <a:pt x="3634" y="11569"/>
                </a:lnTo>
                <a:cubicBezTo>
                  <a:pt x="2782" y="11184"/>
                  <a:pt x="1846" y="10992"/>
                  <a:pt x="935" y="10775"/>
                </a:cubicBezTo>
                <a:cubicBezTo>
                  <a:pt x="861" y="10752"/>
                  <a:pt x="758" y="10697"/>
                  <a:pt x="688" y="10697"/>
                </a:cubicBezTo>
                <a:cubicBezTo>
                  <a:pt x="633" y="10697"/>
                  <a:pt x="600" y="10731"/>
                  <a:pt x="618" y="10842"/>
                </a:cubicBezTo>
                <a:cubicBezTo>
                  <a:pt x="610" y="10917"/>
                  <a:pt x="643" y="11000"/>
                  <a:pt x="693" y="11051"/>
                </a:cubicBezTo>
                <a:cubicBezTo>
                  <a:pt x="810" y="11226"/>
                  <a:pt x="952" y="11385"/>
                  <a:pt x="1111" y="11518"/>
                </a:cubicBezTo>
                <a:cubicBezTo>
                  <a:pt x="1996" y="12279"/>
                  <a:pt x="2957" y="12939"/>
                  <a:pt x="3985" y="13482"/>
                </a:cubicBezTo>
                <a:cubicBezTo>
                  <a:pt x="4854" y="13958"/>
                  <a:pt x="5839" y="14250"/>
                  <a:pt x="6483" y="15052"/>
                </a:cubicBezTo>
                <a:cubicBezTo>
                  <a:pt x="6666" y="15779"/>
                  <a:pt x="6842" y="16514"/>
                  <a:pt x="6984" y="17241"/>
                </a:cubicBezTo>
                <a:cubicBezTo>
                  <a:pt x="6817" y="16982"/>
                  <a:pt x="6625" y="16740"/>
                  <a:pt x="6407" y="16522"/>
                </a:cubicBezTo>
                <a:cubicBezTo>
                  <a:pt x="5605" y="15796"/>
                  <a:pt x="4536" y="15445"/>
                  <a:pt x="3542" y="15102"/>
                </a:cubicBezTo>
                <a:cubicBezTo>
                  <a:pt x="2982" y="14910"/>
                  <a:pt x="2414" y="14710"/>
                  <a:pt x="1846" y="14551"/>
                </a:cubicBezTo>
                <a:cubicBezTo>
                  <a:pt x="1738" y="14525"/>
                  <a:pt x="1613" y="14432"/>
                  <a:pt x="1526" y="14432"/>
                </a:cubicBezTo>
                <a:cubicBezTo>
                  <a:pt x="1472" y="14432"/>
                  <a:pt x="1433" y="14468"/>
                  <a:pt x="1420" y="14576"/>
                </a:cubicBezTo>
                <a:lnTo>
                  <a:pt x="1420" y="14693"/>
                </a:lnTo>
                <a:cubicBezTo>
                  <a:pt x="1646" y="15319"/>
                  <a:pt x="2255" y="15695"/>
                  <a:pt x="2849" y="16046"/>
                </a:cubicBezTo>
                <a:cubicBezTo>
                  <a:pt x="4010" y="16731"/>
                  <a:pt x="5330" y="17124"/>
                  <a:pt x="6458" y="17859"/>
                </a:cubicBezTo>
                <a:cubicBezTo>
                  <a:pt x="6758" y="18035"/>
                  <a:pt x="7017" y="18277"/>
                  <a:pt x="7226" y="18561"/>
                </a:cubicBezTo>
                <a:cubicBezTo>
                  <a:pt x="7376" y="19438"/>
                  <a:pt x="7468" y="20315"/>
                  <a:pt x="7527" y="21201"/>
                </a:cubicBezTo>
                <a:lnTo>
                  <a:pt x="7527" y="21242"/>
                </a:lnTo>
                <a:cubicBezTo>
                  <a:pt x="7176" y="20407"/>
                  <a:pt x="6382" y="19781"/>
                  <a:pt x="5614" y="19354"/>
                </a:cubicBezTo>
                <a:cubicBezTo>
                  <a:pt x="4578" y="18770"/>
                  <a:pt x="3475" y="18319"/>
                  <a:pt x="2414" y="17784"/>
                </a:cubicBezTo>
                <a:cubicBezTo>
                  <a:pt x="2314" y="17734"/>
                  <a:pt x="2189" y="17667"/>
                  <a:pt x="2189" y="17667"/>
                </a:cubicBezTo>
                <a:cubicBezTo>
                  <a:pt x="2055" y="17667"/>
                  <a:pt x="2097" y="17759"/>
                  <a:pt x="2130" y="17809"/>
                </a:cubicBezTo>
                <a:lnTo>
                  <a:pt x="2164" y="17884"/>
                </a:lnTo>
                <a:cubicBezTo>
                  <a:pt x="2539" y="18344"/>
                  <a:pt x="2957" y="18770"/>
                  <a:pt x="3400" y="19162"/>
                </a:cubicBezTo>
                <a:cubicBezTo>
                  <a:pt x="4336" y="19998"/>
                  <a:pt x="5355" y="20725"/>
                  <a:pt x="6449" y="21326"/>
                </a:cubicBezTo>
                <a:cubicBezTo>
                  <a:pt x="6850" y="21535"/>
                  <a:pt x="7243" y="21760"/>
                  <a:pt x="7560" y="22086"/>
                </a:cubicBezTo>
                <a:cubicBezTo>
                  <a:pt x="7594" y="23941"/>
                  <a:pt x="7310" y="25779"/>
                  <a:pt x="6725" y="27533"/>
                </a:cubicBezTo>
                <a:lnTo>
                  <a:pt x="6708" y="27608"/>
                </a:lnTo>
                <a:cubicBezTo>
                  <a:pt x="6701" y="27768"/>
                  <a:pt x="6706" y="27812"/>
                  <a:pt x="6715" y="27812"/>
                </a:cubicBezTo>
                <a:cubicBezTo>
                  <a:pt x="6726" y="27812"/>
                  <a:pt x="6742" y="27742"/>
                  <a:pt x="6742" y="27742"/>
                </a:cubicBezTo>
                <a:cubicBezTo>
                  <a:pt x="6792" y="27675"/>
                  <a:pt x="6833" y="27608"/>
                  <a:pt x="6833" y="27608"/>
                </a:cubicBezTo>
                <a:cubicBezTo>
                  <a:pt x="7477" y="25862"/>
                  <a:pt x="7719" y="24033"/>
                  <a:pt x="7719" y="22186"/>
                </a:cubicBezTo>
                <a:lnTo>
                  <a:pt x="7744" y="22186"/>
                </a:lnTo>
                <a:lnTo>
                  <a:pt x="7752" y="22078"/>
                </a:lnTo>
                <a:cubicBezTo>
                  <a:pt x="7736" y="22061"/>
                  <a:pt x="7727" y="22044"/>
                  <a:pt x="7711" y="22028"/>
                </a:cubicBezTo>
                <a:lnTo>
                  <a:pt x="7711" y="21669"/>
                </a:lnTo>
                <a:cubicBezTo>
                  <a:pt x="8287" y="21209"/>
                  <a:pt x="9022" y="21042"/>
                  <a:pt x="9682" y="20850"/>
                </a:cubicBezTo>
                <a:cubicBezTo>
                  <a:pt x="11169" y="20407"/>
                  <a:pt x="12690" y="19948"/>
                  <a:pt x="13959" y="18962"/>
                </a:cubicBezTo>
                <a:cubicBezTo>
                  <a:pt x="14093" y="18853"/>
                  <a:pt x="14285" y="18703"/>
                  <a:pt x="14285" y="18703"/>
                </a:cubicBezTo>
                <a:cubicBezTo>
                  <a:pt x="14452" y="18527"/>
                  <a:pt x="14594" y="18252"/>
                  <a:pt x="14427" y="18235"/>
                </a:cubicBezTo>
                <a:lnTo>
                  <a:pt x="14427" y="18235"/>
                </a:lnTo>
                <a:lnTo>
                  <a:pt x="14327" y="18268"/>
                </a:lnTo>
                <a:lnTo>
                  <a:pt x="14285" y="18285"/>
                </a:lnTo>
                <a:cubicBezTo>
                  <a:pt x="13183" y="18720"/>
                  <a:pt x="12063" y="18895"/>
                  <a:pt x="10919" y="19321"/>
                </a:cubicBezTo>
                <a:cubicBezTo>
                  <a:pt x="9891" y="19672"/>
                  <a:pt x="8947" y="20240"/>
                  <a:pt x="8153" y="20975"/>
                </a:cubicBezTo>
                <a:cubicBezTo>
                  <a:pt x="7986" y="21126"/>
                  <a:pt x="7844" y="21284"/>
                  <a:pt x="7702" y="21460"/>
                </a:cubicBezTo>
                <a:cubicBezTo>
                  <a:pt x="7669" y="20549"/>
                  <a:pt x="7577" y="19647"/>
                  <a:pt x="7443" y="18753"/>
                </a:cubicBezTo>
                <a:lnTo>
                  <a:pt x="7460" y="18745"/>
                </a:lnTo>
                <a:cubicBezTo>
                  <a:pt x="7485" y="18720"/>
                  <a:pt x="7502" y="18686"/>
                  <a:pt x="7510" y="18653"/>
                </a:cubicBezTo>
                <a:cubicBezTo>
                  <a:pt x="8178" y="17316"/>
                  <a:pt x="9490" y="16472"/>
                  <a:pt x="10526" y="15303"/>
                </a:cubicBezTo>
                <a:cubicBezTo>
                  <a:pt x="11228" y="14509"/>
                  <a:pt x="11921" y="13649"/>
                  <a:pt x="12372" y="12755"/>
                </a:cubicBezTo>
                <a:cubicBezTo>
                  <a:pt x="12439" y="12629"/>
                  <a:pt x="12506" y="12421"/>
                  <a:pt x="12506" y="12421"/>
                </a:cubicBezTo>
                <a:cubicBezTo>
                  <a:pt x="12506" y="12396"/>
                  <a:pt x="12514" y="12379"/>
                  <a:pt x="12514" y="12354"/>
                </a:cubicBezTo>
                <a:lnTo>
                  <a:pt x="12514" y="12312"/>
                </a:lnTo>
                <a:lnTo>
                  <a:pt x="12514" y="12279"/>
                </a:lnTo>
                <a:cubicBezTo>
                  <a:pt x="12509" y="12209"/>
                  <a:pt x="12486" y="12125"/>
                  <a:pt x="12429" y="12125"/>
                </a:cubicBezTo>
                <a:cubicBezTo>
                  <a:pt x="12397" y="12125"/>
                  <a:pt x="12354" y="12151"/>
                  <a:pt x="12297" y="12220"/>
                </a:cubicBezTo>
                <a:cubicBezTo>
                  <a:pt x="12188" y="12337"/>
                  <a:pt x="11838" y="12655"/>
                  <a:pt x="11545" y="12914"/>
                </a:cubicBezTo>
                <a:cubicBezTo>
                  <a:pt x="10802" y="13582"/>
                  <a:pt x="10025" y="14217"/>
                  <a:pt x="9340" y="14960"/>
                </a:cubicBezTo>
                <a:cubicBezTo>
                  <a:pt x="8529" y="15846"/>
                  <a:pt x="7686" y="16781"/>
                  <a:pt x="7385" y="17943"/>
                </a:cubicBezTo>
                <a:cubicBezTo>
                  <a:pt x="7368" y="18001"/>
                  <a:pt x="7360" y="18068"/>
                  <a:pt x="7343" y="18135"/>
                </a:cubicBezTo>
                <a:cubicBezTo>
                  <a:pt x="7209" y="17299"/>
                  <a:pt x="7034" y="16472"/>
                  <a:pt x="6842" y="15670"/>
                </a:cubicBezTo>
                <a:cubicBezTo>
                  <a:pt x="6792" y="15461"/>
                  <a:pt x="6742" y="15261"/>
                  <a:pt x="6691" y="15052"/>
                </a:cubicBezTo>
                <a:cubicBezTo>
                  <a:pt x="6692" y="15052"/>
                  <a:pt x="6692" y="15051"/>
                  <a:pt x="6693" y="15051"/>
                </a:cubicBezTo>
                <a:cubicBezTo>
                  <a:pt x="6693" y="15051"/>
                  <a:pt x="6693" y="15054"/>
                  <a:pt x="6693" y="15054"/>
                </a:cubicBezTo>
                <a:cubicBezTo>
                  <a:pt x="6693" y="15054"/>
                  <a:pt x="6702" y="15031"/>
                  <a:pt x="6783" y="14852"/>
                </a:cubicBezTo>
                <a:cubicBezTo>
                  <a:pt x="7293" y="13699"/>
                  <a:pt x="8128" y="12713"/>
                  <a:pt x="8855" y="11627"/>
                </a:cubicBezTo>
                <a:cubicBezTo>
                  <a:pt x="9365" y="10867"/>
                  <a:pt x="9858" y="10081"/>
                  <a:pt x="10342" y="9296"/>
                </a:cubicBezTo>
                <a:cubicBezTo>
                  <a:pt x="10743" y="8645"/>
                  <a:pt x="11144" y="7951"/>
                  <a:pt x="11228" y="7233"/>
                </a:cubicBezTo>
                <a:cubicBezTo>
                  <a:pt x="11228" y="7191"/>
                  <a:pt x="11219" y="7141"/>
                  <a:pt x="11203" y="7099"/>
                </a:cubicBezTo>
                <a:cubicBezTo>
                  <a:pt x="11163" y="7064"/>
                  <a:pt x="11156" y="7043"/>
                  <a:pt x="11143" y="7043"/>
                </a:cubicBezTo>
                <a:cubicBezTo>
                  <a:pt x="11132" y="7043"/>
                  <a:pt x="11116" y="7060"/>
                  <a:pt x="11069" y="7099"/>
                </a:cubicBezTo>
                <a:cubicBezTo>
                  <a:pt x="10902" y="7224"/>
                  <a:pt x="10785" y="7475"/>
                  <a:pt x="10609" y="7684"/>
                </a:cubicBezTo>
                <a:cubicBezTo>
                  <a:pt x="9398" y="9129"/>
                  <a:pt x="8128" y="10558"/>
                  <a:pt x="7268" y="12220"/>
                </a:cubicBezTo>
                <a:cubicBezTo>
                  <a:pt x="7017" y="12696"/>
                  <a:pt x="6817" y="13198"/>
                  <a:pt x="6675" y="13724"/>
                </a:cubicBezTo>
                <a:cubicBezTo>
                  <a:pt x="6608" y="14008"/>
                  <a:pt x="6574" y="14300"/>
                  <a:pt x="6574" y="14593"/>
                </a:cubicBezTo>
                <a:cubicBezTo>
                  <a:pt x="6282" y="13473"/>
                  <a:pt x="5981" y="12345"/>
                  <a:pt x="5681" y="11226"/>
                </a:cubicBezTo>
                <a:lnTo>
                  <a:pt x="5706" y="11151"/>
                </a:lnTo>
                <a:cubicBezTo>
                  <a:pt x="5714" y="10992"/>
                  <a:pt x="5747" y="11000"/>
                  <a:pt x="5764" y="10959"/>
                </a:cubicBezTo>
                <a:cubicBezTo>
                  <a:pt x="5831" y="10833"/>
                  <a:pt x="5940" y="10650"/>
                  <a:pt x="5940" y="10650"/>
                </a:cubicBezTo>
                <a:cubicBezTo>
                  <a:pt x="5956" y="10624"/>
                  <a:pt x="5965" y="10599"/>
                  <a:pt x="5981" y="10574"/>
                </a:cubicBezTo>
                <a:cubicBezTo>
                  <a:pt x="6407" y="9823"/>
                  <a:pt x="6967" y="9146"/>
                  <a:pt x="7418" y="8394"/>
                </a:cubicBezTo>
                <a:cubicBezTo>
                  <a:pt x="8003" y="7417"/>
                  <a:pt x="8429" y="6331"/>
                  <a:pt x="8805" y="5261"/>
                </a:cubicBezTo>
                <a:cubicBezTo>
                  <a:pt x="8864" y="5086"/>
                  <a:pt x="8922" y="4782"/>
                  <a:pt x="8807" y="4782"/>
                </a:cubicBezTo>
                <a:cubicBezTo>
                  <a:pt x="8790" y="4782"/>
                  <a:pt x="8770" y="4788"/>
                  <a:pt x="8747" y="4802"/>
                </a:cubicBezTo>
                <a:cubicBezTo>
                  <a:pt x="8655" y="4860"/>
                  <a:pt x="8613" y="5019"/>
                  <a:pt x="8596" y="5036"/>
                </a:cubicBezTo>
                <a:lnTo>
                  <a:pt x="8279" y="5512"/>
                </a:lnTo>
                <a:cubicBezTo>
                  <a:pt x="7460" y="6706"/>
                  <a:pt x="6558" y="7843"/>
                  <a:pt x="5998" y="9229"/>
                </a:cubicBezTo>
                <a:cubicBezTo>
                  <a:pt x="5789" y="9756"/>
                  <a:pt x="5656" y="10307"/>
                  <a:pt x="5597" y="10875"/>
                </a:cubicBezTo>
                <a:cubicBezTo>
                  <a:pt x="5371" y="10015"/>
                  <a:pt x="5146" y="9163"/>
                  <a:pt x="4937" y="8302"/>
                </a:cubicBezTo>
                <a:cubicBezTo>
                  <a:pt x="4870" y="8001"/>
                  <a:pt x="4795" y="7709"/>
                  <a:pt x="4728" y="7408"/>
                </a:cubicBezTo>
                <a:cubicBezTo>
                  <a:pt x="4703" y="6740"/>
                  <a:pt x="4753" y="6072"/>
                  <a:pt x="4778" y="5403"/>
                </a:cubicBezTo>
                <a:cubicBezTo>
                  <a:pt x="4837" y="3899"/>
                  <a:pt x="4879" y="2371"/>
                  <a:pt x="4686" y="959"/>
                </a:cubicBezTo>
                <a:cubicBezTo>
                  <a:pt x="4661" y="683"/>
                  <a:pt x="4603" y="408"/>
                  <a:pt x="4519" y="140"/>
                </a:cubicBezTo>
                <a:cubicBezTo>
                  <a:pt x="4494" y="98"/>
                  <a:pt x="4469" y="65"/>
                  <a:pt x="4427" y="40"/>
                </a:cubicBezTo>
                <a:cubicBezTo>
                  <a:pt x="4390" y="40"/>
                  <a:pt x="4371" y="1"/>
                  <a:pt x="43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8" name="Google Shape;1058;p34"/>
          <p:cNvSpPr/>
          <p:nvPr/>
        </p:nvSpPr>
        <p:spPr>
          <a:xfrm>
            <a:off x="6537002" y="4925113"/>
            <a:ext cx="1875892" cy="2689007"/>
          </a:xfrm>
          <a:custGeom>
            <a:avLst/>
            <a:gdLst/>
            <a:ahLst/>
            <a:cxnLst/>
            <a:rect l="l" t="t" r="r" b="b"/>
            <a:pathLst>
              <a:path w="28522" h="40885" extrusionOk="0">
                <a:moveTo>
                  <a:pt x="21420" y="25664"/>
                </a:moveTo>
                <a:cubicBezTo>
                  <a:pt x="28521" y="30050"/>
                  <a:pt x="23450" y="40885"/>
                  <a:pt x="12715" y="39582"/>
                </a:cubicBezTo>
                <a:cubicBezTo>
                  <a:pt x="6349" y="38813"/>
                  <a:pt x="0" y="30050"/>
                  <a:pt x="7093" y="25664"/>
                </a:cubicBezTo>
                <a:cubicBezTo>
                  <a:pt x="14194" y="21278"/>
                  <a:pt x="1220" y="19473"/>
                  <a:pt x="7093" y="14277"/>
                </a:cubicBezTo>
                <a:cubicBezTo>
                  <a:pt x="12974" y="9089"/>
                  <a:pt x="10485" y="10735"/>
                  <a:pt x="10075" y="5330"/>
                </a:cubicBezTo>
                <a:cubicBezTo>
                  <a:pt x="9925" y="3450"/>
                  <a:pt x="10869" y="1078"/>
                  <a:pt x="13601" y="560"/>
                </a:cubicBezTo>
                <a:cubicBezTo>
                  <a:pt x="16525" y="0"/>
                  <a:pt x="18605" y="3258"/>
                  <a:pt x="18446" y="5330"/>
                </a:cubicBezTo>
                <a:cubicBezTo>
                  <a:pt x="18028" y="10735"/>
                  <a:pt x="15539" y="9089"/>
                  <a:pt x="21420" y="14277"/>
                </a:cubicBezTo>
                <a:cubicBezTo>
                  <a:pt x="27293" y="19465"/>
                  <a:pt x="14319" y="21278"/>
                  <a:pt x="21420" y="25664"/>
                </a:cubicBezTo>
                <a:close/>
              </a:path>
            </a:pathLst>
          </a:custGeom>
          <a:solidFill>
            <a:srgbClr val="1472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Dấu Hiệu Mới Bảng Chỉ Dẫn Gỗ Bằng - Miễn Phí vector hình ảnh trên Pixabay">
            <a:extLst>
              <a:ext uri="{FF2B5EF4-FFF2-40B4-BE49-F238E27FC236}">
                <a16:creationId xmlns:a16="http://schemas.microsoft.com/office/drawing/2014/main" id="{4112C52E-217E-4FC0-BC7F-9FFE8C9A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40" y="745832"/>
            <a:ext cx="6036645" cy="401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Google Shape;1059;p34"/>
          <p:cNvSpPr/>
          <p:nvPr/>
        </p:nvSpPr>
        <p:spPr>
          <a:xfrm>
            <a:off x="7089207" y="5193784"/>
            <a:ext cx="803907" cy="2847841"/>
          </a:xfrm>
          <a:custGeom>
            <a:avLst/>
            <a:gdLst/>
            <a:ahLst/>
            <a:cxnLst/>
            <a:rect l="l" t="t" r="r" b="b"/>
            <a:pathLst>
              <a:path w="12223" h="43300" extrusionOk="0">
                <a:moveTo>
                  <a:pt x="5088" y="17469"/>
                </a:moveTo>
                <a:cubicBezTo>
                  <a:pt x="5088" y="17226"/>
                  <a:pt x="5079" y="16984"/>
                  <a:pt x="5079" y="16742"/>
                </a:cubicBezTo>
                <a:cubicBezTo>
                  <a:pt x="5038" y="14202"/>
                  <a:pt x="5054" y="11662"/>
                  <a:pt x="5163" y="9115"/>
                </a:cubicBezTo>
                <a:lnTo>
                  <a:pt x="5163" y="8947"/>
                </a:lnTo>
                <a:cubicBezTo>
                  <a:pt x="5222" y="8037"/>
                  <a:pt x="5305" y="6809"/>
                  <a:pt x="5305" y="6809"/>
                </a:cubicBezTo>
                <a:lnTo>
                  <a:pt x="5364" y="6057"/>
                </a:lnTo>
                <a:cubicBezTo>
                  <a:pt x="5506" y="4119"/>
                  <a:pt x="5673" y="2181"/>
                  <a:pt x="5689" y="234"/>
                </a:cubicBezTo>
                <a:lnTo>
                  <a:pt x="5856" y="0"/>
                </a:lnTo>
                <a:lnTo>
                  <a:pt x="6032" y="159"/>
                </a:lnTo>
                <a:cubicBezTo>
                  <a:pt x="6140" y="2131"/>
                  <a:pt x="6107" y="4102"/>
                  <a:pt x="6107" y="6082"/>
                </a:cubicBezTo>
                <a:lnTo>
                  <a:pt x="6107" y="6834"/>
                </a:lnTo>
                <a:lnTo>
                  <a:pt x="6082" y="8638"/>
                </a:lnTo>
                <a:lnTo>
                  <a:pt x="6082" y="8972"/>
                </a:lnTo>
                <a:cubicBezTo>
                  <a:pt x="6074" y="9357"/>
                  <a:pt x="6065" y="9733"/>
                  <a:pt x="6049" y="10117"/>
                </a:cubicBezTo>
                <a:cubicBezTo>
                  <a:pt x="5998" y="12172"/>
                  <a:pt x="5998" y="14219"/>
                  <a:pt x="6015" y="16249"/>
                </a:cubicBezTo>
                <a:cubicBezTo>
                  <a:pt x="6450" y="15781"/>
                  <a:pt x="6942" y="15347"/>
                  <a:pt x="7394" y="14896"/>
                </a:cubicBezTo>
                <a:cubicBezTo>
                  <a:pt x="8070" y="14244"/>
                  <a:pt x="8747" y="13592"/>
                  <a:pt x="9415" y="12941"/>
                </a:cubicBezTo>
                <a:cubicBezTo>
                  <a:pt x="9415" y="12941"/>
                  <a:pt x="10443" y="12005"/>
                  <a:pt x="11178" y="11295"/>
                </a:cubicBezTo>
                <a:cubicBezTo>
                  <a:pt x="11178" y="11295"/>
                  <a:pt x="11270" y="11203"/>
                  <a:pt x="11270" y="11370"/>
                </a:cubicBezTo>
                <a:cubicBezTo>
                  <a:pt x="9758" y="13007"/>
                  <a:pt x="8187" y="14536"/>
                  <a:pt x="6583" y="16132"/>
                </a:cubicBezTo>
                <a:cubicBezTo>
                  <a:pt x="6391" y="16332"/>
                  <a:pt x="6199" y="16533"/>
                  <a:pt x="6023" y="16750"/>
                </a:cubicBezTo>
                <a:cubicBezTo>
                  <a:pt x="6074" y="20952"/>
                  <a:pt x="6224" y="25129"/>
                  <a:pt x="6257" y="29373"/>
                </a:cubicBezTo>
                <a:lnTo>
                  <a:pt x="6257" y="29590"/>
                </a:lnTo>
                <a:cubicBezTo>
                  <a:pt x="6399" y="29448"/>
                  <a:pt x="6541" y="29298"/>
                  <a:pt x="6692" y="29156"/>
                </a:cubicBezTo>
                <a:lnTo>
                  <a:pt x="6725" y="29114"/>
                </a:lnTo>
                <a:cubicBezTo>
                  <a:pt x="8388" y="27669"/>
                  <a:pt x="10276" y="26491"/>
                  <a:pt x="11921" y="25029"/>
                </a:cubicBezTo>
                <a:lnTo>
                  <a:pt x="12222" y="25012"/>
                </a:lnTo>
                <a:cubicBezTo>
                  <a:pt x="12222" y="25012"/>
                  <a:pt x="12222" y="25179"/>
                  <a:pt x="12214" y="25263"/>
                </a:cubicBezTo>
                <a:cubicBezTo>
                  <a:pt x="10618" y="26750"/>
                  <a:pt x="8772" y="27953"/>
                  <a:pt x="7126" y="29415"/>
                </a:cubicBezTo>
                <a:cubicBezTo>
                  <a:pt x="7126" y="29415"/>
                  <a:pt x="6725" y="29741"/>
                  <a:pt x="6266" y="30158"/>
                </a:cubicBezTo>
                <a:cubicBezTo>
                  <a:pt x="6299" y="33801"/>
                  <a:pt x="6358" y="37451"/>
                  <a:pt x="6508" y="41094"/>
                </a:cubicBezTo>
                <a:lnTo>
                  <a:pt x="6458" y="42447"/>
                </a:lnTo>
                <a:cubicBezTo>
                  <a:pt x="6391" y="42673"/>
                  <a:pt x="6391" y="42673"/>
                  <a:pt x="6341" y="42898"/>
                </a:cubicBezTo>
                <a:lnTo>
                  <a:pt x="6023" y="43299"/>
                </a:lnTo>
                <a:lnTo>
                  <a:pt x="5673" y="42932"/>
                </a:lnTo>
                <a:cubicBezTo>
                  <a:pt x="5673" y="42932"/>
                  <a:pt x="5597" y="42706"/>
                  <a:pt x="5480" y="42405"/>
                </a:cubicBezTo>
                <a:cubicBezTo>
                  <a:pt x="5422" y="41904"/>
                  <a:pt x="5347" y="41227"/>
                  <a:pt x="5347" y="41227"/>
                </a:cubicBezTo>
                <a:cubicBezTo>
                  <a:pt x="5180" y="36942"/>
                  <a:pt x="5146" y="32631"/>
                  <a:pt x="5138" y="28329"/>
                </a:cubicBezTo>
                <a:cubicBezTo>
                  <a:pt x="4303" y="27911"/>
                  <a:pt x="3492" y="27443"/>
                  <a:pt x="2690" y="26959"/>
                </a:cubicBezTo>
                <a:lnTo>
                  <a:pt x="1796" y="26407"/>
                </a:lnTo>
                <a:lnTo>
                  <a:pt x="1278" y="26057"/>
                </a:lnTo>
                <a:lnTo>
                  <a:pt x="1028" y="25889"/>
                </a:lnTo>
                <a:lnTo>
                  <a:pt x="460" y="25505"/>
                </a:lnTo>
                <a:cubicBezTo>
                  <a:pt x="184" y="25321"/>
                  <a:pt x="50" y="25229"/>
                  <a:pt x="50" y="25229"/>
                </a:cubicBezTo>
                <a:lnTo>
                  <a:pt x="0" y="25046"/>
                </a:lnTo>
                <a:cubicBezTo>
                  <a:pt x="92" y="25012"/>
                  <a:pt x="192" y="25012"/>
                  <a:pt x="284" y="25046"/>
                </a:cubicBezTo>
                <a:cubicBezTo>
                  <a:pt x="819" y="25313"/>
                  <a:pt x="1529" y="25689"/>
                  <a:pt x="1529" y="25689"/>
                </a:cubicBezTo>
                <a:cubicBezTo>
                  <a:pt x="1788" y="25839"/>
                  <a:pt x="2080" y="26015"/>
                  <a:pt x="2080" y="26015"/>
                </a:cubicBezTo>
                <a:cubicBezTo>
                  <a:pt x="3100" y="26658"/>
                  <a:pt x="4094" y="27326"/>
                  <a:pt x="5138" y="27928"/>
                </a:cubicBezTo>
                <a:cubicBezTo>
                  <a:pt x="5130" y="24670"/>
                  <a:pt x="5130" y="21403"/>
                  <a:pt x="5096" y="18154"/>
                </a:cubicBezTo>
                <a:cubicBezTo>
                  <a:pt x="4110" y="16441"/>
                  <a:pt x="2991" y="14804"/>
                  <a:pt x="1746" y="13266"/>
                </a:cubicBezTo>
                <a:cubicBezTo>
                  <a:pt x="1746" y="13266"/>
                  <a:pt x="1145" y="12464"/>
                  <a:pt x="727" y="11938"/>
                </a:cubicBezTo>
                <a:cubicBezTo>
                  <a:pt x="727" y="11938"/>
                  <a:pt x="694" y="11721"/>
                  <a:pt x="919" y="11947"/>
                </a:cubicBezTo>
                <a:cubicBezTo>
                  <a:pt x="1370" y="12406"/>
                  <a:pt x="1980" y="13066"/>
                  <a:pt x="1980" y="13066"/>
                </a:cubicBezTo>
                <a:cubicBezTo>
                  <a:pt x="3125" y="14453"/>
                  <a:pt x="4169" y="15923"/>
                  <a:pt x="5088" y="17469"/>
                </a:cubicBez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CAD8714-71D5-41D7-BB73-1295B56B177A}"/>
              </a:ext>
            </a:extLst>
          </p:cNvPr>
          <p:cNvGrpSpPr/>
          <p:nvPr/>
        </p:nvGrpSpPr>
        <p:grpSpPr>
          <a:xfrm>
            <a:off x="434273" y="4728900"/>
            <a:ext cx="5850303" cy="1323439"/>
            <a:chOff x="829688" y="4289005"/>
            <a:chExt cx="5850303" cy="1323439"/>
          </a:xfrm>
        </p:grpSpPr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6C5DC5F9-745E-4AD8-B7EE-65D9876B812D}"/>
                </a:ext>
              </a:extLst>
            </p:cNvPr>
            <p:cNvSpPr txBox="1"/>
            <p:nvPr/>
          </p:nvSpPr>
          <p:spPr>
            <a:xfrm>
              <a:off x="866255" y="4289005"/>
              <a:ext cx="58137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rgbClr val="FFFFFF"/>
                  </a:solidFill>
                  <a:effectLst>
                    <a:glow rad="508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Tiếng Việt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E31342B8-61A6-4441-987F-610903C0427B}"/>
                </a:ext>
              </a:extLst>
            </p:cNvPr>
            <p:cNvSpPr txBox="1"/>
            <p:nvPr/>
          </p:nvSpPr>
          <p:spPr>
            <a:xfrm>
              <a:off x="829688" y="4289005"/>
              <a:ext cx="58137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Tiếng</a:t>
              </a:r>
              <a:r>
                <a:rPr lang="en-US" sz="80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Việt</a:t>
              </a:r>
              <a:endParaRPr lang="en-US" sz="8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12" name="Picture 4" descr="Butterfly Illustration in PNG, SVG">
            <a:extLst>
              <a:ext uri="{FF2B5EF4-FFF2-40B4-BE49-F238E27FC236}">
                <a16:creationId xmlns:a16="http://schemas.microsoft.com/office/drawing/2014/main" id="{43269D59-217B-4073-B154-3AB618C5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726">
            <a:off x="139988" y="1704975"/>
            <a:ext cx="718120" cy="7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utterfly Illustration Graphic by Genta Illustration Studio · Creative  Fabrica">
            <a:extLst>
              <a:ext uri="{FF2B5EF4-FFF2-40B4-BE49-F238E27FC236}">
                <a16:creationId xmlns:a16="http://schemas.microsoft.com/office/drawing/2014/main" id="{62B05B42-2165-4524-BD2E-1A34BF5F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65" y="1535513"/>
            <a:ext cx="1681360" cy="11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utterfly Illustration Set Graphic by Hunia Studio · Creative Fabrica">
            <a:extLst>
              <a:ext uri="{FF2B5EF4-FFF2-40B4-BE49-F238E27FC236}">
                <a16:creationId xmlns:a16="http://schemas.microsoft.com/office/drawing/2014/main" id="{A9423770-49FE-40E8-82C9-D41D9452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6" r="63332"/>
          <a:stretch/>
        </p:blipFill>
        <p:spPr bwMode="auto">
          <a:xfrm rot="19988298">
            <a:off x="3266927" y="706281"/>
            <a:ext cx="894727" cy="66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Butterfly Illustration Set Graphic by Hunia Studio · Creative Fabrica">
            <a:extLst>
              <a:ext uri="{FF2B5EF4-FFF2-40B4-BE49-F238E27FC236}">
                <a16:creationId xmlns:a16="http://schemas.microsoft.com/office/drawing/2014/main" id="{24A72B00-791D-4BFC-9619-DF3BA18AB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7" t="26636" r="32866" b="39731"/>
          <a:stretch/>
        </p:blipFill>
        <p:spPr bwMode="auto">
          <a:xfrm>
            <a:off x="5989551" y="3252386"/>
            <a:ext cx="703919" cy="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Butterfly Illustration Set Graphic by Hunia Studio · Creative Fabrica">
            <a:extLst>
              <a:ext uri="{FF2B5EF4-FFF2-40B4-BE49-F238E27FC236}">
                <a16:creationId xmlns:a16="http://schemas.microsoft.com/office/drawing/2014/main" id="{B3B3ED38-B891-44F5-8638-DD0F01814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39284" r="2722" b="7919"/>
          <a:stretch/>
        </p:blipFill>
        <p:spPr bwMode="auto">
          <a:xfrm>
            <a:off x="9962684" y="462838"/>
            <a:ext cx="946002" cy="10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0663A604-2067-4D64-BB0C-5F161BCE153E}"/>
              </a:ext>
            </a:extLst>
          </p:cNvPr>
          <p:cNvGrpSpPr/>
          <p:nvPr/>
        </p:nvGrpSpPr>
        <p:grpSpPr>
          <a:xfrm>
            <a:off x="2789047" y="1321649"/>
            <a:ext cx="5167502" cy="1870204"/>
            <a:chOff x="1269791" y="522924"/>
            <a:chExt cx="5167502" cy="1870204"/>
          </a:xfrm>
        </p:grpSpPr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779C16B0-886C-42FB-847B-251494DC9CDD}"/>
                </a:ext>
              </a:extLst>
            </p:cNvPr>
            <p:cNvSpPr txBox="1"/>
            <p:nvPr/>
          </p:nvSpPr>
          <p:spPr>
            <a:xfrm>
              <a:off x="1269792" y="522924"/>
              <a:ext cx="516750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857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>
                      <a:srgbClr val="FFFFFF"/>
                    </a:glow>
                  </a:effectLst>
                  <a:latin typeface="#9Slide05 SVNClementine" panose="020F0502020204030203" pitchFamily="34" charset="0"/>
                </a:rPr>
                <a:t>Chính tả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C336CB88-1AE2-4A6B-917F-37DCF70E33AE}"/>
                </a:ext>
              </a:extLst>
            </p:cNvPr>
            <p:cNvSpPr txBox="1"/>
            <p:nvPr/>
          </p:nvSpPr>
          <p:spPr>
            <a:xfrm>
              <a:off x="1269791" y="531080"/>
              <a:ext cx="516750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FF0000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C</a:t>
              </a:r>
              <a:r>
                <a:rPr lang="en-US" sz="11500">
                  <a:solidFill>
                    <a:srgbClr val="FFC000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h</a:t>
              </a:r>
              <a:r>
                <a:rPr lang="en-US" sz="1150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í</a:t>
              </a:r>
              <a:r>
                <a:rPr lang="en-US" sz="11500">
                  <a:solidFill>
                    <a:srgbClr val="3333FF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n</a:t>
              </a:r>
              <a:r>
                <a:rPr lang="en-US" sz="11500">
                  <a:solidFill>
                    <a:srgbClr val="9999FF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h</a:t>
              </a:r>
              <a:r>
                <a:rPr lang="en-US" sz="11500"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 </a:t>
              </a:r>
              <a:r>
                <a:rPr lang="en-US" sz="11500">
                  <a:solidFill>
                    <a:srgbClr val="D60093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t</a:t>
              </a:r>
              <a:r>
                <a:rPr lang="en-US" sz="11500">
                  <a:solidFill>
                    <a:srgbClr val="FF9933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"/>
    </mc:Choice>
    <mc:Fallback xmlns=""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91667E-6 -4.44444E-6 L -0.21888 0.00348 " pathEditMode="relative" rAng="0" ptsTypes="AA">
                                      <p:cBhvr>
                                        <p:cTn id="6" dur="20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32099E-6 L -0.21893 0.00339 " pathEditMode="relative" rAng="0" ptsTypes="AA">
                                      <p:cBhvr>
                                        <p:cTn id="8" dur="17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1908 1.85185E-6 " pathEditMode="relative" rAng="0" ptsTypes="AA">
                                      <p:cBhvr>
                                        <p:cTn id="10" dur="50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45679E-6 L 0.10417 0.00062 " pathEditMode="relative" rAng="0" ptsTypes="AA">
                                      <p:cBhvr>
                                        <p:cTn id="12" dur="44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6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56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56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56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6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56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6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56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4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4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4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40" fill="hold">
                                          <p:stCondLst>
                                            <p:cond delay="256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5" grpId="0" animBg="1"/>
      <p:bldP spid="216" grpId="0" animBg="1"/>
      <p:bldP spid="217" grpId="0" animBg="1"/>
      <p:bldP spid="1033" grpId="0" animBg="1"/>
      <p:bldP spid="1036" grpId="0" animBg="1"/>
      <p:bldP spid="1038" grpId="0" animBg="1"/>
      <p:bldP spid="1042" grpId="0" animBg="1"/>
      <p:bldP spid="1044" grpId="0" animBg="1"/>
      <p:bldP spid="1046" grpId="0" animBg="1"/>
      <p:bldP spid="1048" grpId="0" animBg="1"/>
      <p:bldP spid="1050" grpId="0" animBg="1"/>
      <p:bldP spid="1055" grpId="0" animBg="1"/>
      <p:bldP spid="1057" grpId="0" animBg="1"/>
      <p:bldP spid="10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572;p20">
            <a:extLst>
              <a:ext uri="{FF2B5EF4-FFF2-40B4-BE49-F238E27FC236}">
                <a16:creationId xmlns:a16="http://schemas.microsoft.com/office/drawing/2014/main" id="{B9711CCF-50E7-4686-BF8C-51E476B48F60}"/>
              </a:ext>
            </a:extLst>
          </p:cNvPr>
          <p:cNvSpPr/>
          <p:nvPr/>
        </p:nvSpPr>
        <p:spPr>
          <a:xfrm>
            <a:off x="10906990" y="1108352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653;p24">
            <a:extLst>
              <a:ext uri="{FF2B5EF4-FFF2-40B4-BE49-F238E27FC236}">
                <a16:creationId xmlns:a16="http://schemas.microsoft.com/office/drawing/2014/main" id="{777B7CEC-41CA-4387-B8CE-C27541445DD5}"/>
              </a:ext>
            </a:extLst>
          </p:cNvPr>
          <p:cNvSpPr/>
          <p:nvPr/>
        </p:nvSpPr>
        <p:spPr>
          <a:xfrm>
            <a:off x="1942161" y="5487019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009E31">
              <a:alpha val="89804"/>
            </a:srgbClr>
          </a:solidFill>
          <a:ln>
            <a:noFill/>
          </a:ln>
        </p:spPr>
      </p:sp>
      <p:sp>
        <p:nvSpPr>
          <p:cNvPr id="36" name="Google Shape;653;p24">
            <a:extLst>
              <a:ext uri="{FF2B5EF4-FFF2-40B4-BE49-F238E27FC236}">
                <a16:creationId xmlns:a16="http://schemas.microsoft.com/office/drawing/2014/main" id="{F3E90207-0C47-42F6-BA09-5F801DD630C2}"/>
              </a:ext>
            </a:extLst>
          </p:cNvPr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51" name="Google Shape;572;p20">
            <a:extLst>
              <a:ext uri="{FF2B5EF4-FFF2-40B4-BE49-F238E27FC236}">
                <a16:creationId xmlns:a16="http://schemas.microsoft.com/office/drawing/2014/main" id="{710182A9-4831-4A7D-AC44-2D2E9DC35988}"/>
              </a:ext>
            </a:extLst>
          </p:cNvPr>
          <p:cNvSpPr/>
          <p:nvPr/>
        </p:nvSpPr>
        <p:spPr>
          <a:xfrm>
            <a:off x="2325084" y="222366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49B18-0FD7-4969-ADE6-125E63EAF882}"/>
              </a:ext>
            </a:extLst>
          </p:cNvPr>
          <p:cNvGrpSpPr/>
          <p:nvPr/>
        </p:nvGrpSpPr>
        <p:grpSpPr>
          <a:xfrm rot="933378" flipH="1">
            <a:off x="-998013" y="349668"/>
            <a:ext cx="4872850" cy="6777114"/>
            <a:chOff x="8344874" y="472551"/>
            <a:chExt cx="2223239" cy="3194399"/>
          </a:xfrm>
        </p:grpSpPr>
        <p:sp>
          <p:nvSpPr>
            <p:cNvPr id="27" name="Google Shape;869;p34">
              <a:extLst>
                <a:ext uri="{FF2B5EF4-FFF2-40B4-BE49-F238E27FC236}">
                  <a16:creationId xmlns:a16="http://schemas.microsoft.com/office/drawing/2014/main" id="{75A5B4FA-622C-450B-96FB-9DD154C2524D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3558FB-087B-429A-A680-4225B5555EDD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0" name="Google Shape;868;p34">
                <a:extLst>
                  <a:ext uri="{FF2B5EF4-FFF2-40B4-BE49-F238E27FC236}">
                    <a16:creationId xmlns:a16="http://schemas.microsoft.com/office/drawing/2014/main" id="{C7010F68-8199-4FB9-BAD8-D47E7D3C4AD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0;p34">
                <a:extLst>
                  <a:ext uri="{FF2B5EF4-FFF2-40B4-BE49-F238E27FC236}">
                    <a16:creationId xmlns:a16="http://schemas.microsoft.com/office/drawing/2014/main" id="{3C8F07BF-CF05-4980-9D2A-CA84A4BD0051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1;p34">
                <a:extLst>
                  <a:ext uri="{FF2B5EF4-FFF2-40B4-BE49-F238E27FC236}">
                    <a16:creationId xmlns:a16="http://schemas.microsoft.com/office/drawing/2014/main" id="{57748115-98AE-476A-A12F-4DAA98D47874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2;p34">
                <a:extLst>
                  <a:ext uri="{FF2B5EF4-FFF2-40B4-BE49-F238E27FC236}">
                    <a16:creationId xmlns:a16="http://schemas.microsoft.com/office/drawing/2014/main" id="{A056ED0C-EF29-49EB-8FFC-6C67E475A288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873;p34">
                <a:extLst>
                  <a:ext uri="{FF2B5EF4-FFF2-40B4-BE49-F238E27FC236}">
                    <a16:creationId xmlns:a16="http://schemas.microsoft.com/office/drawing/2014/main" id="{1BFD9D5C-8F9C-4092-A499-CB477C1F3BDF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875;p34">
                <a:extLst>
                  <a:ext uri="{FF2B5EF4-FFF2-40B4-BE49-F238E27FC236}">
                    <a16:creationId xmlns:a16="http://schemas.microsoft.com/office/drawing/2014/main" id="{76E4E74C-940E-4323-A166-11E1D7904F63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Google Shape;876;p34">
              <a:extLst>
                <a:ext uri="{FF2B5EF4-FFF2-40B4-BE49-F238E27FC236}">
                  <a16:creationId xmlns:a16="http://schemas.microsoft.com/office/drawing/2014/main" id="{57C789EC-480F-4A59-9C72-EED81F68F22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B7DAB56-A260-4F13-9904-1999D689B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0" y="922498"/>
            <a:ext cx="1356720" cy="62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AA0F-55FB-4806-9FA6-F95DE2C94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1250" l="7500" r="90898">
                        <a14:foregroundMark x1="42227" y1="8789" x2="42383" y2="11211"/>
                        <a14:foregroundMark x1="9180" y1="39297" x2="10469" y2="39414"/>
                        <a14:foregroundMark x1="8906" y1="54883" x2="9180" y2="54883"/>
                        <a14:foregroundMark x1="8633" y1="39141" x2="8633" y2="39141"/>
                        <a14:foregroundMark x1="8203" y1="55039" x2="8203" y2="55039"/>
                        <a14:foregroundMark x1="7500" y1="39141" x2="7500" y2="39141"/>
                        <a14:foregroundMark x1="41094" y1="91328" x2="41094" y2="91328"/>
                        <a14:foregroundMark x1="41094" y1="90508" x2="41094" y2="91055"/>
                        <a14:foregroundMark x1="56719" y1="91328" x2="56719" y2="91328"/>
                        <a14:foregroundMark x1="90313" y1="49375" x2="90313" y2="49375"/>
                        <a14:foregroundMark x1="90898" y1="49375" x2="90898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10" y="0"/>
            <a:ext cx="1885545" cy="18855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8E0BE6-9C65-4AD5-9F8F-6A3871539ED0}"/>
              </a:ext>
            </a:extLst>
          </p:cNvPr>
          <p:cNvSpPr/>
          <p:nvPr/>
        </p:nvSpPr>
        <p:spPr>
          <a:xfrm>
            <a:off x="3456720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lành</a:t>
            </a:r>
          </a:p>
        </p:txBody>
      </p:sp>
      <p:sp>
        <p:nvSpPr>
          <p:cNvPr id="50" name="Google Shape;572;p20">
            <a:extLst>
              <a:ext uri="{FF2B5EF4-FFF2-40B4-BE49-F238E27FC236}">
                <a16:creationId xmlns:a16="http://schemas.microsoft.com/office/drawing/2014/main" id="{5A859A54-A200-4561-A492-73D7FE30FEC5}"/>
              </a:ext>
            </a:extLst>
          </p:cNvPr>
          <p:cNvSpPr/>
          <p:nvPr/>
        </p:nvSpPr>
        <p:spPr>
          <a:xfrm>
            <a:off x="7079225" y="316303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50" name="Picture 2" descr="Blank White Paper Cartoon Clip Art - Paper Clipart Black And White –  Stunning free transparent png clipart images free download">
            <a:extLst>
              <a:ext uri="{FF2B5EF4-FFF2-40B4-BE49-F238E27FC236}">
                <a16:creationId xmlns:a16="http://schemas.microsoft.com/office/drawing/2014/main" id="{274175E8-3998-4BCB-83F1-7A17B549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2813" l="10000" r="90000">
                        <a14:foregroundMark x1="57619" y1="9375" x2="70595" y2="9219"/>
                        <a14:foregroundMark x1="26071" y1="91875" x2="35833" y2="92813"/>
                        <a14:foregroundMark x1="72619" y1="5469" x2="72619" y2="5469"/>
                        <a14:backgroundMark x1="85119" y1="77188" x2="80238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55" y="2036205"/>
            <a:ext cx="5104052" cy="38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05D41A-02EA-44BB-8A2F-8BB4DFDC55FA}"/>
              </a:ext>
            </a:extLst>
          </p:cNvPr>
          <p:cNvSpPr/>
          <p:nvPr/>
        </p:nvSpPr>
        <p:spPr>
          <a:xfrm>
            <a:off x="5470151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trưa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D1C22E-125C-420E-91D1-87BEB9C6F351}"/>
              </a:ext>
            </a:extLst>
          </p:cNvPr>
          <p:cNvSpPr/>
          <p:nvPr/>
        </p:nvSpPr>
        <p:spPr>
          <a:xfrm>
            <a:off x="8803364" y="2602867"/>
            <a:ext cx="2964264" cy="2597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từ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khó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đọc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C88DE-F21A-429C-85CC-172919BF6D6C}"/>
              </a:ext>
            </a:extLst>
          </p:cNvPr>
          <p:cNvGrpSpPr/>
          <p:nvPr/>
        </p:nvGrpSpPr>
        <p:grpSpPr>
          <a:xfrm flipH="1">
            <a:off x="-1277644" y="2812601"/>
            <a:ext cx="2964319" cy="4259199"/>
            <a:chOff x="8344874" y="472551"/>
            <a:chExt cx="2223239" cy="3194399"/>
          </a:xfrm>
        </p:grpSpPr>
        <p:sp>
          <p:nvSpPr>
            <p:cNvPr id="17" name="Google Shape;869;p34">
              <a:extLst>
                <a:ext uri="{FF2B5EF4-FFF2-40B4-BE49-F238E27FC236}">
                  <a16:creationId xmlns:a16="http://schemas.microsoft.com/office/drawing/2014/main" id="{B34DD383-EFD3-4FEA-A644-B44485965F9E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02CF3E-A664-4CC0-81B9-A9B2837937D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0" name="Google Shape;868;p34">
                <a:extLst>
                  <a:ext uri="{FF2B5EF4-FFF2-40B4-BE49-F238E27FC236}">
                    <a16:creationId xmlns:a16="http://schemas.microsoft.com/office/drawing/2014/main" id="{A01672F3-74D5-4704-9527-A5D3066A207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0;p34">
                <a:extLst>
                  <a:ext uri="{FF2B5EF4-FFF2-40B4-BE49-F238E27FC236}">
                    <a16:creationId xmlns:a16="http://schemas.microsoft.com/office/drawing/2014/main" id="{FD95C047-90D9-4E8C-9E49-F954CE326DC9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871;p34">
                <a:extLst>
                  <a:ext uri="{FF2B5EF4-FFF2-40B4-BE49-F238E27FC236}">
                    <a16:creationId xmlns:a16="http://schemas.microsoft.com/office/drawing/2014/main" id="{EBE1F484-D887-44C4-A732-74E267C83BA5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872;p34">
                <a:extLst>
                  <a:ext uri="{FF2B5EF4-FFF2-40B4-BE49-F238E27FC236}">
                    <a16:creationId xmlns:a16="http://schemas.microsoft.com/office/drawing/2014/main" id="{01C0868D-E628-4F62-8DBC-225E4212A6AE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873;p34">
                <a:extLst>
                  <a:ext uri="{FF2B5EF4-FFF2-40B4-BE49-F238E27FC236}">
                    <a16:creationId xmlns:a16="http://schemas.microsoft.com/office/drawing/2014/main" id="{F7EF347E-2285-4F9F-8580-BD39BF6F3EF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875;p34">
                <a:extLst>
                  <a:ext uri="{FF2B5EF4-FFF2-40B4-BE49-F238E27FC236}">
                    <a16:creationId xmlns:a16="http://schemas.microsoft.com/office/drawing/2014/main" id="{06E2A0D3-B901-4FED-8B4C-5224592D57F8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876;p34">
              <a:extLst>
                <a:ext uri="{FF2B5EF4-FFF2-40B4-BE49-F238E27FC236}">
                  <a16:creationId xmlns:a16="http://schemas.microsoft.com/office/drawing/2014/main" id="{269DBBDD-1AC6-438C-BAC5-DA368A0ED5B8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5D5AB9-6D0C-4D5B-AB90-C3C79CE68358}"/>
              </a:ext>
            </a:extLst>
          </p:cNvPr>
          <p:cNvGrpSpPr/>
          <p:nvPr/>
        </p:nvGrpSpPr>
        <p:grpSpPr>
          <a:xfrm rot="1654375" flipH="1">
            <a:off x="218307" y="2491256"/>
            <a:ext cx="3284826" cy="5198309"/>
            <a:chOff x="8344874" y="472551"/>
            <a:chExt cx="2223239" cy="3194399"/>
          </a:xfrm>
        </p:grpSpPr>
        <p:sp>
          <p:nvSpPr>
            <p:cNvPr id="39" name="Google Shape;869;p34">
              <a:extLst>
                <a:ext uri="{FF2B5EF4-FFF2-40B4-BE49-F238E27FC236}">
                  <a16:creationId xmlns:a16="http://schemas.microsoft.com/office/drawing/2014/main" id="{5FECC354-BFB9-4C13-9D30-CC2F2E5795B7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3F2A41-D45A-44AF-A915-45045935CFE6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2" name="Google Shape;868;p34">
                <a:extLst>
                  <a:ext uri="{FF2B5EF4-FFF2-40B4-BE49-F238E27FC236}">
                    <a16:creationId xmlns:a16="http://schemas.microsoft.com/office/drawing/2014/main" id="{EEE2EF7C-711B-4EC4-96D6-8762196CF7E1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0;p34">
                <a:extLst>
                  <a:ext uri="{FF2B5EF4-FFF2-40B4-BE49-F238E27FC236}">
                    <a16:creationId xmlns:a16="http://schemas.microsoft.com/office/drawing/2014/main" id="{EE1CF7EF-DEA5-4550-BC8F-2C46D97B1538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871;p34">
                <a:extLst>
                  <a:ext uri="{FF2B5EF4-FFF2-40B4-BE49-F238E27FC236}">
                    <a16:creationId xmlns:a16="http://schemas.microsoft.com/office/drawing/2014/main" id="{49F3ACB7-4542-4E44-AD73-2B81C93B438B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872;p34">
                <a:extLst>
                  <a:ext uri="{FF2B5EF4-FFF2-40B4-BE49-F238E27FC236}">
                    <a16:creationId xmlns:a16="http://schemas.microsoft.com/office/drawing/2014/main" id="{678D563E-25FC-4EBF-8EF9-0D1A53587C1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873;p34">
                <a:extLst>
                  <a:ext uri="{FF2B5EF4-FFF2-40B4-BE49-F238E27FC236}">
                    <a16:creationId xmlns:a16="http://schemas.microsoft.com/office/drawing/2014/main" id="{F8E421A6-B965-4EE7-BD2D-E426FDC5A02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875;p34">
                <a:extLst>
                  <a:ext uri="{FF2B5EF4-FFF2-40B4-BE49-F238E27FC236}">
                    <a16:creationId xmlns:a16="http://schemas.microsoft.com/office/drawing/2014/main" id="{04827466-8CBA-4BF7-B60F-7965DFB54402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" name="Google Shape;876;p34">
              <a:extLst>
                <a:ext uri="{FF2B5EF4-FFF2-40B4-BE49-F238E27FC236}">
                  <a16:creationId xmlns:a16="http://schemas.microsoft.com/office/drawing/2014/main" id="{E56E0F0F-E357-4EC5-8304-8088CACB575D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9DE08C3-00B4-42C5-91E1-E6C4B9B9A077}"/>
              </a:ext>
            </a:extLst>
          </p:cNvPr>
          <p:cNvSpPr/>
          <p:nvPr/>
        </p:nvSpPr>
        <p:spPr>
          <a:xfrm>
            <a:off x="4560297" y="3377050"/>
            <a:ext cx="2856177" cy="14721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</a:rPr>
              <a:t>tr</a:t>
            </a:r>
            <a:r>
              <a:rPr lang="en-US" sz="7200">
                <a:solidFill>
                  <a:schemeClr val="accent5">
                    <a:lumMod val="50000"/>
                  </a:schemeClr>
                </a:solidFill>
              </a:rPr>
              <a:t>ưa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72C3F92-ED97-4EA6-8DAE-D70E218DA1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184" r="90000">
                        <a14:foregroundMark x1="9184" y1="32449" x2="10510" y2="34286"/>
                        <a14:foregroundMark x1="87449" y1="38980" x2="83367" y2="3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80" b="29131"/>
          <a:stretch/>
        </p:blipFill>
        <p:spPr>
          <a:xfrm>
            <a:off x="3995420" y="4842086"/>
            <a:ext cx="4881664" cy="208391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93B2C4D-A2A7-4867-83F3-0C875301ECD1}"/>
              </a:ext>
            </a:extLst>
          </p:cNvPr>
          <p:cNvGrpSpPr/>
          <p:nvPr/>
        </p:nvGrpSpPr>
        <p:grpSpPr>
          <a:xfrm>
            <a:off x="10249840" y="5055190"/>
            <a:ext cx="1804394" cy="1728771"/>
            <a:chOff x="4884200" y="-951096"/>
            <a:chExt cx="7013980" cy="7585257"/>
          </a:xfrm>
        </p:grpSpPr>
        <p:pic>
          <p:nvPicPr>
            <p:cNvPr id="53" name="Picture 4" descr="cute coconut cartoon is playing hula hoop 3438814 Vector Art at Vecteezy">
              <a:extLst>
                <a:ext uri="{FF2B5EF4-FFF2-40B4-BE49-F238E27FC236}">
                  <a16:creationId xmlns:a16="http://schemas.microsoft.com/office/drawing/2014/main" id="{F6674CA5-81D4-407B-BA49-38AFB92C7C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2211" y1="67449" x2="45474" y2="69796"/>
                          <a14:backgroundMark x1="29579" y1="55000" x2="30211" y2="58878"/>
                          <a14:backgroundMark x1="30211" y1="58878" x2="33368" y2="60612"/>
                          <a14:backgroundMark x1="30105" y1="54694" x2="28947" y2="58265"/>
                          <a14:backgroundMark x1="28947" y1="58265" x2="33474" y2="61327"/>
                          <a14:backgroundMark x1="25053" y1="58163" x2="31895" y2="62653"/>
                          <a14:backgroundMark x1="25158" y1="56531" x2="29895" y2="61020"/>
                          <a14:backgroundMark x1="40842" y1="64694" x2="47579" y2="64796"/>
                          <a14:backgroundMark x1="88211" y1="63571" x2="88211" y2="63571"/>
                          <a14:backgroundMark x1="88421" y1="63367" x2="88211" y2="6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7" t="19161" r="22770" b="22545"/>
            <a:stretch/>
          </p:blipFill>
          <p:spPr bwMode="auto">
            <a:xfrm>
              <a:off x="4884200" y="-951096"/>
              <a:ext cx="7013980" cy="7585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0A926B-A83D-4912-8798-21E58C725C17}"/>
                </a:ext>
              </a:extLst>
            </p:cNvPr>
            <p:cNvSpPr/>
            <p:nvPr/>
          </p:nvSpPr>
          <p:spPr>
            <a:xfrm>
              <a:off x="5349591" y="3384720"/>
              <a:ext cx="6161442" cy="1739897"/>
            </a:xfrm>
            <a:custGeom>
              <a:avLst/>
              <a:gdLst>
                <a:gd name="connsiteX0" fmla="*/ 507657 w 6161441"/>
                <a:gd name="connsiteY0" fmla="*/ 218740 h 1707801"/>
                <a:gd name="connsiteX1" fmla="*/ 298936 w 6161441"/>
                <a:gd name="connsiteY1" fmla="*/ 447340 h 1707801"/>
                <a:gd name="connsiteX2" fmla="*/ 428144 w 6161441"/>
                <a:gd name="connsiteY2" fmla="*/ 785270 h 1707801"/>
                <a:gd name="connsiteX3" fmla="*/ 1183518 w 6161441"/>
                <a:gd name="connsiteY3" fmla="*/ 1172896 h 1707801"/>
                <a:gd name="connsiteX4" fmla="*/ 2664449 w 6161441"/>
                <a:gd name="connsiteY4" fmla="*/ 1401496 h 1707801"/>
                <a:gd name="connsiteX5" fmla="*/ 4145379 w 6161441"/>
                <a:gd name="connsiteY5" fmla="*/ 1341861 h 1707801"/>
                <a:gd name="connsiteX6" fmla="*/ 5437466 w 6161441"/>
                <a:gd name="connsiteY6" fmla="*/ 1013870 h 1707801"/>
                <a:gd name="connsiteX7" fmla="*/ 5874788 w 6161441"/>
                <a:gd name="connsiteY7" fmla="*/ 566609 h 1707801"/>
                <a:gd name="connsiteX8" fmla="*/ 5636249 w 6161441"/>
                <a:gd name="connsiteY8" fmla="*/ 188922 h 1707801"/>
                <a:gd name="connsiteX9" fmla="*/ 5725701 w 6161441"/>
                <a:gd name="connsiteY9" fmla="*/ 129287 h 1707801"/>
                <a:gd name="connsiteX10" fmla="*/ 5825092 w 6161441"/>
                <a:gd name="connsiteY10" fmla="*/ 79 h 1707801"/>
                <a:gd name="connsiteX11" fmla="*/ 5994057 w 6161441"/>
                <a:gd name="connsiteY11" fmla="*/ 149166 h 1707801"/>
                <a:gd name="connsiteX12" fmla="*/ 6143144 w 6161441"/>
                <a:gd name="connsiteY12" fmla="*/ 417522 h 1707801"/>
                <a:gd name="connsiteX13" fmla="*/ 6093449 w 6161441"/>
                <a:gd name="connsiteY13" fmla="*/ 805148 h 1707801"/>
                <a:gd name="connsiteX14" fmla="*/ 5556736 w 6161441"/>
                <a:gd name="connsiteY14" fmla="*/ 1262348 h 1707801"/>
                <a:gd name="connsiteX15" fmla="*/ 4751666 w 6161441"/>
                <a:gd name="connsiteY15" fmla="*/ 1530705 h 1707801"/>
                <a:gd name="connsiteX16" fmla="*/ 3399944 w 6161441"/>
                <a:gd name="connsiteY16" fmla="*/ 1699670 h 1707801"/>
                <a:gd name="connsiteX17" fmla="*/ 2187370 w 6161441"/>
                <a:gd name="connsiteY17" fmla="*/ 1649974 h 1707801"/>
                <a:gd name="connsiteX18" fmla="*/ 905223 w 6161441"/>
                <a:gd name="connsiteY18" fmla="*/ 1381618 h 1707801"/>
                <a:gd name="connsiteX19" fmla="*/ 229362 w 6161441"/>
                <a:gd name="connsiteY19" fmla="*/ 964174 h 1707801"/>
                <a:gd name="connsiteX20" fmla="*/ 762 w 6161441"/>
                <a:gd name="connsiteY20" fmla="*/ 526853 h 1707801"/>
                <a:gd name="connsiteX21" fmla="*/ 288996 w 6161441"/>
                <a:gd name="connsiteY21" fmla="*/ 19957 h 1707801"/>
                <a:gd name="connsiteX22" fmla="*/ 507657 w 6161441"/>
                <a:gd name="connsiteY22" fmla="*/ 218740 h 1707801"/>
                <a:gd name="connsiteX0" fmla="*/ 507657 w 6161441"/>
                <a:gd name="connsiteY0" fmla="*/ 218748 h 1707809"/>
                <a:gd name="connsiteX1" fmla="*/ 298936 w 6161441"/>
                <a:gd name="connsiteY1" fmla="*/ 447348 h 1707809"/>
                <a:gd name="connsiteX2" fmla="*/ 428144 w 6161441"/>
                <a:gd name="connsiteY2" fmla="*/ 785278 h 1707809"/>
                <a:gd name="connsiteX3" fmla="*/ 1183518 w 6161441"/>
                <a:gd name="connsiteY3" fmla="*/ 1172904 h 1707809"/>
                <a:gd name="connsiteX4" fmla="*/ 2664449 w 6161441"/>
                <a:gd name="connsiteY4" fmla="*/ 1401504 h 1707809"/>
                <a:gd name="connsiteX5" fmla="*/ 4145379 w 6161441"/>
                <a:gd name="connsiteY5" fmla="*/ 1341869 h 1707809"/>
                <a:gd name="connsiteX6" fmla="*/ 5437466 w 6161441"/>
                <a:gd name="connsiteY6" fmla="*/ 1013878 h 1707809"/>
                <a:gd name="connsiteX7" fmla="*/ 5874788 w 6161441"/>
                <a:gd name="connsiteY7" fmla="*/ 566617 h 1707809"/>
                <a:gd name="connsiteX8" fmla="*/ 5636250 w 6161441"/>
                <a:gd name="connsiteY8" fmla="*/ 238523 h 1707809"/>
                <a:gd name="connsiteX9" fmla="*/ 5725701 w 6161441"/>
                <a:gd name="connsiteY9" fmla="*/ 129295 h 1707809"/>
                <a:gd name="connsiteX10" fmla="*/ 5825092 w 6161441"/>
                <a:gd name="connsiteY10" fmla="*/ 87 h 1707809"/>
                <a:gd name="connsiteX11" fmla="*/ 5994057 w 6161441"/>
                <a:gd name="connsiteY11" fmla="*/ 149174 h 1707809"/>
                <a:gd name="connsiteX12" fmla="*/ 6143144 w 6161441"/>
                <a:gd name="connsiteY12" fmla="*/ 417530 h 1707809"/>
                <a:gd name="connsiteX13" fmla="*/ 6093449 w 6161441"/>
                <a:gd name="connsiteY13" fmla="*/ 805156 h 1707809"/>
                <a:gd name="connsiteX14" fmla="*/ 5556736 w 6161441"/>
                <a:gd name="connsiteY14" fmla="*/ 1262356 h 1707809"/>
                <a:gd name="connsiteX15" fmla="*/ 4751666 w 6161441"/>
                <a:gd name="connsiteY15" fmla="*/ 1530713 h 1707809"/>
                <a:gd name="connsiteX16" fmla="*/ 3399944 w 6161441"/>
                <a:gd name="connsiteY16" fmla="*/ 1699678 h 1707809"/>
                <a:gd name="connsiteX17" fmla="*/ 2187370 w 6161441"/>
                <a:gd name="connsiteY17" fmla="*/ 1649982 h 1707809"/>
                <a:gd name="connsiteX18" fmla="*/ 905223 w 6161441"/>
                <a:gd name="connsiteY18" fmla="*/ 1381626 h 1707809"/>
                <a:gd name="connsiteX19" fmla="*/ 229362 w 6161441"/>
                <a:gd name="connsiteY19" fmla="*/ 964182 h 1707809"/>
                <a:gd name="connsiteX20" fmla="*/ 762 w 6161441"/>
                <a:gd name="connsiteY20" fmla="*/ 526861 h 1707809"/>
                <a:gd name="connsiteX21" fmla="*/ 288996 w 6161441"/>
                <a:gd name="connsiteY21" fmla="*/ 19965 h 1707809"/>
                <a:gd name="connsiteX22" fmla="*/ 507657 w 6161441"/>
                <a:gd name="connsiteY22" fmla="*/ 218748 h 1707809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37467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29202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82215 w 6161441"/>
                <a:gd name="connsiteY0" fmla="*/ 207912 h 1696972"/>
                <a:gd name="connsiteX1" fmla="*/ 298936 w 6161441"/>
                <a:gd name="connsiteY1" fmla="*/ 436511 h 1696972"/>
                <a:gd name="connsiteX2" fmla="*/ 428144 w 6161441"/>
                <a:gd name="connsiteY2" fmla="*/ 774441 h 1696972"/>
                <a:gd name="connsiteX3" fmla="*/ 1183518 w 6161441"/>
                <a:gd name="connsiteY3" fmla="*/ 1162067 h 1696972"/>
                <a:gd name="connsiteX4" fmla="*/ 2664449 w 6161441"/>
                <a:gd name="connsiteY4" fmla="*/ 1390667 h 1696972"/>
                <a:gd name="connsiteX5" fmla="*/ 4145379 w 6161441"/>
                <a:gd name="connsiteY5" fmla="*/ 1331032 h 1696972"/>
                <a:gd name="connsiteX6" fmla="*/ 5437466 w 6161441"/>
                <a:gd name="connsiteY6" fmla="*/ 1003041 h 1696972"/>
                <a:gd name="connsiteX7" fmla="*/ 5874788 w 6161441"/>
                <a:gd name="connsiteY7" fmla="*/ 555780 h 1696972"/>
                <a:gd name="connsiteX8" fmla="*/ 5636250 w 6161441"/>
                <a:gd name="connsiteY8" fmla="*/ 227686 h 1696972"/>
                <a:gd name="connsiteX9" fmla="*/ 5725701 w 6161441"/>
                <a:gd name="connsiteY9" fmla="*/ 118458 h 1696972"/>
                <a:gd name="connsiteX10" fmla="*/ 5899649 w 6161441"/>
                <a:gd name="connsiteY10" fmla="*/ 30578 h 1696972"/>
                <a:gd name="connsiteX11" fmla="*/ 5994057 w 6161441"/>
                <a:gd name="connsiteY11" fmla="*/ 138337 h 1696972"/>
                <a:gd name="connsiteX12" fmla="*/ 6143144 w 6161441"/>
                <a:gd name="connsiteY12" fmla="*/ 406693 h 1696972"/>
                <a:gd name="connsiteX13" fmla="*/ 6093449 w 6161441"/>
                <a:gd name="connsiteY13" fmla="*/ 794319 h 1696972"/>
                <a:gd name="connsiteX14" fmla="*/ 5556736 w 6161441"/>
                <a:gd name="connsiteY14" fmla="*/ 1251519 h 1696972"/>
                <a:gd name="connsiteX15" fmla="*/ 4751666 w 6161441"/>
                <a:gd name="connsiteY15" fmla="*/ 1519876 h 1696972"/>
                <a:gd name="connsiteX16" fmla="*/ 3399944 w 6161441"/>
                <a:gd name="connsiteY16" fmla="*/ 1688841 h 1696972"/>
                <a:gd name="connsiteX17" fmla="*/ 2187370 w 6161441"/>
                <a:gd name="connsiteY17" fmla="*/ 1639145 h 1696972"/>
                <a:gd name="connsiteX18" fmla="*/ 905223 w 6161441"/>
                <a:gd name="connsiteY18" fmla="*/ 1370789 h 1696972"/>
                <a:gd name="connsiteX19" fmla="*/ 229362 w 6161441"/>
                <a:gd name="connsiteY19" fmla="*/ 953345 h 1696972"/>
                <a:gd name="connsiteX20" fmla="*/ 762 w 6161441"/>
                <a:gd name="connsiteY20" fmla="*/ 516024 h 1696972"/>
                <a:gd name="connsiteX21" fmla="*/ 288996 w 6161441"/>
                <a:gd name="connsiteY21" fmla="*/ 9128 h 1696972"/>
                <a:gd name="connsiteX22" fmla="*/ 582215 w 6161441"/>
                <a:gd name="connsiteY22" fmla="*/ 207912 h 1696972"/>
                <a:gd name="connsiteX0" fmla="*/ 582215 w 6161441"/>
                <a:gd name="connsiteY0" fmla="*/ 256050 h 1745110"/>
                <a:gd name="connsiteX1" fmla="*/ 298936 w 6161441"/>
                <a:gd name="connsiteY1" fmla="*/ 484649 h 1745110"/>
                <a:gd name="connsiteX2" fmla="*/ 428144 w 6161441"/>
                <a:gd name="connsiteY2" fmla="*/ 822579 h 1745110"/>
                <a:gd name="connsiteX3" fmla="*/ 1183518 w 6161441"/>
                <a:gd name="connsiteY3" fmla="*/ 1210205 h 1745110"/>
                <a:gd name="connsiteX4" fmla="*/ 2664449 w 6161441"/>
                <a:gd name="connsiteY4" fmla="*/ 1438805 h 1745110"/>
                <a:gd name="connsiteX5" fmla="*/ 4145379 w 6161441"/>
                <a:gd name="connsiteY5" fmla="*/ 1379170 h 1745110"/>
                <a:gd name="connsiteX6" fmla="*/ 5437466 w 6161441"/>
                <a:gd name="connsiteY6" fmla="*/ 1051179 h 1745110"/>
                <a:gd name="connsiteX7" fmla="*/ 5874788 w 6161441"/>
                <a:gd name="connsiteY7" fmla="*/ 603918 h 1745110"/>
                <a:gd name="connsiteX8" fmla="*/ 5636250 w 6161441"/>
                <a:gd name="connsiteY8" fmla="*/ 275824 h 1745110"/>
                <a:gd name="connsiteX9" fmla="*/ 5725701 w 6161441"/>
                <a:gd name="connsiteY9" fmla="*/ 166596 h 1745110"/>
                <a:gd name="connsiteX10" fmla="*/ 5899649 w 6161441"/>
                <a:gd name="connsiteY10" fmla="*/ 78716 h 1745110"/>
                <a:gd name="connsiteX11" fmla="*/ 5994057 w 6161441"/>
                <a:gd name="connsiteY11" fmla="*/ 186475 h 1745110"/>
                <a:gd name="connsiteX12" fmla="*/ 6143144 w 6161441"/>
                <a:gd name="connsiteY12" fmla="*/ 454831 h 1745110"/>
                <a:gd name="connsiteX13" fmla="*/ 6093449 w 6161441"/>
                <a:gd name="connsiteY13" fmla="*/ 842457 h 1745110"/>
                <a:gd name="connsiteX14" fmla="*/ 5556736 w 6161441"/>
                <a:gd name="connsiteY14" fmla="*/ 1299657 h 1745110"/>
                <a:gd name="connsiteX15" fmla="*/ 4751666 w 6161441"/>
                <a:gd name="connsiteY15" fmla="*/ 1568014 h 1745110"/>
                <a:gd name="connsiteX16" fmla="*/ 3399944 w 6161441"/>
                <a:gd name="connsiteY16" fmla="*/ 1736979 h 1745110"/>
                <a:gd name="connsiteX17" fmla="*/ 2187370 w 6161441"/>
                <a:gd name="connsiteY17" fmla="*/ 1687283 h 1745110"/>
                <a:gd name="connsiteX18" fmla="*/ 905223 w 6161441"/>
                <a:gd name="connsiteY18" fmla="*/ 1418927 h 1745110"/>
                <a:gd name="connsiteX19" fmla="*/ 229362 w 6161441"/>
                <a:gd name="connsiteY19" fmla="*/ 1001483 h 1745110"/>
                <a:gd name="connsiteX20" fmla="*/ 762 w 6161441"/>
                <a:gd name="connsiteY20" fmla="*/ 564162 h 1745110"/>
                <a:gd name="connsiteX21" fmla="*/ 288996 w 6161441"/>
                <a:gd name="connsiteY21" fmla="*/ 7675 h 1745110"/>
                <a:gd name="connsiteX22" fmla="*/ 582215 w 6161441"/>
                <a:gd name="connsiteY22" fmla="*/ 256050 h 1745110"/>
                <a:gd name="connsiteX0" fmla="*/ 582215 w 6161441"/>
                <a:gd name="connsiteY0" fmla="*/ 250837 h 1739897"/>
                <a:gd name="connsiteX1" fmla="*/ 298936 w 6161441"/>
                <a:gd name="connsiteY1" fmla="*/ 479436 h 1739897"/>
                <a:gd name="connsiteX2" fmla="*/ 428144 w 6161441"/>
                <a:gd name="connsiteY2" fmla="*/ 817366 h 1739897"/>
                <a:gd name="connsiteX3" fmla="*/ 1183518 w 6161441"/>
                <a:gd name="connsiteY3" fmla="*/ 1204992 h 1739897"/>
                <a:gd name="connsiteX4" fmla="*/ 2664449 w 6161441"/>
                <a:gd name="connsiteY4" fmla="*/ 1433592 h 1739897"/>
                <a:gd name="connsiteX5" fmla="*/ 4145379 w 6161441"/>
                <a:gd name="connsiteY5" fmla="*/ 1373957 h 1739897"/>
                <a:gd name="connsiteX6" fmla="*/ 5437466 w 6161441"/>
                <a:gd name="connsiteY6" fmla="*/ 1045966 h 1739897"/>
                <a:gd name="connsiteX7" fmla="*/ 5874788 w 6161441"/>
                <a:gd name="connsiteY7" fmla="*/ 598705 h 1739897"/>
                <a:gd name="connsiteX8" fmla="*/ 5636250 w 6161441"/>
                <a:gd name="connsiteY8" fmla="*/ 270611 h 1739897"/>
                <a:gd name="connsiteX9" fmla="*/ 5725701 w 6161441"/>
                <a:gd name="connsiteY9" fmla="*/ 161383 h 1739897"/>
                <a:gd name="connsiteX10" fmla="*/ 5899649 w 6161441"/>
                <a:gd name="connsiteY10" fmla="*/ 73503 h 1739897"/>
                <a:gd name="connsiteX11" fmla="*/ 5994057 w 6161441"/>
                <a:gd name="connsiteY11" fmla="*/ 181262 h 1739897"/>
                <a:gd name="connsiteX12" fmla="*/ 6143144 w 6161441"/>
                <a:gd name="connsiteY12" fmla="*/ 449618 h 1739897"/>
                <a:gd name="connsiteX13" fmla="*/ 6093449 w 6161441"/>
                <a:gd name="connsiteY13" fmla="*/ 837244 h 1739897"/>
                <a:gd name="connsiteX14" fmla="*/ 5556736 w 6161441"/>
                <a:gd name="connsiteY14" fmla="*/ 1294444 h 1739897"/>
                <a:gd name="connsiteX15" fmla="*/ 4751666 w 6161441"/>
                <a:gd name="connsiteY15" fmla="*/ 1562801 h 1739897"/>
                <a:gd name="connsiteX16" fmla="*/ 3399944 w 6161441"/>
                <a:gd name="connsiteY16" fmla="*/ 1731766 h 1739897"/>
                <a:gd name="connsiteX17" fmla="*/ 2187370 w 6161441"/>
                <a:gd name="connsiteY17" fmla="*/ 1682070 h 1739897"/>
                <a:gd name="connsiteX18" fmla="*/ 905223 w 6161441"/>
                <a:gd name="connsiteY18" fmla="*/ 1413714 h 1739897"/>
                <a:gd name="connsiteX19" fmla="*/ 229362 w 6161441"/>
                <a:gd name="connsiteY19" fmla="*/ 996270 h 1739897"/>
                <a:gd name="connsiteX20" fmla="*/ 762 w 6161441"/>
                <a:gd name="connsiteY20" fmla="*/ 558949 h 1739897"/>
                <a:gd name="connsiteX21" fmla="*/ 288996 w 6161441"/>
                <a:gd name="connsiteY21" fmla="*/ 2462 h 1739897"/>
                <a:gd name="connsiteX22" fmla="*/ 582215 w 6161441"/>
                <a:gd name="connsiteY22" fmla="*/ 250837 h 17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61441" h="1739897">
                  <a:moveTo>
                    <a:pt x="582215" y="250837"/>
                  </a:moveTo>
                  <a:cubicBezTo>
                    <a:pt x="583872" y="330333"/>
                    <a:pt x="324614" y="385015"/>
                    <a:pt x="298936" y="479436"/>
                  </a:cubicBezTo>
                  <a:cubicBezTo>
                    <a:pt x="273258" y="573857"/>
                    <a:pt x="280714" y="696440"/>
                    <a:pt x="428144" y="817366"/>
                  </a:cubicBezTo>
                  <a:cubicBezTo>
                    <a:pt x="575574" y="938292"/>
                    <a:pt x="810801" y="1102288"/>
                    <a:pt x="1183518" y="1204992"/>
                  </a:cubicBezTo>
                  <a:cubicBezTo>
                    <a:pt x="1556236" y="1307696"/>
                    <a:pt x="2170806" y="1405431"/>
                    <a:pt x="2664449" y="1433592"/>
                  </a:cubicBezTo>
                  <a:cubicBezTo>
                    <a:pt x="3158092" y="1461753"/>
                    <a:pt x="3683210" y="1438561"/>
                    <a:pt x="4145379" y="1373957"/>
                  </a:cubicBezTo>
                  <a:cubicBezTo>
                    <a:pt x="4607549" y="1309353"/>
                    <a:pt x="5149231" y="1175175"/>
                    <a:pt x="5437466" y="1045966"/>
                  </a:cubicBezTo>
                  <a:cubicBezTo>
                    <a:pt x="5725701" y="916757"/>
                    <a:pt x="5841657" y="727931"/>
                    <a:pt x="5874788" y="598705"/>
                  </a:cubicBezTo>
                  <a:cubicBezTo>
                    <a:pt x="5907919" y="469479"/>
                    <a:pt x="5661098" y="343498"/>
                    <a:pt x="5636250" y="270611"/>
                  </a:cubicBezTo>
                  <a:cubicBezTo>
                    <a:pt x="5611402" y="197724"/>
                    <a:pt x="5681801" y="194234"/>
                    <a:pt x="5725701" y="161383"/>
                  </a:cubicBezTo>
                  <a:cubicBezTo>
                    <a:pt x="5769601" y="128532"/>
                    <a:pt x="5854923" y="70190"/>
                    <a:pt x="5899649" y="73503"/>
                  </a:cubicBezTo>
                  <a:cubicBezTo>
                    <a:pt x="5944375" y="76816"/>
                    <a:pt x="5953475" y="118576"/>
                    <a:pt x="5994057" y="181262"/>
                  </a:cubicBezTo>
                  <a:cubicBezTo>
                    <a:pt x="6034639" y="243948"/>
                    <a:pt x="6126579" y="340288"/>
                    <a:pt x="6143144" y="449618"/>
                  </a:cubicBezTo>
                  <a:cubicBezTo>
                    <a:pt x="6159709" y="558948"/>
                    <a:pt x="6191184" y="696440"/>
                    <a:pt x="6093449" y="837244"/>
                  </a:cubicBezTo>
                  <a:cubicBezTo>
                    <a:pt x="5995714" y="978048"/>
                    <a:pt x="5780366" y="1173518"/>
                    <a:pt x="5556736" y="1294444"/>
                  </a:cubicBezTo>
                  <a:cubicBezTo>
                    <a:pt x="5333106" y="1415370"/>
                    <a:pt x="5111131" y="1489914"/>
                    <a:pt x="4751666" y="1562801"/>
                  </a:cubicBezTo>
                  <a:cubicBezTo>
                    <a:pt x="4392201" y="1635688"/>
                    <a:pt x="3827327" y="1711888"/>
                    <a:pt x="3399944" y="1731766"/>
                  </a:cubicBezTo>
                  <a:cubicBezTo>
                    <a:pt x="2972561" y="1751644"/>
                    <a:pt x="2603157" y="1735079"/>
                    <a:pt x="2187370" y="1682070"/>
                  </a:cubicBezTo>
                  <a:cubicBezTo>
                    <a:pt x="1771583" y="1629061"/>
                    <a:pt x="1231558" y="1528014"/>
                    <a:pt x="905223" y="1413714"/>
                  </a:cubicBezTo>
                  <a:cubicBezTo>
                    <a:pt x="578888" y="1299414"/>
                    <a:pt x="380105" y="1138731"/>
                    <a:pt x="229362" y="996270"/>
                  </a:cubicBezTo>
                  <a:cubicBezTo>
                    <a:pt x="78618" y="853809"/>
                    <a:pt x="-9177" y="716318"/>
                    <a:pt x="762" y="558949"/>
                  </a:cubicBezTo>
                  <a:cubicBezTo>
                    <a:pt x="10701" y="401580"/>
                    <a:pt x="216939" y="29018"/>
                    <a:pt x="288996" y="2462"/>
                  </a:cubicBezTo>
                  <a:cubicBezTo>
                    <a:pt x="361053" y="-24094"/>
                    <a:pt x="580558" y="171341"/>
                    <a:pt x="582215" y="250837"/>
                  </a:cubicBezTo>
                  <a:close/>
                </a:path>
              </a:pathLst>
            </a:custGeom>
            <a:solidFill>
              <a:srgbClr val="FC9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50063F2-BE4E-4A98-985C-907C683BFB64}"/>
              </a:ext>
            </a:extLst>
          </p:cNvPr>
          <p:cNvGrpSpPr/>
          <p:nvPr/>
        </p:nvGrpSpPr>
        <p:grpSpPr>
          <a:xfrm>
            <a:off x="719614" y="5138971"/>
            <a:ext cx="2267467" cy="2246537"/>
            <a:chOff x="5013040" y="-390195"/>
            <a:chExt cx="4110697" cy="4110697"/>
          </a:xfrm>
        </p:grpSpPr>
        <p:pic>
          <p:nvPicPr>
            <p:cNvPr id="57" name="Picture 8" descr="Cute coconut cartoon icon illustration 4916008 Vector Art at Vecteezy">
              <a:extLst>
                <a:ext uri="{FF2B5EF4-FFF2-40B4-BE49-F238E27FC236}">
                  <a16:creationId xmlns:a16="http://schemas.microsoft.com/office/drawing/2014/main" id="{E8390050-514D-47A9-B772-15D7E23BB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2286">
              <a:off x="5013040" y="-390195"/>
              <a:ext cx="4110697" cy="411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C697814-A24C-48F5-89F7-16A48AA43775}"/>
                </a:ext>
              </a:extLst>
            </p:cNvPr>
            <p:cNvSpPr/>
            <p:nvPr/>
          </p:nvSpPr>
          <p:spPr>
            <a:xfrm>
              <a:off x="5950654" y="1519529"/>
              <a:ext cx="271591" cy="609061"/>
            </a:xfrm>
            <a:custGeom>
              <a:avLst/>
              <a:gdLst>
                <a:gd name="connsiteX0" fmla="*/ 131728 w 131728"/>
                <a:gd name="connsiteY0" fmla="*/ 0 h 354842"/>
                <a:gd name="connsiteX1" fmla="*/ 24 w 131728"/>
                <a:gd name="connsiteY1" fmla="*/ 142992 h 354842"/>
                <a:gd name="connsiteX2" fmla="*/ 120439 w 131728"/>
                <a:gd name="connsiteY2" fmla="*/ 285985 h 354842"/>
                <a:gd name="connsiteX3" fmla="*/ 79046 w 131728"/>
                <a:gd name="connsiteY3" fmla="*/ 353718 h 354842"/>
                <a:gd name="connsiteX4" fmla="*/ 56468 w 131728"/>
                <a:gd name="connsiteY4" fmla="*/ 323615 h 354842"/>
                <a:gd name="connsiteX5" fmla="*/ 101624 w 131728"/>
                <a:gd name="connsiteY5" fmla="*/ 263407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728" h="354842">
                  <a:moveTo>
                    <a:pt x="131728" y="0"/>
                  </a:moveTo>
                  <a:cubicBezTo>
                    <a:pt x="66816" y="47664"/>
                    <a:pt x="1905" y="95328"/>
                    <a:pt x="24" y="142992"/>
                  </a:cubicBezTo>
                  <a:cubicBezTo>
                    <a:pt x="-1857" y="190656"/>
                    <a:pt x="107269" y="250864"/>
                    <a:pt x="120439" y="285985"/>
                  </a:cubicBezTo>
                  <a:cubicBezTo>
                    <a:pt x="133609" y="321106"/>
                    <a:pt x="89708" y="347446"/>
                    <a:pt x="79046" y="353718"/>
                  </a:cubicBezTo>
                  <a:cubicBezTo>
                    <a:pt x="68384" y="359990"/>
                    <a:pt x="52705" y="338667"/>
                    <a:pt x="56468" y="323615"/>
                  </a:cubicBezTo>
                  <a:cubicBezTo>
                    <a:pt x="60231" y="308563"/>
                    <a:pt x="80927" y="285985"/>
                    <a:pt x="101624" y="263407"/>
                  </a:cubicBezTo>
                </a:path>
              </a:pathLst>
            </a:custGeom>
            <a:noFill/>
            <a:ln w="28575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87D8DAB-81E5-4F9E-90B7-48315CCFACE8}"/>
                </a:ext>
              </a:extLst>
            </p:cNvPr>
            <p:cNvSpPr/>
            <p:nvPr/>
          </p:nvSpPr>
          <p:spPr>
            <a:xfrm>
              <a:off x="8071517" y="1108352"/>
              <a:ext cx="131277" cy="575813"/>
            </a:xfrm>
            <a:custGeom>
              <a:avLst/>
              <a:gdLst>
                <a:gd name="connsiteX0" fmla="*/ 0 w 120598"/>
                <a:gd name="connsiteY0" fmla="*/ 364378 h 364378"/>
                <a:gd name="connsiteX1" fmla="*/ 97837 w 120598"/>
                <a:gd name="connsiteY1" fmla="*/ 228912 h 364378"/>
                <a:gd name="connsiteX2" fmla="*/ 120415 w 120598"/>
                <a:gd name="connsiteY2" fmla="*/ 78393 h 364378"/>
                <a:gd name="connsiteX3" fmla="*/ 109126 w 120598"/>
                <a:gd name="connsiteY3" fmla="*/ 10660 h 364378"/>
                <a:gd name="connsiteX4" fmla="*/ 97837 w 120598"/>
                <a:gd name="connsiteY4" fmla="*/ 3134 h 364378"/>
                <a:gd name="connsiteX5" fmla="*/ 63970 w 120598"/>
                <a:gd name="connsiteY5" fmla="*/ 40764 h 364378"/>
                <a:gd name="connsiteX6" fmla="*/ 45155 w 120598"/>
                <a:gd name="connsiteY6" fmla="*/ 40764 h 364378"/>
                <a:gd name="connsiteX7" fmla="*/ 79022 w 120598"/>
                <a:gd name="connsiteY7" fmla="*/ 63341 h 364378"/>
                <a:gd name="connsiteX8" fmla="*/ 90311 w 120598"/>
                <a:gd name="connsiteY8" fmla="*/ 25712 h 364378"/>
                <a:gd name="connsiteX9" fmla="*/ 97837 w 120598"/>
                <a:gd name="connsiteY9" fmla="*/ 74630 h 364378"/>
                <a:gd name="connsiteX10" fmla="*/ 105363 w 120598"/>
                <a:gd name="connsiteY10" fmla="*/ 37001 h 364378"/>
                <a:gd name="connsiteX11" fmla="*/ 109126 w 120598"/>
                <a:gd name="connsiteY11" fmla="*/ 74630 h 3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98" h="364378">
                  <a:moveTo>
                    <a:pt x="0" y="364378"/>
                  </a:moveTo>
                  <a:cubicBezTo>
                    <a:pt x="38884" y="320477"/>
                    <a:pt x="77768" y="276576"/>
                    <a:pt x="97837" y="228912"/>
                  </a:cubicBezTo>
                  <a:cubicBezTo>
                    <a:pt x="117906" y="181248"/>
                    <a:pt x="118534" y="114768"/>
                    <a:pt x="120415" y="78393"/>
                  </a:cubicBezTo>
                  <a:cubicBezTo>
                    <a:pt x="122296" y="42018"/>
                    <a:pt x="109126" y="10660"/>
                    <a:pt x="109126" y="10660"/>
                  </a:cubicBezTo>
                  <a:cubicBezTo>
                    <a:pt x="105363" y="-1883"/>
                    <a:pt x="105363" y="-1883"/>
                    <a:pt x="97837" y="3134"/>
                  </a:cubicBezTo>
                  <a:cubicBezTo>
                    <a:pt x="90311" y="8151"/>
                    <a:pt x="72750" y="34492"/>
                    <a:pt x="63970" y="40764"/>
                  </a:cubicBezTo>
                  <a:cubicBezTo>
                    <a:pt x="55190" y="47036"/>
                    <a:pt x="42646" y="37001"/>
                    <a:pt x="45155" y="40764"/>
                  </a:cubicBezTo>
                  <a:cubicBezTo>
                    <a:pt x="47664" y="44527"/>
                    <a:pt x="71496" y="65850"/>
                    <a:pt x="79022" y="63341"/>
                  </a:cubicBezTo>
                  <a:cubicBezTo>
                    <a:pt x="86548" y="60832"/>
                    <a:pt x="87175" y="23830"/>
                    <a:pt x="90311" y="25712"/>
                  </a:cubicBezTo>
                  <a:cubicBezTo>
                    <a:pt x="93447" y="27593"/>
                    <a:pt x="95328" y="72749"/>
                    <a:pt x="97837" y="74630"/>
                  </a:cubicBezTo>
                  <a:cubicBezTo>
                    <a:pt x="100346" y="76511"/>
                    <a:pt x="103482" y="37001"/>
                    <a:pt x="105363" y="37001"/>
                  </a:cubicBezTo>
                  <a:cubicBezTo>
                    <a:pt x="107244" y="37001"/>
                    <a:pt x="108185" y="55815"/>
                    <a:pt x="109126" y="74630"/>
                  </a:cubicBezTo>
                </a:path>
              </a:pathLst>
            </a:custGeom>
            <a:noFill/>
            <a:ln w="38100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67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1588 -0.458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2" grpId="0" animBg="1"/>
      <p:bldP spid="5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572;p20">
            <a:extLst>
              <a:ext uri="{FF2B5EF4-FFF2-40B4-BE49-F238E27FC236}">
                <a16:creationId xmlns:a16="http://schemas.microsoft.com/office/drawing/2014/main" id="{B9711CCF-50E7-4686-BF8C-51E476B48F60}"/>
              </a:ext>
            </a:extLst>
          </p:cNvPr>
          <p:cNvSpPr/>
          <p:nvPr/>
        </p:nvSpPr>
        <p:spPr>
          <a:xfrm>
            <a:off x="10906990" y="1108352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653;p24">
            <a:extLst>
              <a:ext uri="{FF2B5EF4-FFF2-40B4-BE49-F238E27FC236}">
                <a16:creationId xmlns:a16="http://schemas.microsoft.com/office/drawing/2014/main" id="{777B7CEC-41CA-4387-B8CE-C27541445DD5}"/>
              </a:ext>
            </a:extLst>
          </p:cNvPr>
          <p:cNvSpPr/>
          <p:nvPr/>
        </p:nvSpPr>
        <p:spPr>
          <a:xfrm>
            <a:off x="1942161" y="5487019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009E31">
              <a:alpha val="89804"/>
            </a:srgbClr>
          </a:solidFill>
          <a:ln>
            <a:noFill/>
          </a:ln>
        </p:spPr>
      </p:sp>
      <p:sp>
        <p:nvSpPr>
          <p:cNvPr id="36" name="Google Shape;653;p24">
            <a:extLst>
              <a:ext uri="{FF2B5EF4-FFF2-40B4-BE49-F238E27FC236}">
                <a16:creationId xmlns:a16="http://schemas.microsoft.com/office/drawing/2014/main" id="{F3E90207-0C47-42F6-BA09-5F801DD630C2}"/>
              </a:ext>
            </a:extLst>
          </p:cNvPr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51" name="Google Shape;572;p20">
            <a:extLst>
              <a:ext uri="{FF2B5EF4-FFF2-40B4-BE49-F238E27FC236}">
                <a16:creationId xmlns:a16="http://schemas.microsoft.com/office/drawing/2014/main" id="{710182A9-4831-4A7D-AC44-2D2E9DC35988}"/>
              </a:ext>
            </a:extLst>
          </p:cNvPr>
          <p:cNvSpPr/>
          <p:nvPr/>
        </p:nvSpPr>
        <p:spPr>
          <a:xfrm>
            <a:off x="2325084" y="222366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49B18-0FD7-4969-ADE6-125E63EAF882}"/>
              </a:ext>
            </a:extLst>
          </p:cNvPr>
          <p:cNvGrpSpPr/>
          <p:nvPr/>
        </p:nvGrpSpPr>
        <p:grpSpPr>
          <a:xfrm rot="933378" flipH="1">
            <a:off x="-998013" y="349668"/>
            <a:ext cx="4872850" cy="6777114"/>
            <a:chOff x="8344874" y="472551"/>
            <a:chExt cx="2223239" cy="3194399"/>
          </a:xfrm>
        </p:grpSpPr>
        <p:sp>
          <p:nvSpPr>
            <p:cNvPr id="27" name="Google Shape;869;p34">
              <a:extLst>
                <a:ext uri="{FF2B5EF4-FFF2-40B4-BE49-F238E27FC236}">
                  <a16:creationId xmlns:a16="http://schemas.microsoft.com/office/drawing/2014/main" id="{75A5B4FA-622C-450B-96FB-9DD154C2524D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3558FB-087B-429A-A680-4225B5555EDD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0" name="Google Shape;868;p34">
                <a:extLst>
                  <a:ext uri="{FF2B5EF4-FFF2-40B4-BE49-F238E27FC236}">
                    <a16:creationId xmlns:a16="http://schemas.microsoft.com/office/drawing/2014/main" id="{C7010F68-8199-4FB9-BAD8-D47E7D3C4AD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0;p34">
                <a:extLst>
                  <a:ext uri="{FF2B5EF4-FFF2-40B4-BE49-F238E27FC236}">
                    <a16:creationId xmlns:a16="http://schemas.microsoft.com/office/drawing/2014/main" id="{3C8F07BF-CF05-4980-9D2A-CA84A4BD0051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1;p34">
                <a:extLst>
                  <a:ext uri="{FF2B5EF4-FFF2-40B4-BE49-F238E27FC236}">
                    <a16:creationId xmlns:a16="http://schemas.microsoft.com/office/drawing/2014/main" id="{57748115-98AE-476A-A12F-4DAA98D47874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2;p34">
                <a:extLst>
                  <a:ext uri="{FF2B5EF4-FFF2-40B4-BE49-F238E27FC236}">
                    <a16:creationId xmlns:a16="http://schemas.microsoft.com/office/drawing/2014/main" id="{A056ED0C-EF29-49EB-8FFC-6C67E475A288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873;p34">
                <a:extLst>
                  <a:ext uri="{FF2B5EF4-FFF2-40B4-BE49-F238E27FC236}">
                    <a16:creationId xmlns:a16="http://schemas.microsoft.com/office/drawing/2014/main" id="{1BFD9D5C-8F9C-4092-A499-CB477C1F3BDF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875;p34">
                <a:extLst>
                  <a:ext uri="{FF2B5EF4-FFF2-40B4-BE49-F238E27FC236}">
                    <a16:creationId xmlns:a16="http://schemas.microsoft.com/office/drawing/2014/main" id="{76E4E74C-940E-4323-A166-11E1D7904F63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Google Shape;876;p34">
              <a:extLst>
                <a:ext uri="{FF2B5EF4-FFF2-40B4-BE49-F238E27FC236}">
                  <a16:creationId xmlns:a16="http://schemas.microsoft.com/office/drawing/2014/main" id="{57C789EC-480F-4A59-9C72-EED81F68F22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B7DAB56-A260-4F13-9904-1999D689B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0" y="922498"/>
            <a:ext cx="1356720" cy="62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AA0F-55FB-4806-9FA6-F95DE2C94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1250" l="7500" r="90898">
                        <a14:foregroundMark x1="42227" y1="8789" x2="42383" y2="11211"/>
                        <a14:foregroundMark x1="9180" y1="39297" x2="10469" y2="39414"/>
                        <a14:foregroundMark x1="8906" y1="54883" x2="9180" y2="54883"/>
                        <a14:foregroundMark x1="8633" y1="39141" x2="8633" y2="39141"/>
                        <a14:foregroundMark x1="8203" y1="55039" x2="8203" y2="55039"/>
                        <a14:foregroundMark x1="7500" y1="39141" x2="7500" y2="39141"/>
                        <a14:foregroundMark x1="41094" y1="91328" x2="41094" y2="91328"/>
                        <a14:foregroundMark x1="41094" y1="90508" x2="41094" y2="91055"/>
                        <a14:foregroundMark x1="56719" y1="91328" x2="56719" y2="91328"/>
                        <a14:foregroundMark x1="90313" y1="49375" x2="90313" y2="49375"/>
                        <a14:foregroundMark x1="90898" y1="49375" x2="90898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10" y="0"/>
            <a:ext cx="1885545" cy="18855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8E0BE6-9C65-4AD5-9F8F-6A3871539ED0}"/>
              </a:ext>
            </a:extLst>
          </p:cNvPr>
          <p:cNvSpPr/>
          <p:nvPr/>
        </p:nvSpPr>
        <p:spPr>
          <a:xfrm>
            <a:off x="3456720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lành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8B860D-317B-4BAF-BD80-9EE0133CAC56}"/>
              </a:ext>
            </a:extLst>
          </p:cNvPr>
          <p:cNvSpPr/>
          <p:nvPr/>
        </p:nvSpPr>
        <p:spPr>
          <a:xfrm>
            <a:off x="7483582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lặng lẽ</a:t>
            </a:r>
          </a:p>
        </p:txBody>
      </p:sp>
      <p:sp>
        <p:nvSpPr>
          <p:cNvPr id="50" name="Google Shape;572;p20">
            <a:extLst>
              <a:ext uri="{FF2B5EF4-FFF2-40B4-BE49-F238E27FC236}">
                <a16:creationId xmlns:a16="http://schemas.microsoft.com/office/drawing/2014/main" id="{5A859A54-A200-4561-A492-73D7FE30FEC5}"/>
              </a:ext>
            </a:extLst>
          </p:cNvPr>
          <p:cNvSpPr/>
          <p:nvPr/>
        </p:nvSpPr>
        <p:spPr>
          <a:xfrm>
            <a:off x="7079225" y="316303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50" name="Picture 2" descr="Blank White Paper Cartoon Clip Art - Paper Clipart Black And White –  Stunning free transparent png clipart images free download">
            <a:extLst>
              <a:ext uri="{FF2B5EF4-FFF2-40B4-BE49-F238E27FC236}">
                <a16:creationId xmlns:a16="http://schemas.microsoft.com/office/drawing/2014/main" id="{274175E8-3998-4BCB-83F1-7A17B549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2813" l="10000" r="90000">
                        <a14:foregroundMark x1="57619" y1="9375" x2="70595" y2="9219"/>
                        <a14:foregroundMark x1="26071" y1="91875" x2="35833" y2="92813"/>
                        <a14:foregroundMark x1="72619" y1="5469" x2="72619" y2="5469"/>
                        <a14:backgroundMark x1="85119" y1="77188" x2="80238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55" y="2036205"/>
            <a:ext cx="5104052" cy="38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05D41A-02EA-44BB-8A2F-8BB4DFDC55FA}"/>
              </a:ext>
            </a:extLst>
          </p:cNvPr>
          <p:cNvSpPr/>
          <p:nvPr/>
        </p:nvSpPr>
        <p:spPr>
          <a:xfrm>
            <a:off x="5470151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trưa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D1C22E-125C-420E-91D1-87BEB9C6F351}"/>
              </a:ext>
            </a:extLst>
          </p:cNvPr>
          <p:cNvSpPr/>
          <p:nvPr/>
        </p:nvSpPr>
        <p:spPr>
          <a:xfrm>
            <a:off x="8803364" y="2602867"/>
            <a:ext cx="2964264" cy="2597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từ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khó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đọc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C88DE-F21A-429C-85CC-172919BF6D6C}"/>
              </a:ext>
            </a:extLst>
          </p:cNvPr>
          <p:cNvGrpSpPr/>
          <p:nvPr/>
        </p:nvGrpSpPr>
        <p:grpSpPr>
          <a:xfrm flipH="1">
            <a:off x="-1277644" y="2812601"/>
            <a:ext cx="2964319" cy="4259199"/>
            <a:chOff x="8344874" y="472551"/>
            <a:chExt cx="2223239" cy="3194399"/>
          </a:xfrm>
        </p:grpSpPr>
        <p:sp>
          <p:nvSpPr>
            <p:cNvPr id="17" name="Google Shape;869;p34">
              <a:extLst>
                <a:ext uri="{FF2B5EF4-FFF2-40B4-BE49-F238E27FC236}">
                  <a16:creationId xmlns:a16="http://schemas.microsoft.com/office/drawing/2014/main" id="{B34DD383-EFD3-4FEA-A644-B44485965F9E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02CF3E-A664-4CC0-81B9-A9B2837937D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0" name="Google Shape;868;p34">
                <a:extLst>
                  <a:ext uri="{FF2B5EF4-FFF2-40B4-BE49-F238E27FC236}">
                    <a16:creationId xmlns:a16="http://schemas.microsoft.com/office/drawing/2014/main" id="{A01672F3-74D5-4704-9527-A5D3066A207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0;p34">
                <a:extLst>
                  <a:ext uri="{FF2B5EF4-FFF2-40B4-BE49-F238E27FC236}">
                    <a16:creationId xmlns:a16="http://schemas.microsoft.com/office/drawing/2014/main" id="{FD95C047-90D9-4E8C-9E49-F954CE326DC9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871;p34">
                <a:extLst>
                  <a:ext uri="{FF2B5EF4-FFF2-40B4-BE49-F238E27FC236}">
                    <a16:creationId xmlns:a16="http://schemas.microsoft.com/office/drawing/2014/main" id="{EBE1F484-D887-44C4-A732-74E267C83BA5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872;p34">
                <a:extLst>
                  <a:ext uri="{FF2B5EF4-FFF2-40B4-BE49-F238E27FC236}">
                    <a16:creationId xmlns:a16="http://schemas.microsoft.com/office/drawing/2014/main" id="{01C0868D-E628-4F62-8DBC-225E4212A6AE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873;p34">
                <a:extLst>
                  <a:ext uri="{FF2B5EF4-FFF2-40B4-BE49-F238E27FC236}">
                    <a16:creationId xmlns:a16="http://schemas.microsoft.com/office/drawing/2014/main" id="{F7EF347E-2285-4F9F-8580-BD39BF6F3EF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875;p34">
                <a:extLst>
                  <a:ext uri="{FF2B5EF4-FFF2-40B4-BE49-F238E27FC236}">
                    <a16:creationId xmlns:a16="http://schemas.microsoft.com/office/drawing/2014/main" id="{06E2A0D3-B901-4FED-8B4C-5224592D57F8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876;p34">
              <a:extLst>
                <a:ext uri="{FF2B5EF4-FFF2-40B4-BE49-F238E27FC236}">
                  <a16:creationId xmlns:a16="http://schemas.microsoft.com/office/drawing/2014/main" id="{269DBBDD-1AC6-438C-BAC5-DA368A0ED5B8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5D5AB9-6D0C-4D5B-AB90-C3C79CE68358}"/>
              </a:ext>
            </a:extLst>
          </p:cNvPr>
          <p:cNvGrpSpPr/>
          <p:nvPr/>
        </p:nvGrpSpPr>
        <p:grpSpPr>
          <a:xfrm rot="1654375" flipH="1">
            <a:off x="218307" y="2491256"/>
            <a:ext cx="3284826" cy="5198309"/>
            <a:chOff x="8344874" y="472551"/>
            <a:chExt cx="2223239" cy="3194399"/>
          </a:xfrm>
        </p:grpSpPr>
        <p:sp>
          <p:nvSpPr>
            <p:cNvPr id="39" name="Google Shape;869;p34">
              <a:extLst>
                <a:ext uri="{FF2B5EF4-FFF2-40B4-BE49-F238E27FC236}">
                  <a16:creationId xmlns:a16="http://schemas.microsoft.com/office/drawing/2014/main" id="{5FECC354-BFB9-4C13-9D30-CC2F2E5795B7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3F2A41-D45A-44AF-A915-45045935CFE6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2" name="Google Shape;868;p34">
                <a:extLst>
                  <a:ext uri="{FF2B5EF4-FFF2-40B4-BE49-F238E27FC236}">
                    <a16:creationId xmlns:a16="http://schemas.microsoft.com/office/drawing/2014/main" id="{EEE2EF7C-711B-4EC4-96D6-8762196CF7E1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0;p34">
                <a:extLst>
                  <a:ext uri="{FF2B5EF4-FFF2-40B4-BE49-F238E27FC236}">
                    <a16:creationId xmlns:a16="http://schemas.microsoft.com/office/drawing/2014/main" id="{EE1CF7EF-DEA5-4550-BC8F-2C46D97B1538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871;p34">
                <a:extLst>
                  <a:ext uri="{FF2B5EF4-FFF2-40B4-BE49-F238E27FC236}">
                    <a16:creationId xmlns:a16="http://schemas.microsoft.com/office/drawing/2014/main" id="{49F3ACB7-4542-4E44-AD73-2B81C93B438B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872;p34">
                <a:extLst>
                  <a:ext uri="{FF2B5EF4-FFF2-40B4-BE49-F238E27FC236}">
                    <a16:creationId xmlns:a16="http://schemas.microsoft.com/office/drawing/2014/main" id="{678D563E-25FC-4EBF-8EF9-0D1A53587C1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873;p34">
                <a:extLst>
                  <a:ext uri="{FF2B5EF4-FFF2-40B4-BE49-F238E27FC236}">
                    <a16:creationId xmlns:a16="http://schemas.microsoft.com/office/drawing/2014/main" id="{F8E421A6-B965-4EE7-BD2D-E426FDC5A02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875;p34">
                <a:extLst>
                  <a:ext uri="{FF2B5EF4-FFF2-40B4-BE49-F238E27FC236}">
                    <a16:creationId xmlns:a16="http://schemas.microsoft.com/office/drawing/2014/main" id="{04827466-8CBA-4BF7-B60F-7965DFB54402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" name="Google Shape;876;p34">
              <a:extLst>
                <a:ext uri="{FF2B5EF4-FFF2-40B4-BE49-F238E27FC236}">
                  <a16:creationId xmlns:a16="http://schemas.microsoft.com/office/drawing/2014/main" id="{E56E0F0F-E357-4EC5-8304-8088CACB575D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82C857F-839D-4D98-AE69-11CF1213ACE5}"/>
              </a:ext>
            </a:extLst>
          </p:cNvPr>
          <p:cNvSpPr/>
          <p:nvPr/>
        </p:nvSpPr>
        <p:spPr>
          <a:xfrm>
            <a:off x="4460153" y="3438700"/>
            <a:ext cx="2964263" cy="14898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</a:rPr>
              <a:t>l</a:t>
            </a:r>
            <a:r>
              <a:rPr lang="en-US" sz="7200">
                <a:solidFill>
                  <a:srgbClr val="FFC000"/>
                </a:solidFill>
              </a:rPr>
              <a:t>ặng</a:t>
            </a:r>
            <a:r>
              <a:rPr lang="en-US" sz="72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l</a:t>
            </a:r>
            <a:r>
              <a:rPr lang="en-US" sz="7200">
                <a:solidFill>
                  <a:schemeClr val="accent3">
                    <a:lumMod val="75000"/>
                  </a:schemeClr>
                </a:solidFill>
              </a:rPr>
              <a:t>ẽ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A6A1609-C3BA-4542-A0A5-D1072795C8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184" r="90000">
                        <a14:foregroundMark x1="9184" y1="32449" x2="10510" y2="34286"/>
                        <a14:foregroundMark x1="87449" y1="38980" x2="83367" y2="3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80" b="29131"/>
          <a:stretch/>
        </p:blipFill>
        <p:spPr>
          <a:xfrm>
            <a:off x="3995420" y="4842086"/>
            <a:ext cx="4881664" cy="208391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EFF3A45-5D14-4FDD-A7CC-7B4C110BD3F1}"/>
              </a:ext>
            </a:extLst>
          </p:cNvPr>
          <p:cNvGrpSpPr/>
          <p:nvPr/>
        </p:nvGrpSpPr>
        <p:grpSpPr>
          <a:xfrm>
            <a:off x="10249840" y="5055190"/>
            <a:ext cx="1804394" cy="1728771"/>
            <a:chOff x="4884200" y="-951096"/>
            <a:chExt cx="7013980" cy="7585257"/>
          </a:xfrm>
        </p:grpSpPr>
        <p:pic>
          <p:nvPicPr>
            <p:cNvPr id="54" name="Picture 4" descr="cute coconut cartoon is playing hula hoop 3438814 Vector Art at Vecteezy">
              <a:extLst>
                <a:ext uri="{FF2B5EF4-FFF2-40B4-BE49-F238E27FC236}">
                  <a16:creationId xmlns:a16="http://schemas.microsoft.com/office/drawing/2014/main" id="{44DF4BE8-0195-4481-BADD-A1D2468FAD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2211" y1="67449" x2="45474" y2="69796"/>
                          <a14:backgroundMark x1="29579" y1="55000" x2="30211" y2="58878"/>
                          <a14:backgroundMark x1="30211" y1="58878" x2="33368" y2="60612"/>
                          <a14:backgroundMark x1="30105" y1="54694" x2="28947" y2="58265"/>
                          <a14:backgroundMark x1="28947" y1="58265" x2="33474" y2="61327"/>
                          <a14:backgroundMark x1="25053" y1="58163" x2="31895" y2="62653"/>
                          <a14:backgroundMark x1="25158" y1="56531" x2="29895" y2="61020"/>
                          <a14:backgroundMark x1="40842" y1="64694" x2="47579" y2="64796"/>
                          <a14:backgroundMark x1="88211" y1="63571" x2="88211" y2="63571"/>
                          <a14:backgroundMark x1="88421" y1="63367" x2="88211" y2="6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7" t="19161" r="22770" b="22545"/>
            <a:stretch/>
          </p:blipFill>
          <p:spPr bwMode="auto">
            <a:xfrm>
              <a:off x="4884200" y="-951096"/>
              <a:ext cx="7013980" cy="7585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E4598A2-B726-4E03-BEAF-14EC40835646}"/>
                </a:ext>
              </a:extLst>
            </p:cNvPr>
            <p:cNvSpPr/>
            <p:nvPr/>
          </p:nvSpPr>
          <p:spPr>
            <a:xfrm>
              <a:off x="5349591" y="3384720"/>
              <a:ext cx="6161442" cy="1739897"/>
            </a:xfrm>
            <a:custGeom>
              <a:avLst/>
              <a:gdLst>
                <a:gd name="connsiteX0" fmla="*/ 507657 w 6161441"/>
                <a:gd name="connsiteY0" fmla="*/ 218740 h 1707801"/>
                <a:gd name="connsiteX1" fmla="*/ 298936 w 6161441"/>
                <a:gd name="connsiteY1" fmla="*/ 447340 h 1707801"/>
                <a:gd name="connsiteX2" fmla="*/ 428144 w 6161441"/>
                <a:gd name="connsiteY2" fmla="*/ 785270 h 1707801"/>
                <a:gd name="connsiteX3" fmla="*/ 1183518 w 6161441"/>
                <a:gd name="connsiteY3" fmla="*/ 1172896 h 1707801"/>
                <a:gd name="connsiteX4" fmla="*/ 2664449 w 6161441"/>
                <a:gd name="connsiteY4" fmla="*/ 1401496 h 1707801"/>
                <a:gd name="connsiteX5" fmla="*/ 4145379 w 6161441"/>
                <a:gd name="connsiteY5" fmla="*/ 1341861 h 1707801"/>
                <a:gd name="connsiteX6" fmla="*/ 5437466 w 6161441"/>
                <a:gd name="connsiteY6" fmla="*/ 1013870 h 1707801"/>
                <a:gd name="connsiteX7" fmla="*/ 5874788 w 6161441"/>
                <a:gd name="connsiteY7" fmla="*/ 566609 h 1707801"/>
                <a:gd name="connsiteX8" fmla="*/ 5636249 w 6161441"/>
                <a:gd name="connsiteY8" fmla="*/ 188922 h 1707801"/>
                <a:gd name="connsiteX9" fmla="*/ 5725701 w 6161441"/>
                <a:gd name="connsiteY9" fmla="*/ 129287 h 1707801"/>
                <a:gd name="connsiteX10" fmla="*/ 5825092 w 6161441"/>
                <a:gd name="connsiteY10" fmla="*/ 79 h 1707801"/>
                <a:gd name="connsiteX11" fmla="*/ 5994057 w 6161441"/>
                <a:gd name="connsiteY11" fmla="*/ 149166 h 1707801"/>
                <a:gd name="connsiteX12" fmla="*/ 6143144 w 6161441"/>
                <a:gd name="connsiteY12" fmla="*/ 417522 h 1707801"/>
                <a:gd name="connsiteX13" fmla="*/ 6093449 w 6161441"/>
                <a:gd name="connsiteY13" fmla="*/ 805148 h 1707801"/>
                <a:gd name="connsiteX14" fmla="*/ 5556736 w 6161441"/>
                <a:gd name="connsiteY14" fmla="*/ 1262348 h 1707801"/>
                <a:gd name="connsiteX15" fmla="*/ 4751666 w 6161441"/>
                <a:gd name="connsiteY15" fmla="*/ 1530705 h 1707801"/>
                <a:gd name="connsiteX16" fmla="*/ 3399944 w 6161441"/>
                <a:gd name="connsiteY16" fmla="*/ 1699670 h 1707801"/>
                <a:gd name="connsiteX17" fmla="*/ 2187370 w 6161441"/>
                <a:gd name="connsiteY17" fmla="*/ 1649974 h 1707801"/>
                <a:gd name="connsiteX18" fmla="*/ 905223 w 6161441"/>
                <a:gd name="connsiteY18" fmla="*/ 1381618 h 1707801"/>
                <a:gd name="connsiteX19" fmla="*/ 229362 w 6161441"/>
                <a:gd name="connsiteY19" fmla="*/ 964174 h 1707801"/>
                <a:gd name="connsiteX20" fmla="*/ 762 w 6161441"/>
                <a:gd name="connsiteY20" fmla="*/ 526853 h 1707801"/>
                <a:gd name="connsiteX21" fmla="*/ 288996 w 6161441"/>
                <a:gd name="connsiteY21" fmla="*/ 19957 h 1707801"/>
                <a:gd name="connsiteX22" fmla="*/ 507657 w 6161441"/>
                <a:gd name="connsiteY22" fmla="*/ 218740 h 1707801"/>
                <a:gd name="connsiteX0" fmla="*/ 507657 w 6161441"/>
                <a:gd name="connsiteY0" fmla="*/ 218748 h 1707809"/>
                <a:gd name="connsiteX1" fmla="*/ 298936 w 6161441"/>
                <a:gd name="connsiteY1" fmla="*/ 447348 h 1707809"/>
                <a:gd name="connsiteX2" fmla="*/ 428144 w 6161441"/>
                <a:gd name="connsiteY2" fmla="*/ 785278 h 1707809"/>
                <a:gd name="connsiteX3" fmla="*/ 1183518 w 6161441"/>
                <a:gd name="connsiteY3" fmla="*/ 1172904 h 1707809"/>
                <a:gd name="connsiteX4" fmla="*/ 2664449 w 6161441"/>
                <a:gd name="connsiteY4" fmla="*/ 1401504 h 1707809"/>
                <a:gd name="connsiteX5" fmla="*/ 4145379 w 6161441"/>
                <a:gd name="connsiteY5" fmla="*/ 1341869 h 1707809"/>
                <a:gd name="connsiteX6" fmla="*/ 5437466 w 6161441"/>
                <a:gd name="connsiteY6" fmla="*/ 1013878 h 1707809"/>
                <a:gd name="connsiteX7" fmla="*/ 5874788 w 6161441"/>
                <a:gd name="connsiteY7" fmla="*/ 566617 h 1707809"/>
                <a:gd name="connsiteX8" fmla="*/ 5636250 w 6161441"/>
                <a:gd name="connsiteY8" fmla="*/ 238523 h 1707809"/>
                <a:gd name="connsiteX9" fmla="*/ 5725701 w 6161441"/>
                <a:gd name="connsiteY9" fmla="*/ 129295 h 1707809"/>
                <a:gd name="connsiteX10" fmla="*/ 5825092 w 6161441"/>
                <a:gd name="connsiteY10" fmla="*/ 87 h 1707809"/>
                <a:gd name="connsiteX11" fmla="*/ 5994057 w 6161441"/>
                <a:gd name="connsiteY11" fmla="*/ 149174 h 1707809"/>
                <a:gd name="connsiteX12" fmla="*/ 6143144 w 6161441"/>
                <a:gd name="connsiteY12" fmla="*/ 417530 h 1707809"/>
                <a:gd name="connsiteX13" fmla="*/ 6093449 w 6161441"/>
                <a:gd name="connsiteY13" fmla="*/ 805156 h 1707809"/>
                <a:gd name="connsiteX14" fmla="*/ 5556736 w 6161441"/>
                <a:gd name="connsiteY14" fmla="*/ 1262356 h 1707809"/>
                <a:gd name="connsiteX15" fmla="*/ 4751666 w 6161441"/>
                <a:gd name="connsiteY15" fmla="*/ 1530713 h 1707809"/>
                <a:gd name="connsiteX16" fmla="*/ 3399944 w 6161441"/>
                <a:gd name="connsiteY16" fmla="*/ 1699678 h 1707809"/>
                <a:gd name="connsiteX17" fmla="*/ 2187370 w 6161441"/>
                <a:gd name="connsiteY17" fmla="*/ 1649982 h 1707809"/>
                <a:gd name="connsiteX18" fmla="*/ 905223 w 6161441"/>
                <a:gd name="connsiteY18" fmla="*/ 1381626 h 1707809"/>
                <a:gd name="connsiteX19" fmla="*/ 229362 w 6161441"/>
                <a:gd name="connsiteY19" fmla="*/ 964182 h 1707809"/>
                <a:gd name="connsiteX20" fmla="*/ 762 w 6161441"/>
                <a:gd name="connsiteY20" fmla="*/ 526861 h 1707809"/>
                <a:gd name="connsiteX21" fmla="*/ 288996 w 6161441"/>
                <a:gd name="connsiteY21" fmla="*/ 19965 h 1707809"/>
                <a:gd name="connsiteX22" fmla="*/ 507657 w 6161441"/>
                <a:gd name="connsiteY22" fmla="*/ 218748 h 1707809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37467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29202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82215 w 6161441"/>
                <a:gd name="connsiteY0" fmla="*/ 207912 h 1696972"/>
                <a:gd name="connsiteX1" fmla="*/ 298936 w 6161441"/>
                <a:gd name="connsiteY1" fmla="*/ 436511 h 1696972"/>
                <a:gd name="connsiteX2" fmla="*/ 428144 w 6161441"/>
                <a:gd name="connsiteY2" fmla="*/ 774441 h 1696972"/>
                <a:gd name="connsiteX3" fmla="*/ 1183518 w 6161441"/>
                <a:gd name="connsiteY3" fmla="*/ 1162067 h 1696972"/>
                <a:gd name="connsiteX4" fmla="*/ 2664449 w 6161441"/>
                <a:gd name="connsiteY4" fmla="*/ 1390667 h 1696972"/>
                <a:gd name="connsiteX5" fmla="*/ 4145379 w 6161441"/>
                <a:gd name="connsiteY5" fmla="*/ 1331032 h 1696972"/>
                <a:gd name="connsiteX6" fmla="*/ 5437466 w 6161441"/>
                <a:gd name="connsiteY6" fmla="*/ 1003041 h 1696972"/>
                <a:gd name="connsiteX7" fmla="*/ 5874788 w 6161441"/>
                <a:gd name="connsiteY7" fmla="*/ 555780 h 1696972"/>
                <a:gd name="connsiteX8" fmla="*/ 5636250 w 6161441"/>
                <a:gd name="connsiteY8" fmla="*/ 227686 h 1696972"/>
                <a:gd name="connsiteX9" fmla="*/ 5725701 w 6161441"/>
                <a:gd name="connsiteY9" fmla="*/ 118458 h 1696972"/>
                <a:gd name="connsiteX10" fmla="*/ 5899649 w 6161441"/>
                <a:gd name="connsiteY10" fmla="*/ 30578 h 1696972"/>
                <a:gd name="connsiteX11" fmla="*/ 5994057 w 6161441"/>
                <a:gd name="connsiteY11" fmla="*/ 138337 h 1696972"/>
                <a:gd name="connsiteX12" fmla="*/ 6143144 w 6161441"/>
                <a:gd name="connsiteY12" fmla="*/ 406693 h 1696972"/>
                <a:gd name="connsiteX13" fmla="*/ 6093449 w 6161441"/>
                <a:gd name="connsiteY13" fmla="*/ 794319 h 1696972"/>
                <a:gd name="connsiteX14" fmla="*/ 5556736 w 6161441"/>
                <a:gd name="connsiteY14" fmla="*/ 1251519 h 1696972"/>
                <a:gd name="connsiteX15" fmla="*/ 4751666 w 6161441"/>
                <a:gd name="connsiteY15" fmla="*/ 1519876 h 1696972"/>
                <a:gd name="connsiteX16" fmla="*/ 3399944 w 6161441"/>
                <a:gd name="connsiteY16" fmla="*/ 1688841 h 1696972"/>
                <a:gd name="connsiteX17" fmla="*/ 2187370 w 6161441"/>
                <a:gd name="connsiteY17" fmla="*/ 1639145 h 1696972"/>
                <a:gd name="connsiteX18" fmla="*/ 905223 w 6161441"/>
                <a:gd name="connsiteY18" fmla="*/ 1370789 h 1696972"/>
                <a:gd name="connsiteX19" fmla="*/ 229362 w 6161441"/>
                <a:gd name="connsiteY19" fmla="*/ 953345 h 1696972"/>
                <a:gd name="connsiteX20" fmla="*/ 762 w 6161441"/>
                <a:gd name="connsiteY20" fmla="*/ 516024 h 1696972"/>
                <a:gd name="connsiteX21" fmla="*/ 288996 w 6161441"/>
                <a:gd name="connsiteY21" fmla="*/ 9128 h 1696972"/>
                <a:gd name="connsiteX22" fmla="*/ 582215 w 6161441"/>
                <a:gd name="connsiteY22" fmla="*/ 207912 h 1696972"/>
                <a:gd name="connsiteX0" fmla="*/ 582215 w 6161441"/>
                <a:gd name="connsiteY0" fmla="*/ 256050 h 1745110"/>
                <a:gd name="connsiteX1" fmla="*/ 298936 w 6161441"/>
                <a:gd name="connsiteY1" fmla="*/ 484649 h 1745110"/>
                <a:gd name="connsiteX2" fmla="*/ 428144 w 6161441"/>
                <a:gd name="connsiteY2" fmla="*/ 822579 h 1745110"/>
                <a:gd name="connsiteX3" fmla="*/ 1183518 w 6161441"/>
                <a:gd name="connsiteY3" fmla="*/ 1210205 h 1745110"/>
                <a:gd name="connsiteX4" fmla="*/ 2664449 w 6161441"/>
                <a:gd name="connsiteY4" fmla="*/ 1438805 h 1745110"/>
                <a:gd name="connsiteX5" fmla="*/ 4145379 w 6161441"/>
                <a:gd name="connsiteY5" fmla="*/ 1379170 h 1745110"/>
                <a:gd name="connsiteX6" fmla="*/ 5437466 w 6161441"/>
                <a:gd name="connsiteY6" fmla="*/ 1051179 h 1745110"/>
                <a:gd name="connsiteX7" fmla="*/ 5874788 w 6161441"/>
                <a:gd name="connsiteY7" fmla="*/ 603918 h 1745110"/>
                <a:gd name="connsiteX8" fmla="*/ 5636250 w 6161441"/>
                <a:gd name="connsiteY8" fmla="*/ 275824 h 1745110"/>
                <a:gd name="connsiteX9" fmla="*/ 5725701 w 6161441"/>
                <a:gd name="connsiteY9" fmla="*/ 166596 h 1745110"/>
                <a:gd name="connsiteX10" fmla="*/ 5899649 w 6161441"/>
                <a:gd name="connsiteY10" fmla="*/ 78716 h 1745110"/>
                <a:gd name="connsiteX11" fmla="*/ 5994057 w 6161441"/>
                <a:gd name="connsiteY11" fmla="*/ 186475 h 1745110"/>
                <a:gd name="connsiteX12" fmla="*/ 6143144 w 6161441"/>
                <a:gd name="connsiteY12" fmla="*/ 454831 h 1745110"/>
                <a:gd name="connsiteX13" fmla="*/ 6093449 w 6161441"/>
                <a:gd name="connsiteY13" fmla="*/ 842457 h 1745110"/>
                <a:gd name="connsiteX14" fmla="*/ 5556736 w 6161441"/>
                <a:gd name="connsiteY14" fmla="*/ 1299657 h 1745110"/>
                <a:gd name="connsiteX15" fmla="*/ 4751666 w 6161441"/>
                <a:gd name="connsiteY15" fmla="*/ 1568014 h 1745110"/>
                <a:gd name="connsiteX16" fmla="*/ 3399944 w 6161441"/>
                <a:gd name="connsiteY16" fmla="*/ 1736979 h 1745110"/>
                <a:gd name="connsiteX17" fmla="*/ 2187370 w 6161441"/>
                <a:gd name="connsiteY17" fmla="*/ 1687283 h 1745110"/>
                <a:gd name="connsiteX18" fmla="*/ 905223 w 6161441"/>
                <a:gd name="connsiteY18" fmla="*/ 1418927 h 1745110"/>
                <a:gd name="connsiteX19" fmla="*/ 229362 w 6161441"/>
                <a:gd name="connsiteY19" fmla="*/ 1001483 h 1745110"/>
                <a:gd name="connsiteX20" fmla="*/ 762 w 6161441"/>
                <a:gd name="connsiteY20" fmla="*/ 564162 h 1745110"/>
                <a:gd name="connsiteX21" fmla="*/ 288996 w 6161441"/>
                <a:gd name="connsiteY21" fmla="*/ 7675 h 1745110"/>
                <a:gd name="connsiteX22" fmla="*/ 582215 w 6161441"/>
                <a:gd name="connsiteY22" fmla="*/ 256050 h 1745110"/>
                <a:gd name="connsiteX0" fmla="*/ 582215 w 6161441"/>
                <a:gd name="connsiteY0" fmla="*/ 250837 h 1739897"/>
                <a:gd name="connsiteX1" fmla="*/ 298936 w 6161441"/>
                <a:gd name="connsiteY1" fmla="*/ 479436 h 1739897"/>
                <a:gd name="connsiteX2" fmla="*/ 428144 w 6161441"/>
                <a:gd name="connsiteY2" fmla="*/ 817366 h 1739897"/>
                <a:gd name="connsiteX3" fmla="*/ 1183518 w 6161441"/>
                <a:gd name="connsiteY3" fmla="*/ 1204992 h 1739897"/>
                <a:gd name="connsiteX4" fmla="*/ 2664449 w 6161441"/>
                <a:gd name="connsiteY4" fmla="*/ 1433592 h 1739897"/>
                <a:gd name="connsiteX5" fmla="*/ 4145379 w 6161441"/>
                <a:gd name="connsiteY5" fmla="*/ 1373957 h 1739897"/>
                <a:gd name="connsiteX6" fmla="*/ 5437466 w 6161441"/>
                <a:gd name="connsiteY6" fmla="*/ 1045966 h 1739897"/>
                <a:gd name="connsiteX7" fmla="*/ 5874788 w 6161441"/>
                <a:gd name="connsiteY7" fmla="*/ 598705 h 1739897"/>
                <a:gd name="connsiteX8" fmla="*/ 5636250 w 6161441"/>
                <a:gd name="connsiteY8" fmla="*/ 270611 h 1739897"/>
                <a:gd name="connsiteX9" fmla="*/ 5725701 w 6161441"/>
                <a:gd name="connsiteY9" fmla="*/ 161383 h 1739897"/>
                <a:gd name="connsiteX10" fmla="*/ 5899649 w 6161441"/>
                <a:gd name="connsiteY10" fmla="*/ 73503 h 1739897"/>
                <a:gd name="connsiteX11" fmla="*/ 5994057 w 6161441"/>
                <a:gd name="connsiteY11" fmla="*/ 181262 h 1739897"/>
                <a:gd name="connsiteX12" fmla="*/ 6143144 w 6161441"/>
                <a:gd name="connsiteY12" fmla="*/ 449618 h 1739897"/>
                <a:gd name="connsiteX13" fmla="*/ 6093449 w 6161441"/>
                <a:gd name="connsiteY13" fmla="*/ 837244 h 1739897"/>
                <a:gd name="connsiteX14" fmla="*/ 5556736 w 6161441"/>
                <a:gd name="connsiteY14" fmla="*/ 1294444 h 1739897"/>
                <a:gd name="connsiteX15" fmla="*/ 4751666 w 6161441"/>
                <a:gd name="connsiteY15" fmla="*/ 1562801 h 1739897"/>
                <a:gd name="connsiteX16" fmla="*/ 3399944 w 6161441"/>
                <a:gd name="connsiteY16" fmla="*/ 1731766 h 1739897"/>
                <a:gd name="connsiteX17" fmla="*/ 2187370 w 6161441"/>
                <a:gd name="connsiteY17" fmla="*/ 1682070 h 1739897"/>
                <a:gd name="connsiteX18" fmla="*/ 905223 w 6161441"/>
                <a:gd name="connsiteY18" fmla="*/ 1413714 h 1739897"/>
                <a:gd name="connsiteX19" fmla="*/ 229362 w 6161441"/>
                <a:gd name="connsiteY19" fmla="*/ 996270 h 1739897"/>
                <a:gd name="connsiteX20" fmla="*/ 762 w 6161441"/>
                <a:gd name="connsiteY20" fmla="*/ 558949 h 1739897"/>
                <a:gd name="connsiteX21" fmla="*/ 288996 w 6161441"/>
                <a:gd name="connsiteY21" fmla="*/ 2462 h 1739897"/>
                <a:gd name="connsiteX22" fmla="*/ 582215 w 6161441"/>
                <a:gd name="connsiteY22" fmla="*/ 250837 h 17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61441" h="1739897">
                  <a:moveTo>
                    <a:pt x="582215" y="250837"/>
                  </a:moveTo>
                  <a:cubicBezTo>
                    <a:pt x="583872" y="330333"/>
                    <a:pt x="324614" y="385015"/>
                    <a:pt x="298936" y="479436"/>
                  </a:cubicBezTo>
                  <a:cubicBezTo>
                    <a:pt x="273258" y="573857"/>
                    <a:pt x="280714" y="696440"/>
                    <a:pt x="428144" y="817366"/>
                  </a:cubicBezTo>
                  <a:cubicBezTo>
                    <a:pt x="575574" y="938292"/>
                    <a:pt x="810801" y="1102288"/>
                    <a:pt x="1183518" y="1204992"/>
                  </a:cubicBezTo>
                  <a:cubicBezTo>
                    <a:pt x="1556236" y="1307696"/>
                    <a:pt x="2170806" y="1405431"/>
                    <a:pt x="2664449" y="1433592"/>
                  </a:cubicBezTo>
                  <a:cubicBezTo>
                    <a:pt x="3158092" y="1461753"/>
                    <a:pt x="3683210" y="1438561"/>
                    <a:pt x="4145379" y="1373957"/>
                  </a:cubicBezTo>
                  <a:cubicBezTo>
                    <a:pt x="4607549" y="1309353"/>
                    <a:pt x="5149231" y="1175175"/>
                    <a:pt x="5437466" y="1045966"/>
                  </a:cubicBezTo>
                  <a:cubicBezTo>
                    <a:pt x="5725701" y="916757"/>
                    <a:pt x="5841657" y="727931"/>
                    <a:pt x="5874788" y="598705"/>
                  </a:cubicBezTo>
                  <a:cubicBezTo>
                    <a:pt x="5907919" y="469479"/>
                    <a:pt x="5661098" y="343498"/>
                    <a:pt x="5636250" y="270611"/>
                  </a:cubicBezTo>
                  <a:cubicBezTo>
                    <a:pt x="5611402" y="197724"/>
                    <a:pt x="5681801" y="194234"/>
                    <a:pt x="5725701" y="161383"/>
                  </a:cubicBezTo>
                  <a:cubicBezTo>
                    <a:pt x="5769601" y="128532"/>
                    <a:pt x="5854923" y="70190"/>
                    <a:pt x="5899649" y="73503"/>
                  </a:cubicBezTo>
                  <a:cubicBezTo>
                    <a:pt x="5944375" y="76816"/>
                    <a:pt x="5953475" y="118576"/>
                    <a:pt x="5994057" y="181262"/>
                  </a:cubicBezTo>
                  <a:cubicBezTo>
                    <a:pt x="6034639" y="243948"/>
                    <a:pt x="6126579" y="340288"/>
                    <a:pt x="6143144" y="449618"/>
                  </a:cubicBezTo>
                  <a:cubicBezTo>
                    <a:pt x="6159709" y="558948"/>
                    <a:pt x="6191184" y="696440"/>
                    <a:pt x="6093449" y="837244"/>
                  </a:cubicBezTo>
                  <a:cubicBezTo>
                    <a:pt x="5995714" y="978048"/>
                    <a:pt x="5780366" y="1173518"/>
                    <a:pt x="5556736" y="1294444"/>
                  </a:cubicBezTo>
                  <a:cubicBezTo>
                    <a:pt x="5333106" y="1415370"/>
                    <a:pt x="5111131" y="1489914"/>
                    <a:pt x="4751666" y="1562801"/>
                  </a:cubicBezTo>
                  <a:cubicBezTo>
                    <a:pt x="4392201" y="1635688"/>
                    <a:pt x="3827327" y="1711888"/>
                    <a:pt x="3399944" y="1731766"/>
                  </a:cubicBezTo>
                  <a:cubicBezTo>
                    <a:pt x="2972561" y="1751644"/>
                    <a:pt x="2603157" y="1735079"/>
                    <a:pt x="2187370" y="1682070"/>
                  </a:cubicBezTo>
                  <a:cubicBezTo>
                    <a:pt x="1771583" y="1629061"/>
                    <a:pt x="1231558" y="1528014"/>
                    <a:pt x="905223" y="1413714"/>
                  </a:cubicBezTo>
                  <a:cubicBezTo>
                    <a:pt x="578888" y="1299414"/>
                    <a:pt x="380105" y="1138731"/>
                    <a:pt x="229362" y="996270"/>
                  </a:cubicBezTo>
                  <a:cubicBezTo>
                    <a:pt x="78618" y="853809"/>
                    <a:pt x="-9177" y="716318"/>
                    <a:pt x="762" y="558949"/>
                  </a:cubicBezTo>
                  <a:cubicBezTo>
                    <a:pt x="10701" y="401580"/>
                    <a:pt x="216939" y="29018"/>
                    <a:pt x="288996" y="2462"/>
                  </a:cubicBezTo>
                  <a:cubicBezTo>
                    <a:pt x="361053" y="-24094"/>
                    <a:pt x="580558" y="171341"/>
                    <a:pt x="582215" y="250837"/>
                  </a:cubicBezTo>
                  <a:close/>
                </a:path>
              </a:pathLst>
            </a:custGeom>
            <a:solidFill>
              <a:srgbClr val="FC9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7A041D3-98AD-4FB0-B95F-6879ED31C953}"/>
              </a:ext>
            </a:extLst>
          </p:cNvPr>
          <p:cNvGrpSpPr/>
          <p:nvPr/>
        </p:nvGrpSpPr>
        <p:grpSpPr>
          <a:xfrm>
            <a:off x="719614" y="5138971"/>
            <a:ext cx="2267467" cy="2246537"/>
            <a:chOff x="5013040" y="-390195"/>
            <a:chExt cx="4110697" cy="4110697"/>
          </a:xfrm>
        </p:grpSpPr>
        <p:pic>
          <p:nvPicPr>
            <p:cNvPr id="57" name="Picture 8" descr="Cute coconut cartoon icon illustration 4916008 Vector Art at Vecteezy">
              <a:extLst>
                <a:ext uri="{FF2B5EF4-FFF2-40B4-BE49-F238E27FC236}">
                  <a16:creationId xmlns:a16="http://schemas.microsoft.com/office/drawing/2014/main" id="{B9B9C45A-FE69-4A77-A1E2-73F88070B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2286">
              <a:off x="5013040" y="-390195"/>
              <a:ext cx="4110697" cy="411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029707C-98BF-4D47-822F-DE163DE8B194}"/>
                </a:ext>
              </a:extLst>
            </p:cNvPr>
            <p:cNvSpPr/>
            <p:nvPr/>
          </p:nvSpPr>
          <p:spPr>
            <a:xfrm>
              <a:off x="5950654" y="1519529"/>
              <a:ext cx="271591" cy="609061"/>
            </a:xfrm>
            <a:custGeom>
              <a:avLst/>
              <a:gdLst>
                <a:gd name="connsiteX0" fmla="*/ 131728 w 131728"/>
                <a:gd name="connsiteY0" fmla="*/ 0 h 354842"/>
                <a:gd name="connsiteX1" fmla="*/ 24 w 131728"/>
                <a:gd name="connsiteY1" fmla="*/ 142992 h 354842"/>
                <a:gd name="connsiteX2" fmla="*/ 120439 w 131728"/>
                <a:gd name="connsiteY2" fmla="*/ 285985 h 354842"/>
                <a:gd name="connsiteX3" fmla="*/ 79046 w 131728"/>
                <a:gd name="connsiteY3" fmla="*/ 353718 h 354842"/>
                <a:gd name="connsiteX4" fmla="*/ 56468 w 131728"/>
                <a:gd name="connsiteY4" fmla="*/ 323615 h 354842"/>
                <a:gd name="connsiteX5" fmla="*/ 101624 w 131728"/>
                <a:gd name="connsiteY5" fmla="*/ 263407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728" h="354842">
                  <a:moveTo>
                    <a:pt x="131728" y="0"/>
                  </a:moveTo>
                  <a:cubicBezTo>
                    <a:pt x="66816" y="47664"/>
                    <a:pt x="1905" y="95328"/>
                    <a:pt x="24" y="142992"/>
                  </a:cubicBezTo>
                  <a:cubicBezTo>
                    <a:pt x="-1857" y="190656"/>
                    <a:pt x="107269" y="250864"/>
                    <a:pt x="120439" y="285985"/>
                  </a:cubicBezTo>
                  <a:cubicBezTo>
                    <a:pt x="133609" y="321106"/>
                    <a:pt x="89708" y="347446"/>
                    <a:pt x="79046" y="353718"/>
                  </a:cubicBezTo>
                  <a:cubicBezTo>
                    <a:pt x="68384" y="359990"/>
                    <a:pt x="52705" y="338667"/>
                    <a:pt x="56468" y="323615"/>
                  </a:cubicBezTo>
                  <a:cubicBezTo>
                    <a:pt x="60231" y="308563"/>
                    <a:pt x="80927" y="285985"/>
                    <a:pt x="101624" y="263407"/>
                  </a:cubicBezTo>
                </a:path>
              </a:pathLst>
            </a:custGeom>
            <a:noFill/>
            <a:ln w="28575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80D3002-4C16-4493-887C-85F624D779F9}"/>
                </a:ext>
              </a:extLst>
            </p:cNvPr>
            <p:cNvSpPr/>
            <p:nvPr/>
          </p:nvSpPr>
          <p:spPr>
            <a:xfrm>
              <a:off x="8071517" y="1108352"/>
              <a:ext cx="131277" cy="575813"/>
            </a:xfrm>
            <a:custGeom>
              <a:avLst/>
              <a:gdLst>
                <a:gd name="connsiteX0" fmla="*/ 0 w 120598"/>
                <a:gd name="connsiteY0" fmla="*/ 364378 h 364378"/>
                <a:gd name="connsiteX1" fmla="*/ 97837 w 120598"/>
                <a:gd name="connsiteY1" fmla="*/ 228912 h 364378"/>
                <a:gd name="connsiteX2" fmla="*/ 120415 w 120598"/>
                <a:gd name="connsiteY2" fmla="*/ 78393 h 364378"/>
                <a:gd name="connsiteX3" fmla="*/ 109126 w 120598"/>
                <a:gd name="connsiteY3" fmla="*/ 10660 h 364378"/>
                <a:gd name="connsiteX4" fmla="*/ 97837 w 120598"/>
                <a:gd name="connsiteY4" fmla="*/ 3134 h 364378"/>
                <a:gd name="connsiteX5" fmla="*/ 63970 w 120598"/>
                <a:gd name="connsiteY5" fmla="*/ 40764 h 364378"/>
                <a:gd name="connsiteX6" fmla="*/ 45155 w 120598"/>
                <a:gd name="connsiteY6" fmla="*/ 40764 h 364378"/>
                <a:gd name="connsiteX7" fmla="*/ 79022 w 120598"/>
                <a:gd name="connsiteY7" fmla="*/ 63341 h 364378"/>
                <a:gd name="connsiteX8" fmla="*/ 90311 w 120598"/>
                <a:gd name="connsiteY8" fmla="*/ 25712 h 364378"/>
                <a:gd name="connsiteX9" fmla="*/ 97837 w 120598"/>
                <a:gd name="connsiteY9" fmla="*/ 74630 h 364378"/>
                <a:gd name="connsiteX10" fmla="*/ 105363 w 120598"/>
                <a:gd name="connsiteY10" fmla="*/ 37001 h 364378"/>
                <a:gd name="connsiteX11" fmla="*/ 109126 w 120598"/>
                <a:gd name="connsiteY11" fmla="*/ 74630 h 3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98" h="364378">
                  <a:moveTo>
                    <a:pt x="0" y="364378"/>
                  </a:moveTo>
                  <a:cubicBezTo>
                    <a:pt x="38884" y="320477"/>
                    <a:pt x="77768" y="276576"/>
                    <a:pt x="97837" y="228912"/>
                  </a:cubicBezTo>
                  <a:cubicBezTo>
                    <a:pt x="117906" y="181248"/>
                    <a:pt x="118534" y="114768"/>
                    <a:pt x="120415" y="78393"/>
                  </a:cubicBezTo>
                  <a:cubicBezTo>
                    <a:pt x="122296" y="42018"/>
                    <a:pt x="109126" y="10660"/>
                    <a:pt x="109126" y="10660"/>
                  </a:cubicBezTo>
                  <a:cubicBezTo>
                    <a:pt x="105363" y="-1883"/>
                    <a:pt x="105363" y="-1883"/>
                    <a:pt x="97837" y="3134"/>
                  </a:cubicBezTo>
                  <a:cubicBezTo>
                    <a:pt x="90311" y="8151"/>
                    <a:pt x="72750" y="34492"/>
                    <a:pt x="63970" y="40764"/>
                  </a:cubicBezTo>
                  <a:cubicBezTo>
                    <a:pt x="55190" y="47036"/>
                    <a:pt x="42646" y="37001"/>
                    <a:pt x="45155" y="40764"/>
                  </a:cubicBezTo>
                  <a:cubicBezTo>
                    <a:pt x="47664" y="44527"/>
                    <a:pt x="71496" y="65850"/>
                    <a:pt x="79022" y="63341"/>
                  </a:cubicBezTo>
                  <a:cubicBezTo>
                    <a:pt x="86548" y="60832"/>
                    <a:pt x="87175" y="23830"/>
                    <a:pt x="90311" y="25712"/>
                  </a:cubicBezTo>
                  <a:cubicBezTo>
                    <a:pt x="93447" y="27593"/>
                    <a:pt x="95328" y="72749"/>
                    <a:pt x="97837" y="74630"/>
                  </a:cubicBezTo>
                  <a:cubicBezTo>
                    <a:pt x="100346" y="76511"/>
                    <a:pt x="103482" y="37001"/>
                    <a:pt x="105363" y="37001"/>
                  </a:cubicBezTo>
                  <a:cubicBezTo>
                    <a:pt x="107244" y="37001"/>
                    <a:pt x="108185" y="55815"/>
                    <a:pt x="109126" y="74630"/>
                  </a:cubicBezTo>
                </a:path>
              </a:pathLst>
            </a:custGeom>
            <a:noFill/>
            <a:ln w="38100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40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22799 -0.4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2" grpId="0" animBg="1"/>
      <p:bldP spid="5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572;p20">
            <a:extLst>
              <a:ext uri="{FF2B5EF4-FFF2-40B4-BE49-F238E27FC236}">
                <a16:creationId xmlns:a16="http://schemas.microsoft.com/office/drawing/2014/main" id="{B9711CCF-50E7-4686-BF8C-51E476B48F60}"/>
              </a:ext>
            </a:extLst>
          </p:cNvPr>
          <p:cNvSpPr/>
          <p:nvPr/>
        </p:nvSpPr>
        <p:spPr>
          <a:xfrm>
            <a:off x="10906990" y="1108352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653;p24">
            <a:extLst>
              <a:ext uri="{FF2B5EF4-FFF2-40B4-BE49-F238E27FC236}">
                <a16:creationId xmlns:a16="http://schemas.microsoft.com/office/drawing/2014/main" id="{777B7CEC-41CA-4387-B8CE-C27541445DD5}"/>
              </a:ext>
            </a:extLst>
          </p:cNvPr>
          <p:cNvSpPr/>
          <p:nvPr/>
        </p:nvSpPr>
        <p:spPr>
          <a:xfrm>
            <a:off x="1942161" y="5487019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009E31">
              <a:alpha val="89804"/>
            </a:srgbClr>
          </a:solidFill>
          <a:ln>
            <a:noFill/>
          </a:ln>
        </p:spPr>
      </p:sp>
      <p:sp>
        <p:nvSpPr>
          <p:cNvPr id="36" name="Google Shape;653;p24">
            <a:extLst>
              <a:ext uri="{FF2B5EF4-FFF2-40B4-BE49-F238E27FC236}">
                <a16:creationId xmlns:a16="http://schemas.microsoft.com/office/drawing/2014/main" id="{F3E90207-0C47-42F6-BA09-5F801DD630C2}"/>
              </a:ext>
            </a:extLst>
          </p:cNvPr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51" name="Google Shape;572;p20">
            <a:extLst>
              <a:ext uri="{FF2B5EF4-FFF2-40B4-BE49-F238E27FC236}">
                <a16:creationId xmlns:a16="http://schemas.microsoft.com/office/drawing/2014/main" id="{710182A9-4831-4A7D-AC44-2D2E9DC35988}"/>
              </a:ext>
            </a:extLst>
          </p:cNvPr>
          <p:cNvSpPr/>
          <p:nvPr/>
        </p:nvSpPr>
        <p:spPr>
          <a:xfrm>
            <a:off x="2325084" y="222366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49B18-0FD7-4969-ADE6-125E63EAF882}"/>
              </a:ext>
            </a:extLst>
          </p:cNvPr>
          <p:cNvGrpSpPr/>
          <p:nvPr/>
        </p:nvGrpSpPr>
        <p:grpSpPr>
          <a:xfrm rot="933378" flipH="1">
            <a:off x="-998013" y="349668"/>
            <a:ext cx="4872850" cy="6777114"/>
            <a:chOff x="8344874" y="472551"/>
            <a:chExt cx="2223239" cy="3194399"/>
          </a:xfrm>
        </p:grpSpPr>
        <p:sp>
          <p:nvSpPr>
            <p:cNvPr id="27" name="Google Shape;869;p34">
              <a:extLst>
                <a:ext uri="{FF2B5EF4-FFF2-40B4-BE49-F238E27FC236}">
                  <a16:creationId xmlns:a16="http://schemas.microsoft.com/office/drawing/2014/main" id="{75A5B4FA-622C-450B-96FB-9DD154C2524D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3558FB-087B-429A-A680-4225B5555EDD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0" name="Google Shape;868;p34">
                <a:extLst>
                  <a:ext uri="{FF2B5EF4-FFF2-40B4-BE49-F238E27FC236}">
                    <a16:creationId xmlns:a16="http://schemas.microsoft.com/office/drawing/2014/main" id="{C7010F68-8199-4FB9-BAD8-D47E7D3C4AD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0;p34">
                <a:extLst>
                  <a:ext uri="{FF2B5EF4-FFF2-40B4-BE49-F238E27FC236}">
                    <a16:creationId xmlns:a16="http://schemas.microsoft.com/office/drawing/2014/main" id="{3C8F07BF-CF05-4980-9D2A-CA84A4BD0051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1;p34">
                <a:extLst>
                  <a:ext uri="{FF2B5EF4-FFF2-40B4-BE49-F238E27FC236}">
                    <a16:creationId xmlns:a16="http://schemas.microsoft.com/office/drawing/2014/main" id="{57748115-98AE-476A-A12F-4DAA98D47874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2;p34">
                <a:extLst>
                  <a:ext uri="{FF2B5EF4-FFF2-40B4-BE49-F238E27FC236}">
                    <a16:creationId xmlns:a16="http://schemas.microsoft.com/office/drawing/2014/main" id="{A056ED0C-EF29-49EB-8FFC-6C67E475A288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873;p34">
                <a:extLst>
                  <a:ext uri="{FF2B5EF4-FFF2-40B4-BE49-F238E27FC236}">
                    <a16:creationId xmlns:a16="http://schemas.microsoft.com/office/drawing/2014/main" id="{1BFD9D5C-8F9C-4092-A499-CB477C1F3BDF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875;p34">
                <a:extLst>
                  <a:ext uri="{FF2B5EF4-FFF2-40B4-BE49-F238E27FC236}">
                    <a16:creationId xmlns:a16="http://schemas.microsoft.com/office/drawing/2014/main" id="{76E4E74C-940E-4323-A166-11E1D7904F63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Google Shape;876;p34">
              <a:extLst>
                <a:ext uri="{FF2B5EF4-FFF2-40B4-BE49-F238E27FC236}">
                  <a16:creationId xmlns:a16="http://schemas.microsoft.com/office/drawing/2014/main" id="{57C789EC-480F-4A59-9C72-EED81F68F22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B7DAB56-A260-4F13-9904-1999D689B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0" y="922498"/>
            <a:ext cx="1356720" cy="62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AA0F-55FB-4806-9FA6-F95DE2C94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1250" l="7500" r="90898">
                        <a14:foregroundMark x1="42227" y1="8789" x2="42383" y2="11211"/>
                        <a14:foregroundMark x1="9180" y1="39297" x2="10469" y2="39414"/>
                        <a14:foregroundMark x1="8906" y1="54883" x2="9180" y2="54883"/>
                        <a14:foregroundMark x1="8633" y1="39141" x2="8633" y2="39141"/>
                        <a14:foregroundMark x1="8203" y1="55039" x2="8203" y2="55039"/>
                        <a14:foregroundMark x1="7500" y1="39141" x2="7500" y2="39141"/>
                        <a14:foregroundMark x1="41094" y1="91328" x2="41094" y2="91328"/>
                        <a14:foregroundMark x1="41094" y1="90508" x2="41094" y2="91055"/>
                        <a14:foregroundMark x1="56719" y1="91328" x2="56719" y2="91328"/>
                        <a14:foregroundMark x1="90313" y1="49375" x2="90313" y2="49375"/>
                        <a14:foregroundMark x1="90898" y1="49375" x2="90898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10" y="0"/>
            <a:ext cx="1885545" cy="18855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8E0BE6-9C65-4AD5-9F8F-6A3871539ED0}"/>
              </a:ext>
            </a:extLst>
          </p:cNvPr>
          <p:cNvSpPr/>
          <p:nvPr/>
        </p:nvSpPr>
        <p:spPr>
          <a:xfrm>
            <a:off x="3456720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lành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8B860D-317B-4BAF-BD80-9EE0133CAC56}"/>
              </a:ext>
            </a:extLst>
          </p:cNvPr>
          <p:cNvSpPr/>
          <p:nvPr/>
        </p:nvSpPr>
        <p:spPr>
          <a:xfrm>
            <a:off x="7483582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lặng lẽ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3784DD-4786-4BA4-B944-FCAEF9B33659}"/>
              </a:ext>
            </a:extLst>
          </p:cNvPr>
          <p:cNvSpPr/>
          <p:nvPr/>
        </p:nvSpPr>
        <p:spPr>
          <a:xfrm>
            <a:off x="2985190" y="1519449"/>
            <a:ext cx="2670819" cy="818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chan chứa</a:t>
            </a:r>
          </a:p>
        </p:txBody>
      </p:sp>
      <p:sp>
        <p:nvSpPr>
          <p:cNvPr id="50" name="Google Shape;572;p20">
            <a:extLst>
              <a:ext uri="{FF2B5EF4-FFF2-40B4-BE49-F238E27FC236}">
                <a16:creationId xmlns:a16="http://schemas.microsoft.com/office/drawing/2014/main" id="{5A859A54-A200-4561-A492-73D7FE30FEC5}"/>
              </a:ext>
            </a:extLst>
          </p:cNvPr>
          <p:cNvSpPr/>
          <p:nvPr/>
        </p:nvSpPr>
        <p:spPr>
          <a:xfrm>
            <a:off x="7079225" y="316303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50" name="Picture 2" descr="Blank White Paper Cartoon Clip Art - Paper Clipart Black And White –  Stunning free transparent png clipart images free download">
            <a:extLst>
              <a:ext uri="{FF2B5EF4-FFF2-40B4-BE49-F238E27FC236}">
                <a16:creationId xmlns:a16="http://schemas.microsoft.com/office/drawing/2014/main" id="{274175E8-3998-4BCB-83F1-7A17B549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2813" l="10000" r="90000">
                        <a14:foregroundMark x1="57619" y1="9375" x2="70595" y2="9219"/>
                        <a14:foregroundMark x1="26071" y1="91875" x2="35833" y2="92813"/>
                        <a14:foregroundMark x1="72619" y1="5469" x2="72619" y2="5469"/>
                        <a14:backgroundMark x1="85119" y1="77188" x2="80238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55" y="2036205"/>
            <a:ext cx="5104052" cy="38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05D41A-02EA-44BB-8A2F-8BB4DFDC55FA}"/>
              </a:ext>
            </a:extLst>
          </p:cNvPr>
          <p:cNvSpPr/>
          <p:nvPr/>
        </p:nvSpPr>
        <p:spPr>
          <a:xfrm>
            <a:off x="5470151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trưa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D1C22E-125C-420E-91D1-87BEB9C6F351}"/>
              </a:ext>
            </a:extLst>
          </p:cNvPr>
          <p:cNvSpPr/>
          <p:nvPr/>
        </p:nvSpPr>
        <p:spPr>
          <a:xfrm>
            <a:off x="8803364" y="2602867"/>
            <a:ext cx="2964264" cy="2597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từ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khó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đọc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C88DE-F21A-429C-85CC-172919BF6D6C}"/>
              </a:ext>
            </a:extLst>
          </p:cNvPr>
          <p:cNvGrpSpPr/>
          <p:nvPr/>
        </p:nvGrpSpPr>
        <p:grpSpPr>
          <a:xfrm flipH="1">
            <a:off x="-1277644" y="2812601"/>
            <a:ext cx="2964319" cy="4259199"/>
            <a:chOff x="8344874" y="472551"/>
            <a:chExt cx="2223239" cy="3194399"/>
          </a:xfrm>
        </p:grpSpPr>
        <p:sp>
          <p:nvSpPr>
            <p:cNvPr id="17" name="Google Shape;869;p34">
              <a:extLst>
                <a:ext uri="{FF2B5EF4-FFF2-40B4-BE49-F238E27FC236}">
                  <a16:creationId xmlns:a16="http://schemas.microsoft.com/office/drawing/2014/main" id="{B34DD383-EFD3-4FEA-A644-B44485965F9E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02CF3E-A664-4CC0-81B9-A9B2837937D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0" name="Google Shape;868;p34">
                <a:extLst>
                  <a:ext uri="{FF2B5EF4-FFF2-40B4-BE49-F238E27FC236}">
                    <a16:creationId xmlns:a16="http://schemas.microsoft.com/office/drawing/2014/main" id="{A01672F3-74D5-4704-9527-A5D3066A207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0;p34">
                <a:extLst>
                  <a:ext uri="{FF2B5EF4-FFF2-40B4-BE49-F238E27FC236}">
                    <a16:creationId xmlns:a16="http://schemas.microsoft.com/office/drawing/2014/main" id="{FD95C047-90D9-4E8C-9E49-F954CE326DC9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871;p34">
                <a:extLst>
                  <a:ext uri="{FF2B5EF4-FFF2-40B4-BE49-F238E27FC236}">
                    <a16:creationId xmlns:a16="http://schemas.microsoft.com/office/drawing/2014/main" id="{EBE1F484-D887-44C4-A732-74E267C83BA5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872;p34">
                <a:extLst>
                  <a:ext uri="{FF2B5EF4-FFF2-40B4-BE49-F238E27FC236}">
                    <a16:creationId xmlns:a16="http://schemas.microsoft.com/office/drawing/2014/main" id="{01C0868D-E628-4F62-8DBC-225E4212A6AE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873;p34">
                <a:extLst>
                  <a:ext uri="{FF2B5EF4-FFF2-40B4-BE49-F238E27FC236}">
                    <a16:creationId xmlns:a16="http://schemas.microsoft.com/office/drawing/2014/main" id="{F7EF347E-2285-4F9F-8580-BD39BF6F3EF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875;p34">
                <a:extLst>
                  <a:ext uri="{FF2B5EF4-FFF2-40B4-BE49-F238E27FC236}">
                    <a16:creationId xmlns:a16="http://schemas.microsoft.com/office/drawing/2014/main" id="{06E2A0D3-B901-4FED-8B4C-5224592D57F8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876;p34">
              <a:extLst>
                <a:ext uri="{FF2B5EF4-FFF2-40B4-BE49-F238E27FC236}">
                  <a16:creationId xmlns:a16="http://schemas.microsoft.com/office/drawing/2014/main" id="{269DBBDD-1AC6-438C-BAC5-DA368A0ED5B8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5D5AB9-6D0C-4D5B-AB90-C3C79CE68358}"/>
              </a:ext>
            </a:extLst>
          </p:cNvPr>
          <p:cNvGrpSpPr/>
          <p:nvPr/>
        </p:nvGrpSpPr>
        <p:grpSpPr>
          <a:xfrm rot="1654375" flipH="1">
            <a:off x="218307" y="2491256"/>
            <a:ext cx="3284826" cy="5198309"/>
            <a:chOff x="8344874" y="472551"/>
            <a:chExt cx="2223239" cy="3194399"/>
          </a:xfrm>
        </p:grpSpPr>
        <p:sp>
          <p:nvSpPr>
            <p:cNvPr id="39" name="Google Shape;869;p34">
              <a:extLst>
                <a:ext uri="{FF2B5EF4-FFF2-40B4-BE49-F238E27FC236}">
                  <a16:creationId xmlns:a16="http://schemas.microsoft.com/office/drawing/2014/main" id="{5FECC354-BFB9-4C13-9D30-CC2F2E5795B7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3F2A41-D45A-44AF-A915-45045935CFE6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2" name="Google Shape;868;p34">
                <a:extLst>
                  <a:ext uri="{FF2B5EF4-FFF2-40B4-BE49-F238E27FC236}">
                    <a16:creationId xmlns:a16="http://schemas.microsoft.com/office/drawing/2014/main" id="{EEE2EF7C-711B-4EC4-96D6-8762196CF7E1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0;p34">
                <a:extLst>
                  <a:ext uri="{FF2B5EF4-FFF2-40B4-BE49-F238E27FC236}">
                    <a16:creationId xmlns:a16="http://schemas.microsoft.com/office/drawing/2014/main" id="{EE1CF7EF-DEA5-4550-BC8F-2C46D97B1538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871;p34">
                <a:extLst>
                  <a:ext uri="{FF2B5EF4-FFF2-40B4-BE49-F238E27FC236}">
                    <a16:creationId xmlns:a16="http://schemas.microsoft.com/office/drawing/2014/main" id="{49F3ACB7-4542-4E44-AD73-2B81C93B438B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872;p34">
                <a:extLst>
                  <a:ext uri="{FF2B5EF4-FFF2-40B4-BE49-F238E27FC236}">
                    <a16:creationId xmlns:a16="http://schemas.microsoft.com/office/drawing/2014/main" id="{678D563E-25FC-4EBF-8EF9-0D1A53587C1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873;p34">
                <a:extLst>
                  <a:ext uri="{FF2B5EF4-FFF2-40B4-BE49-F238E27FC236}">
                    <a16:creationId xmlns:a16="http://schemas.microsoft.com/office/drawing/2014/main" id="{F8E421A6-B965-4EE7-BD2D-E426FDC5A02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875;p34">
                <a:extLst>
                  <a:ext uri="{FF2B5EF4-FFF2-40B4-BE49-F238E27FC236}">
                    <a16:creationId xmlns:a16="http://schemas.microsoft.com/office/drawing/2014/main" id="{04827466-8CBA-4BF7-B60F-7965DFB54402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" name="Google Shape;876;p34">
              <a:extLst>
                <a:ext uri="{FF2B5EF4-FFF2-40B4-BE49-F238E27FC236}">
                  <a16:creationId xmlns:a16="http://schemas.microsoft.com/office/drawing/2014/main" id="{E56E0F0F-E357-4EC5-8304-8088CACB575D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6587E95-456B-4E38-AA7B-C92D30322C9D}"/>
              </a:ext>
            </a:extLst>
          </p:cNvPr>
          <p:cNvSpPr/>
          <p:nvPr/>
        </p:nvSpPr>
        <p:spPr>
          <a:xfrm>
            <a:off x="3742954" y="3438700"/>
            <a:ext cx="4371147" cy="1453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</a:rPr>
              <a:t>ch</a:t>
            </a:r>
            <a:r>
              <a:rPr lang="en-US" sz="7200">
                <a:solidFill>
                  <a:srgbClr val="FFC000"/>
                </a:solidFill>
              </a:rPr>
              <a:t>an</a:t>
            </a:r>
            <a:r>
              <a:rPr lang="en-US" sz="72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ch</a:t>
            </a:r>
            <a:r>
              <a:rPr lang="en-US" sz="7200">
                <a:solidFill>
                  <a:schemeClr val="accent3">
                    <a:lumMod val="75000"/>
                  </a:schemeClr>
                </a:solidFill>
              </a:rPr>
              <a:t>ứa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7865C06-AA0A-4ACB-9D14-C1F0602892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184" r="90000">
                        <a14:foregroundMark x1="9184" y1="32449" x2="10510" y2="34286"/>
                        <a14:foregroundMark x1="87449" y1="38980" x2="83367" y2="3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80" b="29131"/>
          <a:stretch/>
        </p:blipFill>
        <p:spPr>
          <a:xfrm>
            <a:off x="3995420" y="4842086"/>
            <a:ext cx="4881664" cy="208391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DDDD306-7330-4FF0-9392-0E47680FB3A2}"/>
              </a:ext>
            </a:extLst>
          </p:cNvPr>
          <p:cNvGrpSpPr/>
          <p:nvPr/>
        </p:nvGrpSpPr>
        <p:grpSpPr>
          <a:xfrm>
            <a:off x="10249840" y="5055190"/>
            <a:ext cx="1804394" cy="1728771"/>
            <a:chOff x="4884200" y="-951096"/>
            <a:chExt cx="7013980" cy="7585257"/>
          </a:xfrm>
        </p:grpSpPr>
        <p:pic>
          <p:nvPicPr>
            <p:cNvPr id="54" name="Picture 4" descr="cute coconut cartoon is playing hula hoop 3438814 Vector Art at Vecteezy">
              <a:extLst>
                <a:ext uri="{FF2B5EF4-FFF2-40B4-BE49-F238E27FC236}">
                  <a16:creationId xmlns:a16="http://schemas.microsoft.com/office/drawing/2014/main" id="{09F65D0D-0910-43FE-914A-0876AEFB57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2211" y1="67449" x2="45474" y2="69796"/>
                          <a14:backgroundMark x1="29579" y1="55000" x2="30211" y2="58878"/>
                          <a14:backgroundMark x1="30211" y1="58878" x2="33368" y2="60612"/>
                          <a14:backgroundMark x1="30105" y1="54694" x2="28947" y2="58265"/>
                          <a14:backgroundMark x1="28947" y1="58265" x2="33474" y2="61327"/>
                          <a14:backgroundMark x1="25053" y1="58163" x2="31895" y2="62653"/>
                          <a14:backgroundMark x1="25158" y1="56531" x2="29895" y2="61020"/>
                          <a14:backgroundMark x1="40842" y1="64694" x2="47579" y2="64796"/>
                          <a14:backgroundMark x1="88211" y1="63571" x2="88211" y2="63571"/>
                          <a14:backgroundMark x1="88421" y1="63367" x2="88211" y2="6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7" t="19161" r="22770" b="22545"/>
            <a:stretch/>
          </p:blipFill>
          <p:spPr bwMode="auto">
            <a:xfrm>
              <a:off x="4884200" y="-951096"/>
              <a:ext cx="7013980" cy="7585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54761F-CAA8-410F-A211-9742EC37F483}"/>
                </a:ext>
              </a:extLst>
            </p:cNvPr>
            <p:cNvSpPr/>
            <p:nvPr/>
          </p:nvSpPr>
          <p:spPr>
            <a:xfrm>
              <a:off x="5349591" y="3384720"/>
              <a:ext cx="6161442" cy="1739897"/>
            </a:xfrm>
            <a:custGeom>
              <a:avLst/>
              <a:gdLst>
                <a:gd name="connsiteX0" fmla="*/ 507657 w 6161441"/>
                <a:gd name="connsiteY0" fmla="*/ 218740 h 1707801"/>
                <a:gd name="connsiteX1" fmla="*/ 298936 w 6161441"/>
                <a:gd name="connsiteY1" fmla="*/ 447340 h 1707801"/>
                <a:gd name="connsiteX2" fmla="*/ 428144 w 6161441"/>
                <a:gd name="connsiteY2" fmla="*/ 785270 h 1707801"/>
                <a:gd name="connsiteX3" fmla="*/ 1183518 w 6161441"/>
                <a:gd name="connsiteY3" fmla="*/ 1172896 h 1707801"/>
                <a:gd name="connsiteX4" fmla="*/ 2664449 w 6161441"/>
                <a:gd name="connsiteY4" fmla="*/ 1401496 h 1707801"/>
                <a:gd name="connsiteX5" fmla="*/ 4145379 w 6161441"/>
                <a:gd name="connsiteY5" fmla="*/ 1341861 h 1707801"/>
                <a:gd name="connsiteX6" fmla="*/ 5437466 w 6161441"/>
                <a:gd name="connsiteY6" fmla="*/ 1013870 h 1707801"/>
                <a:gd name="connsiteX7" fmla="*/ 5874788 w 6161441"/>
                <a:gd name="connsiteY7" fmla="*/ 566609 h 1707801"/>
                <a:gd name="connsiteX8" fmla="*/ 5636249 w 6161441"/>
                <a:gd name="connsiteY8" fmla="*/ 188922 h 1707801"/>
                <a:gd name="connsiteX9" fmla="*/ 5725701 w 6161441"/>
                <a:gd name="connsiteY9" fmla="*/ 129287 h 1707801"/>
                <a:gd name="connsiteX10" fmla="*/ 5825092 w 6161441"/>
                <a:gd name="connsiteY10" fmla="*/ 79 h 1707801"/>
                <a:gd name="connsiteX11" fmla="*/ 5994057 w 6161441"/>
                <a:gd name="connsiteY11" fmla="*/ 149166 h 1707801"/>
                <a:gd name="connsiteX12" fmla="*/ 6143144 w 6161441"/>
                <a:gd name="connsiteY12" fmla="*/ 417522 h 1707801"/>
                <a:gd name="connsiteX13" fmla="*/ 6093449 w 6161441"/>
                <a:gd name="connsiteY13" fmla="*/ 805148 h 1707801"/>
                <a:gd name="connsiteX14" fmla="*/ 5556736 w 6161441"/>
                <a:gd name="connsiteY14" fmla="*/ 1262348 h 1707801"/>
                <a:gd name="connsiteX15" fmla="*/ 4751666 w 6161441"/>
                <a:gd name="connsiteY15" fmla="*/ 1530705 h 1707801"/>
                <a:gd name="connsiteX16" fmla="*/ 3399944 w 6161441"/>
                <a:gd name="connsiteY16" fmla="*/ 1699670 h 1707801"/>
                <a:gd name="connsiteX17" fmla="*/ 2187370 w 6161441"/>
                <a:gd name="connsiteY17" fmla="*/ 1649974 h 1707801"/>
                <a:gd name="connsiteX18" fmla="*/ 905223 w 6161441"/>
                <a:gd name="connsiteY18" fmla="*/ 1381618 h 1707801"/>
                <a:gd name="connsiteX19" fmla="*/ 229362 w 6161441"/>
                <a:gd name="connsiteY19" fmla="*/ 964174 h 1707801"/>
                <a:gd name="connsiteX20" fmla="*/ 762 w 6161441"/>
                <a:gd name="connsiteY20" fmla="*/ 526853 h 1707801"/>
                <a:gd name="connsiteX21" fmla="*/ 288996 w 6161441"/>
                <a:gd name="connsiteY21" fmla="*/ 19957 h 1707801"/>
                <a:gd name="connsiteX22" fmla="*/ 507657 w 6161441"/>
                <a:gd name="connsiteY22" fmla="*/ 218740 h 1707801"/>
                <a:gd name="connsiteX0" fmla="*/ 507657 w 6161441"/>
                <a:gd name="connsiteY0" fmla="*/ 218748 h 1707809"/>
                <a:gd name="connsiteX1" fmla="*/ 298936 w 6161441"/>
                <a:gd name="connsiteY1" fmla="*/ 447348 h 1707809"/>
                <a:gd name="connsiteX2" fmla="*/ 428144 w 6161441"/>
                <a:gd name="connsiteY2" fmla="*/ 785278 h 1707809"/>
                <a:gd name="connsiteX3" fmla="*/ 1183518 w 6161441"/>
                <a:gd name="connsiteY3" fmla="*/ 1172904 h 1707809"/>
                <a:gd name="connsiteX4" fmla="*/ 2664449 w 6161441"/>
                <a:gd name="connsiteY4" fmla="*/ 1401504 h 1707809"/>
                <a:gd name="connsiteX5" fmla="*/ 4145379 w 6161441"/>
                <a:gd name="connsiteY5" fmla="*/ 1341869 h 1707809"/>
                <a:gd name="connsiteX6" fmla="*/ 5437466 w 6161441"/>
                <a:gd name="connsiteY6" fmla="*/ 1013878 h 1707809"/>
                <a:gd name="connsiteX7" fmla="*/ 5874788 w 6161441"/>
                <a:gd name="connsiteY7" fmla="*/ 566617 h 1707809"/>
                <a:gd name="connsiteX8" fmla="*/ 5636250 w 6161441"/>
                <a:gd name="connsiteY8" fmla="*/ 238523 h 1707809"/>
                <a:gd name="connsiteX9" fmla="*/ 5725701 w 6161441"/>
                <a:gd name="connsiteY9" fmla="*/ 129295 h 1707809"/>
                <a:gd name="connsiteX10" fmla="*/ 5825092 w 6161441"/>
                <a:gd name="connsiteY10" fmla="*/ 87 h 1707809"/>
                <a:gd name="connsiteX11" fmla="*/ 5994057 w 6161441"/>
                <a:gd name="connsiteY11" fmla="*/ 149174 h 1707809"/>
                <a:gd name="connsiteX12" fmla="*/ 6143144 w 6161441"/>
                <a:gd name="connsiteY12" fmla="*/ 417530 h 1707809"/>
                <a:gd name="connsiteX13" fmla="*/ 6093449 w 6161441"/>
                <a:gd name="connsiteY13" fmla="*/ 805156 h 1707809"/>
                <a:gd name="connsiteX14" fmla="*/ 5556736 w 6161441"/>
                <a:gd name="connsiteY14" fmla="*/ 1262356 h 1707809"/>
                <a:gd name="connsiteX15" fmla="*/ 4751666 w 6161441"/>
                <a:gd name="connsiteY15" fmla="*/ 1530713 h 1707809"/>
                <a:gd name="connsiteX16" fmla="*/ 3399944 w 6161441"/>
                <a:gd name="connsiteY16" fmla="*/ 1699678 h 1707809"/>
                <a:gd name="connsiteX17" fmla="*/ 2187370 w 6161441"/>
                <a:gd name="connsiteY17" fmla="*/ 1649982 h 1707809"/>
                <a:gd name="connsiteX18" fmla="*/ 905223 w 6161441"/>
                <a:gd name="connsiteY18" fmla="*/ 1381626 h 1707809"/>
                <a:gd name="connsiteX19" fmla="*/ 229362 w 6161441"/>
                <a:gd name="connsiteY19" fmla="*/ 964182 h 1707809"/>
                <a:gd name="connsiteX20" fmla="*/ 762 w 6161441"/>
                <a:gd name="connsiteY20" fmla="*/ 526861 h 1707809"/>
                <a:gd name="connsiteX21" fmla="*/ 288996 w 6161441"/>
                <a:gd name="connsiteY21" fmla="*/ 19965 h 1707809"/>
                <a:gd name="connsiteX22" fmla="*/ 507657 w 6161441"/>
                <a:gd name="connsiteY22" fmla="*/ 218748 h 1707809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37467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29202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82215 w 6161441"/>
                <a:gd name="connsiteY0" fmla="*/ 207912 h 1696972"/>
                <a:gd name="connsiteX1" fmla="*/ 298936 w 6161441"/>
                <a:gd name="connsiteY1" fmla="*/ 436511 h 1696972"/>
                <a:gd name="connsiteX2" fmla="*/ 428144 w 6161441"/>
                <a:gd name="connsiteY2" fmla="*/ 774441 h 1696972"/>
                <a:gd name="connsiteX3" fmla="*/ 1183518 w 6161441"/>
                <a:gd name="connsiteY3" fmla="*/ 1162067 h 1696972"/>
                <a:gd name="connsiteX4" fmla="*/ 2664449 w 6161441"/>
                <a:gd name="connsiteY4" fmla="*/ 1390667 h 1696972"/>
                <a:gd name="connsiteX5" fmla="*/ 4145379 w 6161441"/>
                <a:gd name="connsiteY5" fmla="*/ 1331032 h 1696972"/>
                <a:gd name="connsiteX6" fmla="*/ 5437466 w 6161441"/>
                <a:gd name="connsiteY6" fmla="*/ 1003041 h 1696972"/>
                <a:gd name="connsiteX7" fmla="*/ 5874788 w 6161441"/>
                <a:gd name="connsiteY7" fmla="*/ 555780 h 1696972"/>
                <a:gd name="connsiteX8" fmla="*/ 5636250 w 6161441"/>
                <a:gd name="connsiteY8" fmla="*/ 227686 h 1696972"/>
                <a:gd name="connsiteX9" fmla="*/ 5725701 w 6161441"/>
                <a:gd name="connsiteY9" fmla="*/ 118458 h 1696972"/>
                <a:gd name="connsiteX10" fmla="*/ 5899649 w 6161441"/>
                <a:gd name="connsiteY10" fmla="*/ 30578 h 1696972"/>
                <a:gd name="connsiteX11" fmla="*/ 5994057 w 6161441"/>
                <a:gd name="connsiteY11" fmla="*/ 138337 h 1696972"/>
                <a:gd name="connsiteX12" fmla="*/ 6143144 w 6161441"/>
                <a:gd name="connsiteY12" fmla="*/ 406693 h 1696972"/>
                <a:gd name="connsiteX13" fmla="*/ 6093449 w 6161441"/>
                <a:gd name="connsiteY13" fmla="*/ 794319 h 1696972"/>
                <a:gd name="connsiteX14" fmla="*/ 5556736 w 6161441"/>
                <a:gd name="connsiteY14" fmla="*/ 1251519 h 1696972"/>
                <a:gd name="connsiteX15" fmla="*/ 4751666 w 6161441"/>
                <a:gd name="connsiteY15" fmla="*/ 1519876 h 1696972"/>
                <a:gd name="connsiteX16" fmla="*/ 3399944 w 6161441"/>
                <a:gd name="connsiteY16" fmla="*/ 1688841 h 1696972"/>
                <a:gd name="connsiteX17" fmla="*/ 2187370 w 6161441"/>
                <a:gd name="connsiteY17" fmla="*/ 1639145 h 1696972"/>
                <a:gd name="connsiteX18" fmla="*/ 905223 w 6161441"/>
                <a:gd name="connsiteY18" fmla="*/ 1370789 h 1696972"/>
                <a:gd name="connsiteX19" fmla="*/ 229362 w 6161441"/>
                <a:gd name="connsiteY19" fmla="*/ 953345 h 1696972"/>
                <a:gd name="connsiteX20" fmla="*/ 762 w 6161441"/>
                <a:gd name="connsiteY20" fmla="*/ 516024 h 1696972"/>
                <a:gd name="connsiteX21" fmla="*/ 288996 w 6161441"/>
                <a:gd name="connsiteY21" fmla="*/ 9128 h 1696972"/>
                <a:gd name="connsiteX22" fmla="*/ 582215 w 6161441"/>
                <a:gd name="connsiteY22" fmla="*/ 207912 h 1696972"/>
                <a:gd name="connsiteX0" fmla="*/ 582215 w 6161441"/>
                <a:gd name="connsiteY0" fmla="*/ 256050 h 1745110"/>
                <a:gd name="connsiteX1" fmla="*/ 298936 w 6161441"/>
                <a:gd name="connsiteY1" fmla="*/ 484649 h 1745110"/>
                <a:gd name="connsiteX2" fmla="*/ 428144 w 6161441"/>
                <a:gd name="connsiteY2" fmla="*/ 822579 h 1745110"/>
                <a:gd name="connsiteX3" fmla="*/ 1183518 w 6161441"/>
                <a:gd name="connsiteY3" fmla="*/ 1210205 h 1745110"/>
                <a:gd name="connsiteX4" fmla="*/ 2664449 w 6161441"/>
                <a:gd name="connsiteY4" fmla="*/ 1438805 h 1745110"/>
                <a:gd name="connsiteX5" fmla="*/ 4145379 w 6161441"/>
                <a:gd name="connsiteY5" fmla="*/ 1379170 h 1745110"/>
                <a:gd name="connsiteX6" fmla="*/ 5437466 w 6161441"/>
                <a:gd name="connsiteY6" fmla="*/ 1051179 h 1745110"/>
                <a:gd name="connsiteX7" fmla="*/ 5874788 w 6161441"/>
                <a:gd name="connsiteY7" fmla="*/ 603918 h 1745110"/>
                <a:gd name="connsiteX8" fmla="*/ 5636250 w 6161441"/>
                <a:gd name="connsiteY8" fmla="*/ 275824 h 1745110"/>
                <a:gd name="connsiteX9" fmla="*/ 5725701 w 6161441"/>
                <a:gd name="connsiteY9" fmla="*/ 166596 h 1745110"/>
                <a:gd name="connsiteX10" fmla="*/ 5899649 w 6161441"/>
                <a:gd name="connsiteY10" fmla="*/ 78716 h 1745110"/>
                <a:gd name="connsiteX11" fmla="*/ 5994057 w 6161441"/>
                <a:gd name="connsiteY11" fmla="*/ 186475 h 1745110"/>
                <a:gd name="connsiteX12" fmla="*/ 6143144 w 6161441"/>
                <a:gd name="connsiteY12" fmla="*/ 454831 h 1745110"/>
                <a:gd name="connsiteX13" fmla="*/ 6093449 w 6161441"/>
                <a:gd name="connsiteY13" fmla="*/ 842457 h 1745110"/>
                <a:gd name="connsiteX14" fmla="*/ 5556736 w 6161441"/>
                <a:gd name="connsiteY14" fmla="*/ 1299657 h 1745110"/>
                <a:gd name="connsiteX15" fmla="*/ 4751666 w 6161441"/>
                <a:gd name="connsiteY15" fmla="*/ 1568014 h 1745110"/>
                <a:gd name="connsiteX16" fmla="*/ 3399944 w 6161441"/>
                <a:gd name="connsiteY16" fmla="*/ 1736979 h 1745110"/>
                <a:gd name="connsiteX17" fmla="*/ 2187370 w 6161441"/>
                <a:gd name="connsiteY17" fmla="*/ 1687283 h 1745110"/>
                <a:gd name="connsiteX18" fmla="*/ 905223 w 6161441"/>
                <a:gd name="connsiteY18" fmla="*/ 1418927 h 1745110"/>
                <a:gd name="connsiteX19" fmla="*/ 229362 w 6161441"/>
                <a:gd name="connsiteY19" fmla="*/ 1001483 h 1745110"/>
                <a:gd name="connsiteX20" fmla="*/ 762 w 6161441"/>
                <a:gd name="connsiteY20" fmla="*/ 564162 h 1745110"/>
                <a:gd name="connsiteX21" fmla="*/ 288996 w 6161441"/>
                <a:gd name="connsiteY21" fmla="*/ 7675 h 1745110"/>
                <a:gd name="connsiteX22" fmla="*/ 582215 w 6161441"/>
                <a:gd name="connsiteY22" fmla="*/ 256050 h 1745110"/>
                <a:gd name="connsiteX0" fmla="*/ 582215 w 6161441"/>
                <a:gd name="connsiteY0" fmla="*/ 250837 h 1739897"/>
                <a:gd name="connsiteX1" fmla="*/ 298936 w 6161441"/>
                <a:gd name="connsiteY1" fmla="*/ 479436 h 1739897"/>
                <a:gd name="connsiteX2" fmla="*/ 428144 w 6161441"/>
                <a:gd name="connsiteY2" fmla="*/ 817366 h 1739897"/>
                <a:gd name="connsiteX3" fmla="*/ 1183518 w 6161441"/>
                <a:gd name="connsiteY3" fmla="*/ 1204992 h 1739897"/>
                <a:gd name="connsiteX4" fmla="*/ 2664449 w 6161441"/>
                <a:gd name="connsiteY4" fmla="*/ 1433592 h 1739897"/>
                <a:gd name="connsiteX5" fmla="*/ 4145379 w 6161441"/>
                <a:gd name="connsiteY5" fmla="*/ 1373957 h 1739897"/>
                <a:gd name="connsiteX6" fmla="*/ 5437466 w 6161441"/>
                <a:gd name="connsiteY6" fmla="*/ 1045966 h 1739897"/>
                <a:gd name="connsiteX7" fmla="*/ 5874788 w 6161441"/>
                <a:gd name="connsiteY7" fmla="*/ 598705 h 1739897"/>
                <a:gd name="connsiteX8" fmla="*/ 5636250 w 6161441"/>
                <a:gd name="connsiteY8" fmla="*/ 270611 h 1739897"/>
                <a:gd name="connsiteX9" fmla="*/ 5725701 w 6161441"/>
                <a:gd name="connsiteY9" fmla="*/ 161383 h 1739897"/>
                <a:gd name="connsiteX10" fmla="*/ 5899649 w 6161441"/>
                <a:gd name="connsiteY10" fmla="*/ 73503 h 1739897"/>
                <a:gd name="connsiteX11" fmla="*/ 5994057 w 6161441"/>
                <a:gd name="connsiteY11" fmla="*/ 181262 h 1739897"/>
                <a:gd name="connsiteX12" fmla="*/ 6143144 w 6161441"/>
                <a:gd name="connsiteY12" fmla="*/ 449618 h 1739897"/>
                <a:gd name="connsiteX13" fmla="*/ 6093449 w 6161441"/>
                <a:gd name="connsiteY13" fmla="*/ 837244 h 1739897"/>
                <a:gd name="connsiteX14" fmla="*/ 5556736 w 6161441"/>
                <a:gd name="connsiteY14" fmla="*/ 1294444 h 1739897"/>
                <a:gd name="connsiteX15" fmla="*/ 4751666 w 6161441"/>
                <a:gd name="connsiteY15" fmla="*/ 1562801 h 1739897"/>
                <a:gd name="connsiteX16" fmla="*/ 3399944 w 6161441"/>
                <a:gd name="connsiteY16" fmla="*/ 1731766 h 1739897"/>
                <a:gd name="connsiteX17" fmla="*/ 2187370 w 6161441"/>
                <a:gd name="connsiteY17" fmla="*/ 1682070 h 1739897"/>
                <a:gd name="connsiteX18" fmla="*/ 905223 w 6161441"/>
                <a:gd name="connsiteY18" fmla="*/ 1413714 h 1739897"/>
                <a:gd name="connsiteX19" fmla="*/ 229362 w 6161441"/>
                <a:gd name="connsiteY19" fmla="*/ 996270 h 1739897"/>
                <a:gd name="connsiteX20" fmla="*/ 762 w 6161441"/>
                <a:gd name="connsiteY20" fmla="*/ 558949 h 1739897"/>
                <a:gd name="connsiteX21" fmla="*/ 288996 w 6161441"/>
                <a:gd name="connsiteY21" fmla="*/ 2462 h 1739897"/>
                <a:gd name="connsiteX22" fmla="*/ 582215 w 6161441"/>
                <a:gd name="connsiteY22" fmla="*/ 250837 h 17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61441" h="1739897">
                  <a:moveTo>
                    <a:pt x="582215" y="250837"/>
                  </a:moveTo>
                  <a:cubicBezTo>
                    <a:pt x="583872" y="330333"/>
                    <a:pt x="324614" y="385015"/>
                    <a:pt x="298936" y="479436"/>
                  </a:cubicBezTo>
                  <a:cubicBezTo>
                    <a:pt x="273258" y="573857"/>
                    <a:pt x="280714" y="696440"/>
                    <a:pt x="428144" y="817366"/>
                  </a:cubicBezTo>
                  <a:cubicBezTo>
                    <a:pt x="575574" y="938292"/>
                    <a:pt x="810801" y="1102288"/>
                    <a:pt x="1183518" y="1204992"/>
                  </a:cubicBezTo>
                  <a:cubicBezTo>
                    <a:pt x="1556236" y="1307696"/>
                    <a:pt x="2170806" y="1405431"/>
                    <a:pt x="2664449" y="1433592"/>
                  </a:cubicBezTo>
                  <a:cubicBezTo>
                    <a:pt x="3158092" y="1461753"/>
                    <a:pt x="3683210" y="1438561"/>
                    <a:pt x="4145379" y="1373957"/>
                  </a:cubicBezTo>
                  <a:cubicBezTo>
                    <a:pt x="4607549" y="1309353"/>
                    <a:pt x="5149231" y="1175175"/>
                    <a:pt x="5437466" y="1045966"/>
                  </a:cubicBezTo>
                  <a:cubicBezTo>
                    <a:pt x="5725701" y="916757"/>
                    <a:pt x="5841657" y="727931"/>
                    <a:pt x="5874788" y="598705"/>
                  </a:cubicBezTo>
                  <a:cubicBezTo>
                    <a:pt x="5907919" y="469479"/>
                    <a:pt x="5661098" y="343498"/>
                    <a:pt x="5636250" y="270611"/>
                  </a:cubicBezTo>
                  <a:cubicBezTo>
                    <a:pt x="5611402" y="197724"/>
                    <a:pt x="5681801" y="194234"/>
                    <a:pt x="5725701" y="161383"/>
                  </a:cubicBezTo>
                  <a:cubicBezTo>
                    <a:pt x="5769601" y="128532"/>
                    <a:pt x="5854923" y="70190"/>
                    <a:pt x="5899649" y="73503"/>
                  </a:cubicBezTo>
                  <a:cubicBezTo>
                    <a:pt x="5944375" y="76816"/>
                    <a:pt x="5953475" y="118576"/>
                    <a:pt x="5994057" y="181262"/>
                  </a:cubicBezTo>
                  <a:cubicBezTo>
                    <a:pt x="6034639" y="243948"/>
                    <a:pt x="6126579" y="340288"/>
                    <a:pt x="6143144" y="449618"/>
                  </a:cubicBezTo>
                  <a:cubicBezTo>
                    <a:pt x="6159709" y="558948"/>
                    <a:pt x="6191184" y="696440"/>
                    <a:pt x="6093449" y="837244"/>
                  </a:cubicBezTo>
                  <a:cubicBezTo>
                    <a:pt x="5995714" y="978048"/>
                    <a:pt x="5780366" y="1173518"/>
                    <a:pt x="5556736" y="1294444"/>
                  </a:cubicBezTo>
                  <a:cubicBezTo>
                    <a:pt x="5333106" y="1415370"/>
                    <a:pt x="5111131" y="1489914"/>
                    <a:pt x="4751666" y="1562801"/>
                  </a:cubicBezTo>
                  <a:cubicBezTo>
                    <a:pt x="4392201" y="1635688"/>
                    <a:pt x="3827327" y="1711888"/>
                    <a:pt x="3399944" y="1731766"/>
                  </a:cubicBezTo>
                  <a:cubicBezTo>
                    <a:pt x="2972561" y="1751644"/>
                    <a:pt x="2603157" y="1735079"/>
                    <a:pt x="2187370" y="1682070"/>
                  </a:cubicBezTo>
                  <a:cubicBezTo>
                    <a:pt x="1771583" y="1629061"/>
                    <a:pt x="1231558" y="1528014"/>
                    <a:pt x="905223" y="1413714"/>
                  </a:cubicBezTo>
                  <a:cubicBezTo>
                    <a:pt x="578888" y="1299414"/>
                    <a:pt x="380105" y="1138731"/>
                    <a:pt x="229362" y="996270"/>
                  </a:cubicBezTo>
                  <a:cubicBezTo>
                    <a:pt x="78618" y="853809"/>
                    <a:pt x="-9177" y="716318"/>
                    <a:pt x="762" y="558949"/>
                  </a:cubicBezTo>
                  <a:cubicBezTo>
                    <a:pt x="10701" y="401580"/>
                    <a:pt x="216939" y="29018"/>
                    <a:pt x="288996" y="2462"/>
                  </a:cubicBezTo>
                  <a:cubicBezTo>
                    <a:pt x="361053" y="-24094"/>
                    <a:pt x="580558" y="171341"/>
                    <a:pt x="582215" y="250837"/>
                  </a:cubicBezTo>
                  <a:close/>
                </a:path>
              </a:pathLst>
            </a:custGeom>
            <a:solidFill>
              <a:srgbClr val="FC9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24B7581-3B1D-45C3-A0AB-F49814E6B974}"/>
              </a:ext>
            </a:extLst>
          </p:cNvPr>
          <p:cNvGrpSpPr/>
          <p:nvPr/>
        </p:nvGrpSpPr>
        <p:grpSpPr>
          <a:xfrm>
            <a:off x="719614" y="5138971"/>
            <a:ext cx="2267467" cy="2246537"/>
            <a:chOff x="5013040" y="-390195"/>
            <a:chExt cx="4110697" cy="4110697"/>
          </a:xfrm>
        </p:grpSpPr>
        <p:pic>
          <p:nvPicPr>
            <p:cNvPr id="57" name="Picture 8" descr="Cute coconut cartoon icon illustration 4916008 Vector Art at Vecteezy">
              <a:extLst>
                <a:ext uri="{FF2B5EF4-FFF2-40B4-BE49-F238E27FC236}">
                  <a16:creationId xmlns:a16="http://schemas.microsoft.com/office/drawing/2014/main" id="{A0F0A075-BDD4-4750-9628-EF663AF35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2286">
              <a:off x="5013040" y="-390195"/>
              <a:ext cx="4110697" cy="411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53A68ED-DCA0-4908-9265-BE6D09C28FD7}"/>
                </a:ext>
              </a:extLst>
            </p:cNvPr>
            <p:cNvSpPr/>
            <p:nvPr/>
          </p:nvSpPr>
          <p:spPr>
            <a:xfrm>
              <a:off x="5950654" y="1519529"/>
              <a:ext cx="271591" cy="609061"/>
            </a:xfrm>
            <a:custGeom>
              <a:avLst/>
              <a:gdLst>
                <a:gd name="connsiteX0" fmla="*/ 131728 w 131728"/>
                <a:gd name="connsiteY0" fmla="*/ 0 h 354842"/>
                <a:gd name="connsiteX1" fmla="*/ 24 w 131728"/>
                <a:gd name="connsiteY1" fmla="*/ 142992 h 354842"/>
                <a:gd name="connsiteX2" fmla="*/ 120439 w 131728"/>
                <a:gd name="connsiteY2" fmla="*/ 285985 h 354842"/>
                <a:gd name="connsiteX3" fmla="*/ 79046 w 131728"/>
                <a:gd name="connsiteY3" fmla="*/ 353718 h 354842"/>
                <a:gd name="connsiteX4" fmla="*/ 56468 w 131728"/>
                <a:gd name="connsiteY4" fmla="*/ 323615 h 354842"/>
                <a:gd name="connsiteX5" fmla="*/ 101624 w 131728"/>
                <a:gd name="connsiteY5" fmla="*/ 263407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728" h="354842">
                  <a:moveTo>
                    <a:pt x="131728" y="0"/>
                  </a:moveTo>
                  <a:cubicBezTo>
                    <a:pt x="66816" y="47664"/>
                    <a:pt x="1905" y="95328"/>
                    <a:pt x="24" y="142992"/>
                  </a:cubicBezTo>
                  <a:cubicBezTo>
                    <a:pt x="-1857" y="190656"/>
                    <a:pt x="107269" y="250864"/>
                    <a:pt x="120439" y="285985"/>
                  </a:cubicBezTo>
                  <a:cubicBezTo>
                    <a:pt x="133609" y="321106"/>
                    <a:pt x="89708" y="347446"/>
                    <a:pt x="79046" y="353718"/>
                  </a:cubicBezTo>
                  <a:cubicBezTo>
                    <a:pt x="68384" y="359990"/>
                    <a:pt x="52705" y="338667"/>
                    <a:pt x="56468" y="323615"/>
                  </a:cubicBezTo>
                  <a:cubicBezTo>
                    <a:pt x="60231" y="308563"/>
                    <a:pt x="80927" y="285985"/>
                    <a:pt x="101624" y="263407"/>
                  </a:cubicBezTo>
                </a:path>
              </a:pathLst>
            </a:custGeom>
            <a:noFill/>
            <a:ln w="28575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659DD5D-05DB-425F-9973-BCC1D033EEA5}"/>
                </a:ext>
              </a:extLst>
            </p:cNvPr>
            <p:cNvSpPr/>
            <p:nvPr/>
          </p:nvSpPr>
          <p:spPr>
            <a:xfrm>
              <a:off x="8071517" y="1108352"/>
              <a:ext cx="131277" cy="575813"/>
            </a:xfrm>
            <a:custGeom>
              <a:avLst/>
              <a:gdLst>
                <a:gd name="connsiteX0" fmla="*/ 0 w 120598"/>
                <a:gd name="connsiteY0" fmla="*/ 364378 h 364378"/>
                <a:gd name="connsiteX1" fmla="*/ 97837 w 120598"/>
                <a:gd name="connsiteY1" fmla="*/ 228912 h 364378"/>
                <a:gd name="connsiteX2" fmla="*/ 120415 w 120598"/>
                <a:gd name="connsiteY2" fmla="*/ 78393 h 364378"/>
                <a:gd name="connsiteX3" fmla="*/ 109126 w 120598"/>
                <a:gd name="connsiteY3" fmla="*/ 10660 h 364378"/>
                <a:gd name="connsiteX4" fmla="*/ 97837 w 120598"/>
                <a:gd name="connsiteY4" fmla="*/ 3134 h 364378"/>
                <a:gd name="connsiteX5" fmla="*/ 63970 w 120598"/>
                <a:gd name="connsiteY5" fmla="*/ 40764 h 364378"/>
                <a:gd name="connsiteX6" fmla="*/ 45155 w 120598"/>
                <a:gd name="connsiteY6" fmla="*/ 40764 h 364378"/>
                <a:gd name="connsiteX7" fmla="*/ 79022 w 120598"/>
                <a:gd name="connsiteY7" fmla="*/ 63341 h 364378"/>
                <a:gd name="connsiteX8" fmla="*/ 90311 w 120598"/>
                <a:gd name="connsiteY8" fmla="*/ 25712 h 364378"/>
                <a:gd name="connsiteX9" fmla="*/ 97837 w 120598"/>
                <a:gd name="connsiteY9" fmla="*/ 74630 h 364378"/>
                <a:gd name="connsiteX10" fmla="*/ 105363 w 120598"/>
                <a:gd name="connsiteY10" fmla="*/ 37001 h 364378"/>
                <a:gd name="connsiteX11" fmla="*/ 109126 w 120598"/>
                <a:gd name="connsiteY11" fmla="*/ 74630 h 3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98" h="364378">
                  <a:moveTo>
                    <a:pt x="0" y="364378"/>
                  </a:moveTo>
                  <a:cubicBezTo>
                    <a:pt x="38884" y="320477"/>
                    <a:pt x="77768" y="276576"/>
                    <a:pt x="97837" y="228912"/>
                  </a:cubicBezTo>
                  <a:cubicBezTo>
                    <a:pt x="117906" y="181248"/>
                    <a:pt x="118534" y="114768"/>
                    <a:pt x="120415" y="78393"/>
                  </a:cubicBezTo>
                  <a:cubicBezTo>
                    <a:pt x="122296" y="42018"/>
                    <a:pt x="109126" y="10660"/>
                    <a:pt x="109126" y="10660"/>
                  </a:cubicBezTo>
                  <a:cubicBezTo>
                    <a:pt x="105363" y="-1883"/>
                    <a:pt x="105363" y="-1883"/>
                    <a:pt x="97837" y="3134"/>
                  </a:cubicBezTo>
                  <a:cubicBezTo>
                    <a:pt x="90311" y="8151"/>
                    <a:pt x="72750" y="34492"/>
                    <a:pt x="63970" y="40764"/>
                  </a:cubicBezTo>
                  <a:cubicBezTo>
                    <a:pt x="55190" y="47036"/>
                    <a:pt x="42646" y="37001"/>
                    <a:pt x="45155" y="40764"/>
                  </a:cubicBezTo>
                  <a:cubicBezTo>
                    <a:pt x="47664" y="44527"/>
                    <a:pt x="71496" y="65850"/>
                    <a:pt x="79022" y="63341"/>
                  </a:cubicBezTo>
                  <a:cubicBezTo>
                    <a:pt x="86548" y="60832"/>
                    <a:pt x="87175" y="23830"/>
                    <a:pt x="90311" y="25712"/>
                  </a:cubicBezTo>
                  <a:cubicBezTo>
                    <a:pt x="93447" y="27593"/>
                    <a:pt x="95328" y="72749"/>
                    <a:pt x="97837" y="74630"/>
                  </a:cubicBezTo>
                  <a:cubicBezTo>
                    <a:pt x="100346" y="76511"/>
                    <a:pt x="103482" y="37001"/>
                    <a:pt x="105363" y="37001"/>
                  </a:cubicBezTo>
                  <a:cubicBezTo>
                    <a:pt x="107244" y="37001"/>
                    <a:pt x="108185" y="55815"/>
                    <a:pt x="109126" y="74630"/>
                  </a:cubicBezTo>
                </a:path>
              </a:pathLst>
            </a:custGeom>
            <a:noFill/>
            <a:ln w="38100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35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14388 -0.29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2" grpId="0" animBg="1"/>
      <p:bldP spid="5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572;p20">
            <a:extLst>
              <a:ext uri="{FF2B5EF4-FFF2-40B4-BE49-F238E27FC236}">
                <a16:creationId xmlns:a16="http://schemas.microsoft.com/office/drawing/2014/main" id="{B9711CCF-50E7-4686-BF8C-51E476B48F60}"/>
              </a:ext>
            </a:extLst>
          </p:cNvPr>
          <p:cNvSpPr/>
          <p:nvPr/>
        </p:nvSpPr>
        <p:spPr>
          <a:xfrm>
            <a:off x="10906990" y="1108352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653;p24">
            <a:extLst>
              <a:ext uri="{FF2B5EF4-FFF2-40B4-BE49-F238E27FC236}">
                <a16:creationId xmlns:a16="http://schemas.microsoft.com/office/drawing/2014/main" id="{777B7CEC-41CA-4387-B8CE-C27541445DD5}"/>
              </a:ext>
            </a:extLst>
          </p:cNvPr>
          <p:cNvSpPr/>
          <p:nvPr/>
        </p:nvSpPr>
        <p:spPr>
          <a:xfrm>
            <a:off x="1942161" y="5487019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009E31">
              <a:alpha val="89804"/>
            </a:srgbClr>
          </a:solidFill>
          <a:ln>
            <a:noFill/>
          </a:ln>
        </p:spPr>
      </p:sp>
      <p:sp>
        <p:nvSpPr>
          <p:cNvPr id="36" name="Google Shape;653;p24">
            <a:extLst>
              <a:ext uri="{FF2B5EF4-FFF2-40B4-BE49-F238E27FC236}">
                <a16:creationId xmlns:a16="http://schemas.microsoft.com/office/drawing/2014/main" id="{F3E90207-0C47-42F6-BA09-5F801DD630C2}"/>
              </a:ext>
            </a:extLst>
          </p:cNvPr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51" name="Google Shape;572;p20">
            <a:extLst>
              <a:ext uri="{FF2B5EF4-FFF2-40B4-BE49-F238E27FC236}">
                <a16:creationId xmlns:a16="http://schemas.microsoft.com/office/drawing/2014/main" id="{710182A9-4831-4A7D-AC44-2D2E9DC35988}"/>
              </a:ext>
            </a:extLst>
          </p:cNvPr>
          <p:cNvSpPr/>
          <p:nvPr/>
        </p:nvSpPr>
        <p:spPr>
          <a:xfrm>
            <a:off x="2325084" y="222366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49B18-0FD7-4969-ADE6-125E63EAF882}"/>
              </a:ext>
            </a:extLst>
          </p:cNvPr>
          <p:cNvGrpSpPr/>
          <p:nvPr/>
        </p:nvGrpSpPr>
        <p:grpSpPr>
          <a:xfrm rot="933378" flipH="1">
            <a:off x="-998013" y="349668"/>
            <a:ext cx="4872850" cy="6777114"/>
            <a:chOff x="8344874" y="472551"/>
            <a:chExt cx="2223239" cy="3194399"/>
          </a:xfrm>
        </p:grpSpPr>
        <p:sp>
          <p:nvSpPr>
            <p:cNvPr id="27" name="Google Shape;869;p34">
              <a:extLst>
                <a:ext uri="{FF2B5EF4-FFF2-40B4-BE49-F238E27FC236}">
                  <a16:creationId xmlns:a16="http://schemas.microsoft.com/office/drawing/2014/main" id="{75A5B4FA-622C-450B-96FB-9DD154C2524D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3558FB-087B-429A-A680-4225B5555EDD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0" name="Google Shape;868;p34">
                <a:extLst>
                  <a:ext uri="{FF2B5EF4-FFF2-40B4-BE49-F238E27FC236}">
                    <a16:creationId xmlns:a16="http://schemas.microsoft.com/office/drawing/2014/main" id="{C7010F68-8199-4FB9-BAD8-D47E7D3C4AD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0;p34">
                <a:extLst>
                  <a:ext uri="{FF2B5EF4-FFF2-40B4-BE49-F238E27FC236}">
                    <a16:creationId xmlns:a16="http://schemas.microsoft.com/office/drawing/2014/main" id="{3C8F07BF-CF05-4980-9D2A-CA84A4BD0051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1;p34">
                <a:extLst>
                  <a:ext uri="{FF2B5EF4-FFF2-40B4-BE49-F238E27FC236}">
                    <a16:creationId xmlns:a16="http://schemas.microsoft.com/office/drawing/2014/main" id="{57748115-98AE-476A-A12F-4DAA98D47874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2;p34">
                <a:extLst>
                  <a:ext uri="{FF2B5EF4-FFF2-40B4-BE49-F238E27FC236}">
                    <a16:creationId xmlns:a16="http://schemas.microsoft.com/office/drawing/2014/main" id="{A056ED0C-EF29-49EB-8FFC-6C67E475A288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873;p34">
                <a:extLst>
                  <a:ext uri="{FF2B5EF4-FFF2-40B4-BE49-F238E27FC236}">
                    <a16:creationId xmlns:a16="http://schemas.microsoft.com/office/drawing/2014/main" id="{1BFD9D5C-8F9C-4092-A499-CB477C1F3BDF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875;p34">
                <a:extLst>
                  <a:ext uri="{FF2B5EF4-FFF2-40B4-BE49-F238E27FC236}">
                    <a16:creationId xmlns:a16="http://schemas.microsoft.com/office/drawing/2014/main" id="{76E4E74C-940E-4323-A166-11E1D7904F63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Google Shape;876;p34">
              <a:extLst>
                <a:ext uri="{FF2B5EF4-FFF2-40B4-BE49-F238E27FC236}">
                  <a16:creationId xmlns:a16="http://schemas.microsoft.com/office/drawing/2014/main" id="{57C789EC-480F-4A59-9C72-EED81F68F22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B7DAB56-A260-4F13-9904-1999D689B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0" y="922498"/>
            <a:ext cx="1356720" cy="62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AA0F-55FB-4806-9FA6-F95DE2C94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1250" l="7500" r="90898">
                        <a14:foregroundMark x1="42227" y1="8789" x2="42383" y2="11211"/>
                        <a14:foregroundMark x1="9180" y1="39297" x2="10469" y2="39414"/>
                        <a14:foregroundMark x1="8906" y1="54883" x2="9180" y2="54883"/>
                        <a14:foregroundMark x1="8633" y1="39141" x2="8633" y2="39141"/>
                        <a14:foregroundMark x1="8203" y1="55039" x2="8203" y2="55039"/>
                        <a14:foregroundMark x1="7500" y1="39141" x2="7500" y2="39141"/>
                        <a14:foregroundMark x1="41094" y1="91328" x2="41094" y2="91328"/>
                        <a14:foregroundMark x1="41094" y1="90508" x2="41094" y2="91055"/>
                        <a14:foregroundMark x1="56719" y1="91328" x2="56719" y2="91328"/>
                        <a14:foregroundMark x1="90313" y1="49375" x2="90313" y2="49375"/>
                        <a14:foregroundMark x1="90898" y1="49375" x2="90898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10" y="0"/>
            <a:ext cx="1885545" cy="18855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8E0BE6-9C65-4AD5-9F8F-6A3871539ED0}"/>
              </a:ext>
            </a:extLst>
          </p:cNvPr>
          <p:cNvSpPr/>
          <p:nvPr/>
        </p:nvSpPr>
        <p:spPr>
          <a:xfrm>
            <a:off x="3456720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lành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8B860D-317B-4BAF-BD80-9EE0133CAC56}"/>
              </a:ext>
            </a:extLst>
          </p:cNvPr>
          <p:cNvSpPr/>
          <p:nvPr/>
        </p:nvSpPr>
        <p:spPr>
          <a:xfrm>
            <a:off x="7483582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lặng lẽ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3784DD-4786-4BA4-B944-FCAEF9B33659}"/>
              </a:ext>
            </a:extLst>
          </p:cNvPr>
          <p:cNvSpPr/>
          <p:nvPr/>
        </p:nvSpPr>
        <p:spPr>
          <a:xfrm>
            <a:off x="2985190" y="1519449"/>
            <a:ext cx="2670819" cy="818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chan chứa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732C50-ADF3-4906-922E-0ECF225D675F}"/>
              </a:ext>
            </a:extLst>
          </p:cNvPr>
          <p:cNvSpPr/>
          <p:nvPr/>
        </p:nvSpPr>
        <p:spPr>
          <a:xfrm>
            <a:off x="5745308" y="1543647"/>
            <a:ext cx="2073352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rau răm</a:t>
            </a:r>
          </a:p>
        </p:txBody>
      </p:sp>
      <p:sp>
        <p:nvSpPr>
          <p:cNvPr id="50" name="Google Shape;572;p20">
            <a:extLst>
              <a:ext uri="{FF2B5EF4-FFF2-40B4-BE49-F238E27FC236}">
                <a16:creationId xmlns:a16="http://schemas.microsoft.com/office/drawing/2014/main" id="{5A859A54-A200-4561-A492-73D7FE30FEC5}"/>
              </a:ext>
            </a:extLst>
          </p:cNvPr>
          <p:cNvSpPr/>
          <p:nvPr/>
        </p:nvSpPr>
        <p:spPr>
          <a:xfrm>
            <a:off x="7079225" y="316303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50" name="Picture 2" descr="Blank White Paper Cartoon Clip Art - Paper Clipart Black And White –  Stunning free transparent png clipart images free download">
            <a:extLst>
              <a:ext uri="{FF2B5EF4-FFF2-40B4-BE49-F238E27FC236}">
                <a16:creationId xmlns:a16="http://schemas.microsoft.com/office/drawing/2014/main" id="{274175E8-3998-4BCB-83F1-7A17B549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2813" l="10000" r="90000">
                        <a14:foregroundMark x1="57619" y1="9375" x2="70595" y2="9219"/>
                        <a14:foregroundMark x1="26071" y1="91875" x2="35833" y2="92813"/>
                        <a14:foregroundMark x1="72619" y1="5469" x2="72619" y2="5469"/>
                        <a14:backgroundMark x1="85119" y1="77188" x2="80238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55" y="2036205"/>
            <a:ext cx="5104052" cy="38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05D41A-02EA-44BB-8A2F-8BB4DFDC55FA}"/>
              </a:ext>
            </a:extLst>
          </p:cNvPr>
          <p:cNvSpPr/>
          <p:nvPr/>
        </p:nvSpPr>
        <p:spPr>
          <a:xfrm>
            <a:off x="5470151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trưa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D1C22E-125C-420E-91D1-87BEB9C6F351}"/>
              </a:ext>
            </a:extLst>
          </p:cNvPr>
          <p:cNvSpPr/>
          <p:nvPr/>
        </p:nvSpPr>
        <p:spPr>
          <a:xfrm>
            <a:off x="8803364" y="2602867"/>
            <a:ext cx="2964264" cy="2597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từ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khó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đọc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C88DE-F21A-429C-85CC-172919BF6D6C}"/>
              </a:ext>
            </a:extLst>
          </p:cNvPr>
          <p:cNvGrpSpPr/>
          <p:nvPr/>
        </p:nvGrpSpPr>
        <p:grpSpPr>
          <a:xfrm flipH="1">
            <a:off x="-1277644" y="2812601"/>
            <a:ext cx="2964319" cy="4259199"/>
            <a:chOff x="8344874" y="472551"/>
            <a:chExt cx="2223239" cy="3194399"/>
          </a:xfrm>
        </p:grpSpPr>
        <p:sp>
          <p:nvSpPr>
            <p:cNvPr id="17" name="Google Shape;869;p34">
              <a:extLst>
                <a:ext uri="{FF2B5EF4-FFF2-40B4-BE49-F238E27FC236}">
                  <a16:creationId xmlns:a16="http://schemas.microsoft.com/office/drawing/2014/main" id="{B34DD383-EFD3-4FEA-A644-B44485965F9E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02CF3E-A664-4CC0-81B9-A9B2837937D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0" name="Google Shape;868;p34">
                <a:extLst>
                  <a:ext uri="{FF2B5EF4-FFF2-40B4-BE49-F238E27FC236}">
                    <a16:creationId xmlns:a16="http://schemas.microsoft.com/office/drawing/2014/main" id="{A01672F3-74D5-4704-9527-A5D3066A207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0;p34">
                <a:extLst>
                  <a:ext uri="{FF2B5EF4-FFF2-40B4-BE49-F238E27FC236}">
                    <a16:creationId xmlns:a16="http://schemas.microsoft.com/office/drawing/2014/main" id="{FD95C047-90D9-4E8C-9E49-F954CE326DC9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871;p34">
                <a:extLst>
                  <a:ext uri="{FF2B5EF4-FFF2-40B4-BE49-F238E27FC236}">
                    <a16:creationId xmlns:a16="http://schemas.microsoft.com/office/drawing/2014/main" id="{EBE1F484-D887-44C4-A732-74E267C83BA5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872;p34">
                <a:extLst>
                  <a:ext uri="{FF2B5EF4-FFF2-40B4-BE49-F238E27FC236}">
                    <a16:creationId xmlns:a16="http://schemas.microsoft.com/office/drawing/2014/main" id="{01C0868D-E628-4F62-8DBC-225E4212A6AE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873;p34">
                <a:extLst>
                  <a:ext uri="{FF2B5EF4-FFF2-40B4-BE49-F238E27FC236}">
                    <a16:creationId xmlns:a16="http://schemas.microsoft.com/office/drawing/2014/main" id="{F7EF347E-2285-4F9F-8580-BD39BF6F3EF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875;p34">
                <a:extLst>
                  <a:ext uri="{FF2B5EF4-FFF2-40B4-BE49-F238E27FC236}">
                    <a16:creationId xmlns:a16="http://schemas.microsoft.com/office/drawing/2014/main" id="{06E2A0D3-B901-4FED-8B4C-5224592D57F8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876;p34">
              <a:extLst>
                <a:ext uri="{FF2B5EF4-FFF2-40B4-BE49-F238E27FC236}">
                  <a16:creationId xmlns:a16="http://schemas.microsoft.com/office/drawing/2014/main" id="{269DBBDD-1AC6-438C-BAC5-DA368A0ED5B8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5D5AB9-6D0C-4D5B-AB90-C3C79CE68358}"/>
              </a:ext>
            </a:extLst>
          </p:cNvPr>
          <p:cNvGrpSpPr/>
          <p:nvPr/>
        </p:nvGrpSpPr>
        <p:grpSpPr>
          <a:xfrm rot="1654375" flipH="1">
            <a:off x="218307" y="2491256"/>
            <a:ext cx="3284826" cy="5198309"/>
            <a:chOff x="8344874" y="472551"/>
            <a:chExt cx="2223239" cy="3194399"/>
          </a:xfrm>
        </p:grpSpPr>
        <p:sp>
          <p:nvSpPr>
            <p:cNvPr id="39" name="Google Shape;869;p34">
              <a:extLst>
                <a:ext uri="{FF2B5EF4-FFF2-40B4-BE49-F238E27FC236}">
                  <a16:creationId xmlns:a16="http://schemas.microsoft.com/office/drawing/2014/main" id="{5FECC354-BFB9-4C13-9D30-CC2F2E5795B7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3F2A41-D45A-44AF-A915-45045935CFE6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2" name="Google Shape;868;p34">
                <a:extLst>
                  <a:ext uri="{FF2B5EF4-FFF2-40B4-BE49-F238E27FC236}">
                    <a16:creationId xmlns:a16="http://schemas.microsoft.com/office/drawing/2014/main" id="{EEE2EF7C-711B-4EC4-96D6-8762196CF7E1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0;p34">
                <a:extLst>
                  <a:ext uri="{FF2B5EF4-FFF2-40B4-BE49-F238E27FC236}">
                    <a16:creationId xmlns:a16="http://schemas.microsoft.com/office/drawing/2014/main" id="{EE1CF7EF-DEA5-4550-BC8F-2C46D97B1538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871;p34">
                <a:extLst>
                  <a:ext uri="{FF2B5EF4-FFF2-40B4-BE49-F238E27FC236}">
                    <a16:creationId xmlns:a16="http://schemas.microsoft.com/office/drawing/2014/main" id="{49F3ACB7-4542-4E44-AD73-2B81C93B438B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872;p34">
                <a:extLst>
                  <a:ext uri="{FF2B5EF4-FFF2-40B4-BE49-F238E27FC236}">
                    <a16:creationId xmlns:a16="http://schemas.microsoft.com/office/drawing/2014/main" id="{678D563E-25FC-4EBF-8EF9-0D1A53587C1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873;p34">
                <a:extLst>
                  <a:ext uri="{FF2B5EF4-FFF2-40B4-BE49-F238E27FC236}">
                    <a16:creationId xmlns:a16="http://schemas.microsoft.com/office/drawing/2014/main" id="{F8E421A6-B965-4EE7-BD2D-E426FDC5A02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875;p34">
                <a:extLst>
                  <a:ext uri="{FF2B5EF4-FFF2-40B4-BE49-F238E27FC236}">
                    <a16:creationId xmlns:a16="http://schemas.microsoft.com/office/drawing/2014/main" id="{04827466-8CBA-4BF7-B60F-7965DFB54402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" name="Google Shape;876;p34">
              <a:extLst>
                <a:ext uri="{FF2B5EF4-FFF2-40B4-BE49-F238E27FC236}">
                  <a16:creationId xmlns:a16="http://schemas.microsoft.com/office/drawing/2014/main" id="{E56E0F0F-E357-4EC5-8304-8088CACB575D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6D0C19C-5E7A-4B1E-800A-944234EE0AC0}"/>
              </a:ext>
            </a:extLst>
          </p:cNvPr>
          <p:cNvSpPr/>
          <p:nvPr/>
        </p:nvSpPr>
        <p:spPr>
          <a:xfrm>
            <a:off x="4172368" y="3493458"/>
            <a:ext cx="3437263" cy="14139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</a:rPr>
              <a:t>r</a:t>
            </a:r>
            <a:r>
              <a:rPr lang="en-US" sz="7200">
                <a:solidFill>
                  <a:srgbClr val="FFC000"/>
                </a:solidFill>
              </a:rPr>
              <a:t>au</a:t>
            </a:r>
            <a:r>
              <a:rPr lang="en-US" sz="72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r</a:t>
            </a:r>
            <a:r>
              <a:rPr lang="en-US" sz="7200">
                <a:solidFill>
                  <a:srgbClr val="007024"/>
                </a:solidFill>
              </a:rPr>
              <a:t>ăm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E17F58-F704-45FD-ACB9-DB1F188D9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184" r="90000">
                        <a14:foregroundMark x1="9184" y1="32449" x2="10510" y2="34286"/>
                        <a14:foregroundMark x1="87449" y1="38980" x2="83367" y2="3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80" b="29131"/>
          <a:stretch/>
        </p:blipFill>
        <p:spPr>
          <a:xfrm>
            <a:off x="3995420" y="4842086"/>
            <a:ext cx="4881664" cy="208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10599 -0.3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572;p20">
            <a:extLst>
              <a:ext uri="{FF2B5EF4-FFF2-40B4-BE49-F238E27FC236}">
                <a16:creationId xmlns:a16="http://schemas.microsoft.com/office/drawing/2014/main" id="{B9711CCF-50E7-4686-BF8C-51E476B48F60}"/>
              </a:ext>
            </a:extLst>
          </p:cNvPr>
          <p:cNvSpPr/>
          <p:nvPr/>
        </p:nvSpPr>
        <p:spPr>
          <a:xfrm>
            <a:off x="10906990" y="1108352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653;p24">
            <a:extLst>
              <a:ext uri="{FF2B5EF4-FFF2-40B4-BE49-F238E27FC236}">
                <a16:creationId xmlns:a16="http://schemas.microsoft.com/office/drawing/2014/main" id="{777B7CEC-41CA-4387-B8CE-C27541445DD5}"/>
              </a:ext>
            </a:extLst>
          </p:cNvPr>
          <p:cNvSpPr/>
          <p:nvPr/>
        </p:nvSpPr>
        <p:spPr>
          <a:xfrm>
            <a:off x="1942161" y="5487019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009E31">
              <a:alpha val="89804"/>
            </a:srgbClr>
          </a:solidFill>
          <a:ln>
            <a:noFill/>
          </a:ln>
        </p:spPr>
      </p:sp>
      <p:sp>
        <p:nvSpPr>
          <p:cNvPr id="36" name="Google Shape;653;p24">
            <a:extLst>
              <a:ext uri="{FF2B5EF4-FFF2-40B4-BE49-F238E27FC236}">
                <a16:creationId xmlns:a16="http://schemas.microsoft.com/office/drawing/2014/main" id="{F3E90207-0C47-42F6-BA09-5F801DD630C2}"/>
              </a:ext>
            </a:extLst>
          </p:cNvPr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51" name="Google Shape;572;p20">
            <a:extLst>
              <a:ext uri="{FF2B5EF4-FFF2-40B4-BE49-F238E27FC236}">
                <a16:creationId xmlns:a16="http://schemas.microsoft.com/office/drawing/2014/main" id="{710182A9-4831-4A7D-AC44-2D2E9DC35988}"/>
              </a:ext>
            </a:extLst>
          </p:cNvPr>
          <p:cNvSpPr/>
          <p:nvPr/>
        </p:nvSpPr>
        <p:spPr>
          <a:xfrm>
            <a:off x="2325084" y="222366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B36AE-A85B-40E3-BF65-61405F6EB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184" r="90000">
                        <a14:foregroundMark x1="9184" y1="32449" x2="10510" y2="34286"/>
                        <a14:foregroundMark x1="87449" y1="38980" x2="83367" y2="3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20" y="3466440"/>
            <a:ext cx="4881664" cy="488166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49B18-0FD7-4969-ADE6-125E63EAF882}"/>
              </a:ext>
            </a:extLst>
          </p:cNvPr>
          <p:cNvGrpSpPr/>
          <p:nvPr/>
        </p:nvGrpSpPr>
        <p:grpSpPr>
          <a:xfrm rot="933378" flipH="1">
            <a:off x="-998013" y="349668"/>
            <a:ext cx="4872850" cy="6777114"/>
            <a:chOff x="8344874" y="472551"/>
            <a:chExt cx="2223239" cy="3194399"/>
          </a:xfrm>
        </p:grpSpPr>
        <p:sp>
          <p:nvSpPr>
            <p:cNvPr id="27" name="Google Shape;869;p34">
              <a:extLst>
                <a:ext uri="{FF2B5EF4-FFF2-40B4-BE49-F238E27FC236}">
                  <a16:creationId xmlns:a16="http://schemas.microsoft.com/office/drawing/2014/main" id="{75A5B4FA-622C-450B-96FB-9DD154C2524D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3558FB-087B-429A-A680-4225B5555EDD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0" name="Google Shape;868;p34">
                <a:extLst>
                  <a:ext uri="{FF2B5EF4-FFF2-40B4-BE49-F238E27FC236}">
                    <a16:creationId xmlns:a16="http://schemas.microsoft.com/office/drawing/2014/main" id="{C7010F68-8199-4FB9-BAD8-D47E7D3C4AD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0;p34">
                <a:extLst>
                  <a:ext uri="{FF2B5EF4-FFF2-40B4-BE49-F238E27FC236}">
                    <a16:creationId xmlns:a16="http://schemas.microsoft.com/office/drawing/2014/main" id="{3C8F07BF-CF05-4980-9D2A-CA84A4BD0051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1;p34">
                <a:extLst>
                  <a:ext uri="{FF2B5EF4-FFF2-40B4-BE49-F238E27FC236}">
                    <a16:creationId xmlns:a16="http://schemas.microsoft.com/office/drawing/2014/main" id="{57748115-98AE-476A-A12F-4DAA98D47874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2;p34">
                <a:extLst>
                  <a:ext uri="{FF2B5EF4-FFF2-40B4-BE49-F238E27FC236}">
                    <a16:creationId xmlns:a16="http://schemas.microsoft.com/office/drawing/2014/main" id="{A056ED0C-EF29-49EB-8FFC-6C67E475A288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873;p34">
                <a:extLst>
                  <a:ext uri="{FF2B5EF4-FFF2-40B4-BE49-F238E27FC236}">
                    <a16:creationId xmlns:a16="http://schemas.microsoft.com/office/drawing/2014/main" id="{1BFD9D5C-8F9C-4092-A499-CB477C1F3BDF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875;p34">
                <a:extLst>
                  <a:ext uri="{FF2B5EF4-FFF2-40B4-BE49-F238E27FC236}">
                    <a16:creationId xmlns:a16="http://schemas.microsoft.com/office/drawing/2014/main" id="{76E4E74C-940E-4323-A166-11E1D7904F63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Google Shape;876;p34">
              <a:extLst>
                <a:ext uri="{FF2B5EF4-FFF2-40B4-BE49-F238E27FC236}">
                  <a16:creationId xmlns:a16="http://schemas.microsoft.com/office/drawing/2014/main" id="{57C789EC-480F-4A59-9C72-EED81F68F22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B7DAB56-A260-4F13-9904-1999D689B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0" y="922498"/>
            <a:ext cx="1356720" cy="62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AA0F-55FB-4806-9FA6-F95DE2C94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1250" l="7500" r="90898">
                        <a14:foregroundMark x1="42227" y1="8789" x2="42383" y2="11211"/>
                        <a14:foregroundMark x1="9180" y1="39297" x2="10469" y2="39414"/>
                        <a14:foregroundMark x1="8906" y1="54883" x2="9180" y2="54883"/>
                        <a14:foregroundMark x1="8633" y1="39141" x2="8633" y2="39141"/>
                        <a14:foregroundMark x1="8203" y1="55039" x2="8203" y2="55039"/>
                        <a14:foregroundMark x1="7500" y1="39141" x2="7500" y2="39141"/>
                        <a14:foregroundMark x1="41094" y1="91328" x2="41094" y2="91328"/>
                        <a14:foregroundMark x1="41094" y1="90508" x2="41094" y2="91055"/>
                        <a14:foregroundMark x1="56719" y1="91328" x2="56719" y2="91328"/>
                        <a14:foregroundMark x1="90313" y1="49375" x2="90313" y2="49375"/>
                        <a14:foregroundMark x1="90898" y1="49375" x2="90898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10" y="0"/>
            <a:ext cx="1885545" cy="18855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8E0BE6-9C65-4AD5-9F8F-6A3871539ED0}"/>
              </a:ext>
            </a:extLst>
          </p:cNvPr>
          <p:cNvSpPr/>
          <p:nvPr/>
        </p:nvSpPr>
        <p:spPr>
          <a:xfrm>
            <a:off x="3456720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lành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8B860D-317B-4BAF-BD80-9EE0133CAC56}"/>
              </a:ext>
            </a:extLst>
          </p:cNvPr>
          <p:cNvSpPr/>
          <p:nvPr/>
        </p:nvSpPr>
        <p:spPr>
          <a:xfrm>
            <a:off x="7483582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lặng lẽ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3784DD-4786-4BA4-B944-FCAEF9B33659}"/>
              </a:ext>
            </a:extLst>
          </p:cNvPr>
          <p:cNvSpPr/>
          <p:nvPr/>
        </p:nvSpPr>
        <p:spPr>
          <a:xfrm>
            <a:off x="2985190" y="1519449"/>
            <a:ext cx="2670819" cy="818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chan chứa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732C50-ADF3-4906-922E-0ECF225D675F}"/>
              </a:ext>
            </a:extLst>
          </p:cNvPr>
          <p:cNvSpPr/>
          <p:nvPr/>
        </p:nvSpPr>
        <p:spPr>
          <a:xfrm>
            <a:off x="5745308" y="1530950"/>
            <a:ext cx="2073352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rau răm</a:t>
            </a:r>
          </a:p>
        </p:txBody>
      </p:sp>
      <p:sp>
        <p:nvSpPr>
          <p:cNvPr id="50" name="Google Shape;572;p20">
            <a:extLst>
              <a:ext uri="{FF2B5EF4-FFF2-40B4-BE49-F238E27FC236}">
                <a16:creationId xmlns:a16="http://schemas.microsoft.com/office/drawing/2014/main" id="{5A859A54-A200-4561-A492-73D7FE30FEC5}"/>
              </a:ext>
            </a:extLst>
          </p:cNvPr>
          <p:cNvSpPr/>
          <p:nvPr/>
        </p:nvSpPr>
        <p:spPr>
          <a:xfrm>
            <a:off x="7079225" y="316303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019282-C34A-4F5C-9E0D-41FB065747DA}"/>
              </a:ext>
            </a:extLst>
          </p:cNvPr>
          <p:cNvSpPr/>
          <p:nvPr/>
        </p:nvSpPr>
        <p:spPr>
          <a:xfrm>
            <a:off x="7937302" y="1526707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gió</a:t>
            </a:r>
          </a:p>
        </p:txBody>
      </p:sp>
      <p:pic>
        <p:nvPicPr>
          <p:cNvPr id="2050" name="Picture 2" descr="Blank White Paper Cartoon Clip Art - Paper Clipart Black And White –  Stunning free transparent png clipart images free download">
            <a:extLst>
              <a:ext uri="{FF2B5EF4-FFF2-40B4-BE49-F238E27FC236}">
                <a16:creationId xmlns:a16="http://schemas.microsoft.com/office/drawing/2014/main" id="{274175E8-3998-4BCB-83F1-7A17B549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9" b="92813" l="10000" r="90000">
                        <a14:foregroundMark x1="57619" y1="9375" x2="70595" y2="9219"/>
                        <a14:foregroundMark x1="26071" y1="91875" x2="35833" y2="92813"/>
                        <a14:foregroundMark x1="72619" y1="5469" x2="72619" y2="5469"/>
                        <a14:backgroundMark x1="85119" y1="77188" x2="80238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55" y="2036205"/>
            <a:ext cx="5104052" cy="38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05D41A-02EA-44BB-8A2F-8BB4DFDC55FA}"/>
              </a:ext>
            </a:extLst>
          </p:cNvPr>
          <p:cNvSpPr/>
          <p:nvPr/>
        </p:nvSpPr>
        <p:spPr>
          <a:xfrm>
            <a:off x="5470151" y="56906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trưa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D1C22E-125C-420E-91D1-87BEB9C6F351}"/>
              </a:ext>
            </a:extLst>
          </p:cNvPr>
          <p:cNvSpPr/>
          <p:nvPr/>
        </p:nvSpPr>
        <p:spPr>
          <a:xfrm>
            <a:off x="8803364" y="2602867"/>
            <a:ext cx="2964264" cy="2597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từ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khó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đọc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C88DE-F21A-429C-85CC-172919BF6D6C}"/>
              </a:ext>
            </a:extLst>
          </p:cNvPr>
          <p:cNvGrpSpPr/>
          <p:nvPr/>
        </p:nvGrpSpPr>
        <p:grpSpPr>
          <a:xfrm flipH="1">
            <a:off x="-1277644" y="2812601"/>
            <a:ext cx="2964319" cy="4259199"/>
            <a:chOff x="8344874" y="472551"/>
            <a:chExt cx="2223239" cy="3194399"/>
          </a:xfrm>
        </p:grpSpPr>
        <p:sp>
          <p:nvSpPr>
            <p:cNvPr id="17" name="Google Shape;869;p34">
              <a:extLst>
                <a:ext uri="{FF2B5EF4-FFF2-40B4-BE49-F238E27FC236}">
                  <a16:creationId xmlns:a16="http://schemas.microsoft.com/office/drawing/2014/main" id="{B34DD383-EFD3-4FEA-A644-B44485965F9E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02CF3E-A664-4CC0-81B9-A9B2837937D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0" name="Google Shape;868;p34">
                <a:extLst>
                  <a:ext uri="{FF2B5EF4-FFF2-40B4-BE49-F238E27FC236}">
                    <a16:creationId xmlns:a16="http://schemas.microsoft.com/office/drawing/2014/main" id="{A01672F3-74D5-4704-9527-A5D3066A207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0;p34">
                <a:extLst>
                  <a:ext uri="{FF2B5EF4-FFF2-40B4-BE49-F238E27FC236}">
                    <a16:creationId xmlns:a16="http://schemas.microsoft.com/office/drawing/2014/main" id="{FD95C047-90D9-4E8C-9E49-F954CE326DC9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871;p34">
                <a:extLst>
                  <a:ext uri="{FF2B5EF4-FFF2-40B4-BE49-F238E27FC236}">
                    <a16:creationId xmlns:a16="http://schemas.microsoft.com/office/drawing/2014/main" id="{EBE1F484-D887-44C4-A732-74E267C83BA5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872;p34">
                <a:extLst>
                  <a:ext uri="{FF2B5EF4-FFF2-40B4-BE49-F238E27FC236}">
                    <a16:creationId xmlns:a16="http://schemas.microsoft.com/office/drawing/2014/main" id="{01C0868D-E628-4F62-8DBC-225E4212A6AE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873;p34">
                <a:extLst>
                  <a:ext uri="{FF2B5EF4-FFF2-40B4-BE49-F238E27FC236}">
                    <a16:creationId xmlns:a16="http://schemas.microsoft.com/office/drawing/2014/main" id="{F7EF347E-2285-4F9F-8580-BD39BF6F3EF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875;p34">
                <a:extLst>
                  <a:ext uri="{FF2B5EF4-FFF2-40B4-BE49-F238E27FC236}">
                    <a16:creationId xmlns:a16="http://schemas.microsoft.com/office/drawing/2014/main" id="{06E2A0D3-B901-4FED-8B4C-5224592D57F8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876;p34">
              <a:extLst>
                <a:ext uri="{FF2B5EF4-FFF2-40B4-BE49-F238E27FC236}">
                  <a16:creationId xmlns:a16="http://schemas.microsoft.com/office/drawing/2014/main" id="{269DBBDD-1AC6-438C-BAC5-DA368A0ED5B8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5D5AB9-6D0C-4D5B-AB90-C3C79CE68358}"/>
              </a:ext>
            </a:extLst>
          </p:cNvPr>
          <p:cNvGrpSpPr/>
          <p:nvPr/>
        </p:nvGrpSpPr>
        <p:grpSpPr>
          <a:xfrm rot="1654375" flipH="1">
            <a:off x="218307" y="2491256"/>
            <a:ext cx="3284826" cy="5198309"/>
            <a:chOff x="8344874" y="472551"/>
            <a:chExt cx="2223239" cy="3194399"/>
          </a:xfrm>
        </p:grpSpPr>
        <p:sp>
          <p:nvSpPr>
            <p:cNvPr id="39" name="Google Shape;869;p34">
              <a:extLst>
                <a:ext uri="{FF2B5EF4-FFF2-40B4-BE49-F238E27FC236}">
                  <a16:creationId xmlns:a16="http://schemas.microsoft.com/office/drawing/2014/main" id="{5FECC354-BFB9-4C13-9D30-CC2F2E5795B7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3F2A41-D45A-44AF-A915-45045935CFE6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2" name="Google Shape;868;p34">
                <a:extLst>
                  <a:ext uri="{FF2B5EF4-FFF2-40B4-BE49-F238E27FC236}">
                    <a16:creationId xmlns:a16="http://schemas.microsoft.com/office/drawing/2014/main" id="{EEE2EF7C-711B-4EC4-96D6-8762196CF7E1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0;p34">
                <a:extLst>
                  <a:ext uri="{FF2B5EF4-FFF2-40B4-BE49-F238E27FC236}">
                    <a16:creationId xmlns:a16="http://schemas.microsoft.com/office/drawing/2014/main" id="{EE1CF7EF-DEA5-4550-BC8F-2C46D97B1538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871;p34">
                <a:extLst>
                  <a:ext uri="{FF2B5EF4-FFF2-40B4-BE49-F238E27FC236}">
                    <a16:creationId xmlns:a16="http://schemas.microsoft.com/office/drawing/2014/main" id="{49F3ACB7-4542-4E44-AD73-2B81C93B438B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872;p34">
                <a:extLst>
                  <a:ext uri="{FF2B5EF4-FFF2-40B4-BE49-F238E27FC236}">
                    <a16:creationId xmlns:a16="http://schemas.microsoft.com/office/drawing/2014/main" id="{678D563E-25FC-4EBF-8EF9-0D1A53587C1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873;p34">
                <a:extLst>
                  <a:ext uri="{FF2B5EF4-FFF2-40B4-BE49-F238E27FC236}">
                    <a16:creationId xmlns:a16="http://schemas.microsoft.com/office/drawing/2014/main" id="{F8E421A6-B965-4EE7-BD2D-E426FDC5A02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875;p34">
                <a:extLst>
                  <a:ext uri="{FF2B5EF4-FFF2-40B4-BE49-F238E27FC236}">
                    <a16:creationId xmlns:a16="http://schemas.microsoft.com/office/drawing/2014/main" id="{04827466-8CBA-4BF7-B60F-7965DFB54402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" name="Google Shape;876;p34">
              <a:extLst>
                <a:ext uri="{FF2B5EF4-FFF2-40B4-BE49-F238E27FC236}">
                  <a16:creationId xmlns:a16="http://schemas.microsoft.com/office/drawing/2014/main" id="{E56E0F0F-E357-4EC5-8304-8088CACB575D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BDDDC2-6762-4A16-9603-4035DE2376AC}"/>
              </a:ext>
            </a:extLst>
          </p:cNvPr>
          <p:cNvSpPr/>
          <p:nvPr/>
        </p:nvSpPr>
        <p:spPr>
          <a:xfrm>
            <a:off x="4549558" y="3611063"/>
            <a:ext cx="2785458" cy="12640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</a:rPr>
              <a:t>gi</a:t>
            </a:r>
            <a:r>
              <a:rPr lang="en-US" sz="7200">
                <a:solidFill>
                  <a:srgbClr val="FFC000"/>
                </a:solidFill>
              </a:rPr>
              <a:t>ó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1EFFFB9-D95D-433A-893A-5408ADF08AEF}"/>
              </a:ext>
            </a:extLst>
          </p:cNvPr>
          <p:cNvGrpSpPr/>
          <p:nvPr/>
        </p:nvGrpSpPr>
        <p:grpSpPr>
          <a:xfrm>
            <a:off x="10249840" y="5055190"/>
            <a:ext cx="1804394" cy="1728771"/>
            <a:chOff x="4884200" y="-951096"/>
            <a:chExt cx="7013980" cy="7585257"/>
          </a:xfrm>
        </p:grpSpPr>
        <p:pic>
          <p:nvPicPr>
            <p:cNvPr id="54" name="Picture 4" descr="cute coconut cartoon is playing hula hoop 3438814 Vector Art at Vecteezy">
              <a:extLst>
                <a:ext uri="{FF2B5EF4-FFF2-40B4-BE49-F238E27FC236}">
                  <a16:creationId xmlns:a16="http://schemas.microsoft.com/office/drawing/2014/main" id="{342D74B1-6D90-4537-A4FE-B88A162576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2211" y1="67449" x2="45474" y2="69796"/>
                          <a14:backgroundMark x1="29579" y1="55000" x2="30211" y2="58878"/>
                          <a14:backgroundMark x1="30211" y1="58878" x2="33368" y2="60612"/>
                          <a14:backgroundMark x1="30105" y1="54694" x2="28947" y2="58265"/>
                          <a14:backgroundMark x1="28947" y1="58265" x2="33474" y2="61327"/>
                          <a14:backgroundMark x1="25053" y1="58163" x2="31895" y2="62653"/>
                          <a14:backgroundMark x1="25158" y1="56531" x2="29895" y2="61020"/>
                          <a14:backgroundMark x1="40842" y1="64694" x2="47579" y2="64796"/>
                          <a14:backgroundMark x1="88211" y1="63571" x2="88211" y2="63571"/>
                          <a14:backgroundMark x1="88421" y1="63367" x2="88211" y2="6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7" t="19161" r="22770" b="22545"/>
            <a:stretch/>
          </p:blipFill>
          <p:spPr bwMode="auto">
            <a:xfrm>
              <a:off x="4884200" y="-951096"/>
              <a:ext cx="7013980" cy="7585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9089E7D-138E-435D-B4FF-9C581A4A528B}"/>
                </a:ext>
              </a:extLst>
            </p:cNvPr>
            <p:cNvSpPr/>
            <p:nvPr/>
          </p:nvSpPr>
          <p:spPr>
            <a:xfrm>
              <a:off x="5349591" y="3384720"/>
              <a:ext cx="6161442" cy="1739897"/>
            </a:xfrm>
            <a:custGeom>
              <a:avLst/>
              <a:gdLst>
                <a:gd name="connsiteX0" fmla="*/ 507657 w 6161441"/>
                <a:gd name="connsiteY0" fmla="*/ 218740 h 1707801"/>
                <a:gd name="connsiteX1" fmla="*/ 298936 w 6161441"/>
                <a:gd name="connsiteY1" fmla="*/ 447340 h 1707801"/>
                <a:gd name="connsiteX2" fmla="*/ 428144 w 6161441"/>
                <a:gd name="connsiteY2" fmla="*/ 785270 h 1707801"/>
                <a:gd name="connsiteX3" fmla="*/ 1183518 w 6161441"/>
                <a:gd name="connsiteY3" fmla="*/ 1172896 h 1707801"/>
                <a:gd name="connsiteX4" fmla="*/ 2664449 w 6161441"/>
                <a:gd name="connsiteY4" fmla="*/ 1401496 h 1707801"/>
                <a:gd name="connsiteX5" fmla="*/ 4145379 w 6161441"/>
                <a:gd name="connsiteY5" fmla="*/ 1341861 h 1707801"/>
                <a:gd name="connsiteX6" fmla="*/ 5437466 w 6161441"/>
                <a:gd name="connsiteY6" fmla="*/ 1013870 h 1707801"/>
                <a:gd name="connsiteX7" fmla="*/ 5874788 w 6161441"/>
                <a:gd name="connsiteY7" fmla="*/ 566609 h 1707801"/>
                <a:gd name="connsiteX8" fmla="*/ 5636249 w 6161441"/>
                <a:gd name="connsiteY8" fmla="*/ 188922 h 1707801"/>
                <a:gd name="connsiteX9" fmla="*/ 5725701 w 6161441"/>
                <a:gd name="connsiteY9" fmla="*/ 129287 h 1707801"/>
                <a:gd name="connsiteX10" fmla="*/ 5825092 w 6161441"/>
                <a:gd name="connsiteY10" fmla="*/ 79 h 1707801"/>
                <a:gd name="connsiteX11" fmla="*/ 5994057 w 6161441"/>
                <a:gd name="connsiteY11" fmla="*/ 149166 h 1707801"/>
                <a:gd name="connsiteX12" fmla="*/ 6143144 w 6161441"/>
                <a:gd name="connsiteY12" fmla="*/ 417522 h 1707801"/>
                <a:gd name="connsiteX13" fmla="*/ 6093449 w 6161441"/>
                <a:gd name="connsiteY13" fmla="*/ 805148 h 1707801"/>
                <a:gd name="connsiteX14" fmla="*/ 5556736 w 6161441"/>
                <a:gd name="connsiteY14" fmla="*/ 1262348 h 1707801"/>
                <a:gd name="connsiteX15" fmla="*/ 4751666 w 6161441"/>
                <a:gd name="connsiteY15" fmla="*/ 1530705 h 1707801"/>
                <a:gd name="connsiteX16" fmla="*/ 3399944 w 6161441"/>
                <a:gd name="connsiteY16" fmla="*/ 1699670 h 1707801"/>
                <a:gd name="connsiteX17" fmla="*/ 2187370 w 6161441"/>
                <a:gd name="connsiteY17" fmla="*/ 1649974 h 1707801"/>
                <a:gd name="connsiteX18" fmla="*/ 905223 w 6161441"/>
                <a:gd name="connsiteY18" fmla="*/ 1381618 h 1707801"/>
                <a:gd name="connsiteX19" fmla="*/ 229362 w 6161441"/>
                <a:gd name="connsiteY19" fmla="*/ 964174 h 1707801"/>
                <a:gd name="connsiteX20" fmla="*/ 762 w 6161441"/>
                <a:gd name="connsiteY20" fmla="*/ 526853 h 1707801"/>
                <a:gd name="connsiteX21" fmla="*/ 288996 w 6161441"/>
                <a:gd name="connsiteY21" fmla="*/ 19957 h 1707801"/>
                <a:gd name="connsiteX22" fmla="*/ 507657 w 6161441"/>
                <a:gd name="connsiteY22" fmla="*/ 218740 h 1707801"/>
                <a:gd name="connsiteX0" fmla="*/ 507657 w 6161441"/>
                <a:gd name="connsiteY0" fmla="*/ 218748 h 1707809"/>
                <a:gd name="connsiteX1" fmla="*/ 298936 w 6161441"/>
                <a:gd name="connsiteY1" fmla="*/ 447348 h 1707809"/>
                <a:gd name="connsiteX2" fmla="*/ 428144 w 6161441"/>
                <a:gd name="connsiteY2" fmla="*/ 785278 h 1707809"/>
                <a:gd name="connsiteX3" fmla="*/ 1183518 w 6161441"/>
                <a:gd name="connsiteY3" fmla="*/ 1172904 h 1707809"/>
                <a:gd name="connsiteX4" fmla="*/ 2664449 w 6161441"/>
                <a:gd name="connsiteY4" fmla="*/ 1401504 h 1707809"/>
                <a:gd name="connsiteX5" fmla="*/ 4145379 w 6161441"/>
                <a:gd name="connsiteY5" fmla="*/ 1341869 h 1707809"/>
                <a:gd name="connsiteX6" fmla="*/ 5437466 w 6161441"/>
                <a:gd name="connsiteY6" fmla="*/ 1013878 h 1707809"/>
                <a:gd name="connsiteX7" fmla="*/ 5874788 w 6161441"/>
                <a:gd name="connsiteY7" fmla="*/ 566617 h 1707809"/>
                <a:gd name="connsiteX8" fmla="*/ 5636250 w 6161441"/>
                <a:gd name="connsiteY8" fmla="*/ 238523 h 1707809"/>
                <a:gd name="connsiteX9" fmla="*/ 5725701 w 6161441"/>
                <a:gd name="connsiteY9" fmla="*/ 129295 h 1707809"/>
                <a:gd name="connsiteX10" fmla="*/ 5825092 w 6161441"/>
                <a:gd name="connsiteY10" fmla="*/ 87 h 1707809"/>
                <a:gd name="connsiteX11" fmla="*/ 5994057 w 6161441"/>
                <a:gd name="connsiteY11" fmla="*/ 149174 h 1707809"/>
                <a:gd name="connsiteX12" fmla="*/ 6143144 w 6161441"/>
                <a:gd name="connsiteY12" fmla="*/ 417530 h 1707809"/>
                <a:gd name="connsiteX13" fmla="*/ 6093449 w 6161441"/>
                <a:gd name="connsiteY13" fmla="*/ 805156 h 1707809"/>
                <a:gd name="connsiteX14" fmla="*/ 5556736 w 6161441"/>
                <a:gd name="connsiteY14" fmla="*/ 1262356 h 1707809"/>
                <a:gd name="connsiteX15" fmla="*/ 4751666 w 6161441"/>
                <a:gd name="connsiteY15" fmla="*/ 1530713 h 1707809"/>
                <a:gd name="connsiteX16" fmla="*/ 3399944 w 6161441"/>
                <a:gd name="connsiteY16" fmla="*/ 1699678 h 1707809"/>
                <a:gd name="connsiteX17" fmla="*/ 2187370 w 6161441"/>
                <a:gd name="connsiteY17" fmla="*/ 1649982 h 1707809"/>
                <a:gd name="connsiteX18" fmla="*/ 905223 w 6161441"/>
                <a:gd name="connsiteY18" fmla="*/ 1381626 h 1707809"/>
                <a:gd name="connsiteX19" fmla="*/ 229362 w 6161441"/>
                <a:gd name="connsiteY19" fmla="*/ 964182 h 1707809"/>
                <a:gd name="connsiteX20" fmla="*/ 762 w 6161441"/>
                <a:gd name="connsiteY20" fmla="*/ 526861 h 1707809"/>
                <a:gd name="connsiteX21" fmla="*/ 288996 w 6161441"/>
                <a:gd name="connsiteY21" fmla="*/ 19965 h 1707809"/>
                <a:gd name="connsiteX22" fmla="*/ 507657 w 6161441"/>
                <a:gd name="connsiteY22" fmla="*/ 218748 h 1707809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37467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29202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82215 w 6161441"/>
                <a:gd name="connsiteY0" fmla="*/ 207912 h 1696972"/>
                <a:gd name="connsiteX1" fmla="*/ 298936 w 6161441"/>
                <a:gd name="connsiteY1" fmla="*/ 436511 h 1696972"/>
                <a:gd name="connsiteX2" fmla="*/ 428144 w 6161441"/>
                <a:gd name="connsiteY2" fmla="*/ 774441 h 1696972"/>
                <a:gd name="connsiteX3" fmla="*/ 1183518 w 6161441"/>
                <a:gd name="connsiteY3" fmla="*/ 1162067 h 1696972"/>
                <a:gd name="connsiteX4" fmla="*/ 2664449 w 6161441"/>
                <a:gd name="connsiteY4" fmla="*/ 1390667 h 1696972"/>
                <a:gd name="connsiteX5" fmla="*/ 4145379 w 6161441"/>
                <a:gd name="connsiteY5" fmla="*/ 1331032 h 1696972"/>
                <a:gd name="connsiteX6" fmla="*/ 5437466 w 6161441"/>
                <a:gd name="connsiteY6" fmla="*/ 1003041 h 1696972"/>
                <a:gd name="connsiteX7" fmla="*/ 5874788 w 6161441"/>
                <a:gd name="connsiteY7" fmla="*/ 555780 h 1696972"/>
                <a:gd name="connsiteX8" fmla="*/ 5636250 w 6161441"/>
                <a:gd name="connsiteY8" fmla="*/ 227686 h 1696972"/>
                <a:gd name="connsiteX9" fmla="*/ 5725701 w 6161441"/>
                <a:gd name="connsiteY9" fmla="*/ 118458 h 1696972"/>
                <a:gd name="connsiteX10" fmla="*/ 5899649 w 6161441"/>
                <a:gd name="connsiteY10" fmla="*/ 30578 h 1696972"/>
                <a:gd name="connsiteX11" fmla="*/ 5994057 w 6161441"/>
                <a:gd name="connsiteY11" fmla="*/ 138337 h 1696972"/>
                <a:gd name="connsiteX12" fmla="*/ 6143144 w 6161441"/>
                <a:gd name="connsiteY12" fmla="*/ 406693 h 1696972"/>
                <a:gd name="connsiteX13" fmla="*/ 6093449 w 6161441"/>
                <a:gd name="connsiteY13" fmla="*/ 794319 h 1696972"/>
                <a:gd name="connsiteX14" fmla="*/ 5556736 w 6161441"/>
                <a:gd name="connsiteY14" fmla="*/ 1251519 h 1696972"/>
                <a:gd name="connsiteX15" fmla="*/ 4751666 w 6161441"/>
                <a:gd name="connsiteY15" fmla="*/ 1519876 h 1696972"/>
                <a:gd name="connsiteX16" fmla="*/ 3399944 w 6161441"/>
                <a:gd name="connsiteY16" fmla="*/ 1688841 h 1696972"/>
                <a:gd name="connsiteX17" fmla="*/ 2187370 w 6161441"/>
                <a:gd name="connsiteY17" fmla="*/ 1639145 h 1696972"/>
                <a:gd name="connsiteX18" fmla="*/ 905223 w 6161441"/>
                <a:gd name="connsiteY18" fmla="*/ 1370789 h 1696972"/>
                <a:gd name="connsiteX19" fmla="*/ 229362 w 6161441"/>
                <a:gd name="connsiteY19" fmla="*/ 953345 h 1696972"/>
                <a:gd name="connsiteX20" fmla="*/ 762 w 6161441"/>
                <a:gd name="connsiteY20" fmla="*/ 516024 h 1696972"/>
                <a:gd name="connsiteX21" fmla="*/ 288996 w 6161441"/>
                <a:gd name="connsiteY21" fmla="*/ 9128 h 1696972"/>
                <a:gd name="connsiteX22" fmla="*/ 582215 w 6161441"/>
                <a:gd name="connsiteY22" fmla="*/ 207912 h 1696972"/>
                <a:gd name="connsiteX0" fmla="*/ 582215 w 6161441"/>
                <a:gd name="connsiteY0" fmla="*/ 256050 h 1745110"/>
                <a:gd name="connsiteX1" fmla="*/ 298936 w 6161441"/>
                <a:gd name="connsiteY1" fmla="*/ 484649 h 1745110"/>
                <a:gd name="connsiteX2" fmla="*/ 428144 w 6161441"/>
                <a:gd name="connsiteY2" fmla="*/ 822579 h 1745110"/>
                <a:gd name="connsiteX3" fmla="*/ 1183518 w 6161441"/>
                <a:gd name="connsiteY3" fmla="*/ 1210205 h 1745110"/>
                <a:gd name="connsiteX4" fmla="*/ 2664449 w 6161441"/>
                <a:gd name="connsiteY4" fmla="*/ 1438805 h 1745110"/>
                <a:gd name="connsiteX5" fmla="*/ 4145379 w 6161441"/>
                <a:gd name="connsiteY5" fmla="*/ 1379170 h 1745110"/>
                <a:gd name="connsiteX6" fmla="*/ 5437466 w 6161441"/>
                <a:gd name="connsiteY6" fmla="*/ 1051179 h 1745110"/>
                <a:gd name="connsiteX7" fmla="*/ 5874788 w 6161441"/>
                <a:gd name="connsiteY7" fmla="*/ 603918 h 1745110"/>
                <a:gd name="connsiteX8" fmla="*/ 5636250 w 6161441"/>
                <a:gd name="connsiteY8" fmla="*/ 275824 h 1745110"/>
                <a:gd name="connsiteX9" fmla="*/ 5725701 w 6161441"/>
                <a:gd name="connsiteY9" fmla="*/ 166596 h 1745110"/>
                <a:gd name="connsiteX10" fmla="*/ 5899649 w 6161441"/>
                <a:gd name="connsiteY10" fmla="*/ 78716 h 1745110"/>
                <a:gd name="connsiteX11" fmla="*/ 5994057 w 6161441"/>
                <a:gd name="connsiteY11" fmla="*/ 186475 h 1745110"/>
                <a:gd name="connsiteX12" fmla="*/ 6143144 w 6161441"/>
                <a:gd name="connsiteY12" fmla="*/ 454831 h 1745110"/>
                <a:gd name="connsiteX13" fmla="*/ 6093449 w 6161441"/>
                <a:gd name="connsiteY13" fmla="*/ 842457 h 1745110"/>
                <a:gd name="connsiteX14" fmla="*/ 5556736 w 6161441"/>
                <a:gd name="connsiteY14" fmla="*/ 1299657 h 1745110"/>
                <a:gd name="connsiteX15" fmla="*/ 4751666 w 6161441"/>
                <a:gd name="connsiteY15" fmla="*/ 1568014 h 1745110"/>
                <a:gd name="connsiteX16" fmla="*/ 3399944 w 6161441"/>
                <a:gd name="connsiteY16" fmla="*/ 1736979 h 1745110"/>
                <a:gd name="connsiteX17" fmla="*/ 2187370 w 6161441"/>
                <a:gd name="connsiteY17" fmla="*/ 1687283 h 1745110"/>
                <a:gd name="connsiteX18" fmla="*/ 905223 w 6161441"/>
                <a:gd name="connsiteY18" fmla="*/ 1418927 h 1745110"/>
                <a:gd name="connsiteX19" fmla="*/ 229362 w 6161441"/>
                <a:gd name="connsiteY19" fmla="*/ 1001483 h 1745110"/>
                <a:gd name="connsiteX20" fmla="*/ 762 w 6161441"/>
                <a:gd name="connsiteY20" fmla="*/ 564162 h 1745110"/>
                <a:gd name="connsiteX21" fmla="*/ 288996 w 6161441"/>
                <a:gd name="connsiteY21" fmla="*/ 7675 h 1745110"/>
                <a:gd name="connsiteX22" fmla="*/ 582215 w 6161441"/>
                <a:gd name="connsiteY22" fmla="*/ 256050 h 1745110"/>
                <a:gd name="connsiteX0" fmla="*/ 582215 w 6161441"/>
                <a:gd name="connsiteY0" fmla="*/ 250837 h 1739897"/>
                <a:gd name="connsiteX1" fmla="*/ 298936 w 6161441"/>
                <a:gd name="connsiteY1" fmla="*/ 479436 h 1739897"/>
                <a:gd name="connsiteX2" fmla="*/ 428144 w 6161441"/>
                <a:gd name="connsiteY2" fmla="*/ 817366 h 1739897"/>
                <a:gd name="connsiteX3" fmla="*/ 1183518 w 6161441"/>
                <a:gd name="connsiteY3" fmla="*/ 1204992 h 1739897"/>
                <a:gd name="connsiteX4" fmla="*/ 2664449 w 6161441"/>
                <a:gd name="connsiteY4" fmla="*/ 1433592 h 1739897"/>
                <a:gd name="connsiteX5" fmla="*/ 4145379 w 6161441"/>
                <a:gd name="connsiteY5" fmla="*/ 1373957 h 1739897"/>
                <a:gd name="connsiteX6" fmla="*/ 5437466 w 6161441"/>
                <a:gd name="connsiteY6" fmla="*/ 1045966 h 1739897"/>
                <a:gd name="connsiteX7" fmla="*/ 5874788 w 6161441"/>
                <a:gd name="connsiteY7" fmla="*/ 598705 h 1739897"/>
                <a:gd name="connsiteX8" fmla="*/ 5636250 w 6161441"/>
                <a:gd name="connsiteY8" fmla="*/ 270611 h 1739897"/>
                <a:gd name="connsiteX9" fmla="*/ 5725701 w 6161441"/>
                <a:gd name="connsiteY9" fmla="*/ 161383 h 1739897"/>
                <a:gd name="connsiteX10" fmla="*/ 5899649 w 6161441"/>
                <a:gd name="connsiteY10" fmla="*/ 73503 h 1739897"/>
                <a:gd name="connsiteX11" fmla="*/ 5994057 w 6161441"/>
                <a:gd name="connsiteY11" fmla="*/ 181262 h 1739897"/>
                <a:gd name="connsiteX12" fmla="*/ 6143144 w 6161441"/>
                <a:gd name="connsiteY12" fmla="*/ 449618 h 1739897"/>
                <a:gd name="connsiteX13" fmla="*/ 6093449 w 6161441"/>
                <a:gd name="connsiteY13" fmla="*/ 837244 h 1739897"/>
                <a:gd name="connsiteX14" fmla="*/ 5556736 w 6161441"/>
                <a:gd name="connsiteY14" fmla="*/ 1294444 h 1739897"/>
                <a:gd name="connsiteX15" fmla="*/ 4751666 w 6161441"/>
                <a:gd name="connsiteY15" fmla="*/ 1562801 h 1739897"/>
                <a:gd name="connsiteX16" fmla="*/ 3399944 w 6161441"/>
                <a:gd name="connsiteY16" fmla="*/ 1731766 h 1739897"/>
                <a:gd name="connsiteX17" fmla="*/ 2187370 w 6161441"/>
                <a:gd name="connsiteY17" fmla="*/ 1682070 h 1739897"/>
                <a:gd name="connsiteX18" fmla="*/ 905223 w 6161441"/>
                <a:gd name="connsiteY18" fmla="*/ 1413714 h 1739897"/>
                <a:gd name="connsiteX19" fmla="*/ 229362 w 6161441"/>
                <a:gd name="connsiteY19" fmla="*/ 996270 h 1739897"/>
                <a:gd name="connsiteX20" fmla="*/ 762 w 6161441"/>
                <a:gd name="connsiteY20" fmla="*/ 558949 h 1739897"/>
                <a:gd name="connsiteX21" fmla="*/ 288996 w 6161441"/>
                <a:gd name="connsiteY21" fmla="*/ 2462 h 1739897"/>
                <a:gd name="connsiteX22" fmla="*/ 582215 w 6161441"/>
                <a:gd name="connsiteY22" fmla="*/ 250837 h 17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61441" h="1739897">
                  <a:moveTo>
                    <a:pt x="582215" y="250837"/>
                  </a:moveTo>
                  <a:cubicBezTo>
                    <a:pt x="583872" y="330333"/>
                    <a:pt x="324614" y="385015"/>
                    <a:pt x="298936" y="479436"/>
                  </a:cubicBezTo>
                  <a:cubicBezTo>
                    <a:pt x="273258" y="573857"/>
                    <a:pt x="280714" y="696440"/>
                    <a:pt x="428144" y="817366"/>
                  </a:cubicBezTo>
                  <a:cubicBezTo>
                    <a:pt x="575574" y="938292"/>
                    <a:pt x="810801" y="1102288"/>
                    <a:pt x="1183518" y="1204992"/>
                  </a:cubicBezTo>
                  <a:cubicBezTo>
                    <a:pt x="1556236" y="1307696"/>
                    <a:pt x="2170806" y="1405431"/>
                    <a:pt x="2664449" y="1433592"/>
                  </a:cubicBezTo>
                  <a:cubicBezTo>
                    <a:pt x="3158092" y="1461753"/>
                    <a:pt x="3683210" y="1438561"/>
                    <a:pt x="4145379" y="1373957"/>
                  </a:cubicBezTo>
                  <a:cubicBezTo>
                    <a:pt x="4607549" y="1309353"/>
                    <a:pt x="5149231" y="1175175"/>
                    <a:pt x="5437466" y="1045966"/>
                  </a:cubicBezTo>
                  <a:cubicBezTo>
                    <a:pt x="5725701" y="916757"/>
                    <a:pt x="5841657" y="727931"/>
                    <a:pt x="5874788" y="598705"/>
                  </a:cubicBezTo>
                  <a:cubicBezTo>
                    <a:pt x="5907919" y="469479"/>
                    <a:pt x="5661098" y="343498"/>
                    <a:pt x="5636250" y="270611"/>
                  </a:cubicBezTo>
                  <a:cubicBezTo>
                    <a:pt x="5611402" y="197724"/>
                    <a:pt x="5681801" y="194234"/>
                    <a:pt x="5725701" y="161383"/>
                  </a:cubicBezTo>
                  <a:cubicBezTo>
                    <a:pt x="5769601" y="128532"/>
                    <a:pt x="5854923" y="70190"/>
                    <a:pt x="5899649" y="73503"/>
                  </a:cubicBezTo>
                  <a:cubicBezTo>
                    <a:pt x="5944375" y="76816"/>
                    <a:pt x="5953475" y="118576"/>
                    <a:pt x="5994057" y="181262"/>
                  </a:cubicBezTo>
                  <a:cubicBezTo>
                    <a:pt x="6034639" y="243948"/>
                    <a:pt x="6126579" y="340288"/>
                    <a:pt x="6143144" y="449618"/>
                  </a:cubicBezTo>
                  <a:cubicBezTo>
                    <a:pt x="6159709" y="558948"/>
                    <a:pt x="6191184" y="696440"/>
                    <a:pt x="6093449" y="837244"/>
                  </a:cubicBezTo>
                  <a:cubicBezTo>
                    <a:pt x="5995714" y="978048"/>
                    <a:pt x="5780366" y="1173518"/>
                    <a:pt x="5556736" y="1294444"/>
                  </a:cubicBezTo>
                  <a:cubicBezTo>
                    <a:pt x="5333106" y="1415370"/>
                    <a:pt x="5111131" y="1489914"/>
                    <a:pt x="4751666" y="1562801"/>
                  </a:cubicBezTo>
                  <a:cubicBezTo>
                    <a:pt x="4392201" y="1635688"/>
                    <a:pt x="3827327" y="1711888"/>
                    <a:pt x="3399944" y="1731766"/>
                  </a:cubicBezTo>
                  <a:cubicBezTo>
                    <a:pt x="2972561" y="1751644"/>
                    <a:pt x="2603157" y="1735079"/>
                    <a:pt x="2187370" y="1682070"/>
                  </a:cubicBezTo>
                  <a:cubicBezTo>
                    <a:pt x="1771583" y="1629061"/>
                    <a:pt x="1231558" y="1528014"/>
                    <a:pt x="905223" y="1413714"/>
                  </a:cubicBezTo>
                  <a:cubicBezTo>
                    <a:pt x="578888" y="1299414"/>
                    <a:pt x="380105" y="1138731"/>
                    <a:pt x="229362" y="996270"/>
                  </a:cubicBezTo>
                  <a:cubicBezTo>
                    <a:pt x="78618" y="853809"/>
                    <a:pt x="-9177" y="716318"/>
                    <a:pt x="762" y="558949"/>
                  </a:cubicBezTo>
                  <a:cubicBezTo>
                    <a:pt x="10701" y="401580"/>
                    <a:pt x="216939" y="29018"/>
                    <a:pt x="288996" y="2462"/>
                  </a:cubicBezTo>
                  <a:cubicBezTo>
                    <a:pt x="361053" y="-24094"/>
                    <a:pt x="580558" y="171341"/>
                    <a:pt x="582215" y="250837"/>
                  </a:cubicBezTo>
                  <a:close/>
                </a:path>
              </a:pathLst>
            </a:custGeom>
            <a:solidFill>
              <a:srgbClr val="FC9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61523F3-5085-4537-A0FD-CB978691EE21}"/>
              </a:ext>
            </a:extLst>
          </p:cNvPr>
          <p:cNvGrpSpPr/>
          <p:nvPr/>
        </p:nvGrpSpPr>
        <p:grpSpPr>
          <a:xfrm>
            <a:off x="719614" y="5138971"/>
            <a:ext cx="2267467" cy="2246537"/>
            <a:chOff x="5013040" y="-390195"/>
            <a:chExt cx="4110697" cy="4110697"/>
          </a:xfrm>
        </p:grpSpPr>
        <p:pic>
          <p:nvPicPr>
            <p:cNvPr id="57" name="Picture 8" descr="Cute coconut cartoon icon illustration 4916008 Vector Art at Vecteezy">
              <a:extLst>
                <a:ext uri="{FF2B5EF4-FFF2-40B4-BE49-F238E27FC236}">
                  <a16:creationId xmlns:a16="http://schemas.microsoft.com/office/drawing/2014/main" id="{F62A567D-35F5-4E88-A8DB-E516A291E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2286">
              <a:off x="5013040" y="-390195"/>
              <a:ext cx="4110697" cy="411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297CD88-D396-41E9-8EC5-CDF8D4F45BFA}"/>
                </a:ext>
              </a:extLst>
            </p:cNvPr>
            <p:cNvSpPr/>
            <p:nvPr/>
          </p:nvSpPr>
          <p:spPr>
            <a:xfrm>
              <a:off x="5950654" y="1519529"/>
              <a:ext cx="271591" cy="609061"/>
            </a:xfrm>
            <a:custGeom>
              <a:avLst/>
              <a:gdLst>
                <a:gd name="connsiteX0" fmla="*/ 131728 w 131728"/>
                <a:gd name="connsiteY0" fmla="*/ 0 h 354842"/>
                <a:gd name="connsiteX1" fmla="*/ 24 w 131728"/>
                <a:gd name="connsiteY1" fmla="*/ 142992 h 354842"/>
                <a:gd name="connsiteX2" fmla="*/ 120439 w 131728"/>
                <a:gd name="connsiteY2" fmla="*/ 285985 h 354842"/>
                <a:gd name="connsiteX3" fmla="*/ 79046 w 131728"/>
                <a:gd name="connsiteY3" fmla="*/ 353718 h 354842"/>
                <a:gd name="connsiteX4" fmla="*/ 56468 w 131728"/>
                <a:gd name="connsiteY4" fmla="*/ 323615 h 354842"/>
                <a:gd name="connsiteX5" fmla="*/ 101624 w 131728"/>
                <a:gd name="connsiteY5" fmla="*/ 263407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728" h="354842">
                  <a:moveTo>
                    <a:pt x="131728" y="0"/>
                  </a:moveTo>
                  <a:cubicBezTo>
                    <a:pt x="66816" y="47664"/>
                    <a:pt x="1905" y="95328"/>
                    <a:pt x="24" y="142992"/>
                  </a:cubicBezTo>
                  <a:cubicBezTo>
                    <a:pt x="-1857" y="190656"/>
                    <a:pt x="107269" y="250864"/>
                    <a:pt x="120439" y="285985"/>
                  </a:cubicBezTo>
                  <a:cubicBezTo>
                    <a:pt x="133609" y="321106"/>
                    <a:pt x="89708" y="347446"/>
                    <a:pt x="79046" y="353718"/>
                  </a:cubicBezTo>
                  <a:cubicBezTo>
                    <a:pt x="68384" y="359990"/>
                    <a:pt x="52705" y="338667"/>
                    <a:pt x="56468" y="323615"/>
                  </a:cubicBezTo>
                  <a:cubicBezTo>
                    <a:pt x="60231" y="308563"/>
                    <a:pt x="80927" y="285985"/>
                    <a:pt x="101624" y="263407"/>
                  </a:cubicBezTo>
                </a:path>
              </a:pathLst>
            </a:custGeom>
            <a:noFill/>
            <a:ln w="28575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906B3BC-52F0-4EE3-84D2-14A0E591DD9A}"/>
                </a:ext>
              </a:extLst>
            </p:cNvPr>
            <p:cNvSpPr/>
            <p:nvPr/>
          </p:nvSpPr>
          <p:spPr>
            <a:xfrm>
              <a:off x="8071517" y="1108352"/>
              <a:ext cx="131277" cy="575813"/>
            </a:xfrm>
            <a:custGeom>
              <a:avLst/>
              <a:gdLst>
                <a:gd name="connsiteX0" fmla="*/ 0 w 120598"/>
                <a:gd name="connsiteY0" fmla="*/ 364378 h 364378"/>
                <a:gd name="connsiteX1" fmla="*/ 97837 w 120598"/>
                <a:gd name="connsiteY1" fmla="*/ 228912 h 364378"/>
                <a:gd name="connsiteX2" fmla="*/ 120415 w 120598"/>
                <a:gd name="connsiteY2" fmla="*/ 78393 h 364378"/>
                <a:gd name="connsiteX3" fmla="*/ 109126 w 120598"/>
                <a:gd name="connsiteY3" fmla="*/ 10660 h 364378"/>
                <a:gd name="connsiteX4" fmla="*/ 97837 w 120598"/>
                <a:gd name="connsiteY4" fmla="*/ 3134 h 364378"/>
                <a:gd name="connsiteX5" fmla="*/ 63970 w 120598"/>
                <a:gd name="connsiteY5" fmla="*/ 40764 h 364378"/>
                <a:gd name="connsiteX6" fmla="*/ 45155 w 120598"/>
                <a:gd name="connsiteY6" fmla="*/ 40764 h 364378"/>
                <a:gd name="connsiteX7" fmla="*/ 79022 w 120598"/>
                <a:gd name="connsiteY7" fmla="*/ 63341 h 364378"/>
                <a:gd name="connsiteX8" fmla="*/ 90311 w 120598"/>
                <a:gd name="connsiteY8" fmla="*/ 25712 h 364378"/>
                <a:gd name="connsiteX9" fmla="*/ 97837 w 120598"/>
                <a:gd name="connsiteY9" fmla="*/ 74630 h 364378"/>
                <a:gd name="connsiteX10" fmla="*/ 105363 w 120598"/>
                <a:gd name="connsiteY10" fmla="*/ 37001 h 364378"/>
                <a:gd name="connsiteX11" fmla="*/ 109126 w 120598"/>
                <a:gd name="connsiteY11" fmla="*/ 74630 h 3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98" h="364378">
                  <a:moveTo>
                    <a:pt x="0" y="364378"/>
                  </a:moveTo>
                  <a:cubicBezTo>
                    <a:pt x="38884" y="320477"/>
                    <a:pt x="77768" y="276576"/>
                    <a:pt x="97837" y="228912"/>
                  </a:cubicBezTo>
                  <a:cubicBezTo>
                    <a:pt x="117906" y="181248"/>
                    <a:pt x="118534" y="114768"/>
                    <a:pt x="120415" y="78393"/>
                  </a:cubicBezTo>
                  <a:cubicBezTo>
                    <a:pt x="122296" y="42018"/>
                    <a:pt x="109126" y="10660"/>
                    <a:pt x="109126" y="10660"/>
                  </a:cubicBezTo>
                  <a:cubicBezTo>
                    <a:pt x="105363" y="-1883"/>
                    <a:pt x="105363" y="-1883"/>
                    <a:pt x="97837" y="3134"/>
                  </a:cubicBezTo>
                  <a:cubicBezTo>
                    <a:pt x="90311" y="8151"/>
                    <a:pt x="72750" y="34492"/>
                    <a:pt x="63970" y="40764"/>
                  </a:cubicBezTo>
                  <a:cubicBezTo>
                    <a:pt x="55190" y="47036"/>
                    <a:pt x="42646" y="37001"/>
                    <a:pt x="45155" y="40764"/>
                  </a:cubicBezTo>
                  <a:cubicBezTo>
                    <a:pt x="47664" y="44527"/>
                    <a:pt x="71496" y="65850"/>
                    <a:pt x="79022" y="63341"/>
                  </a:cubicBezTo>
                  <a:cubicBezTo>
                    <a:pt x="86548" y="60832"/>
                    <a:pt x="87175" y="23830"/>
                    <a:pt x="90311" y="25712"/>
                  </a:cubicBezTo>
                  <a:cubicBezTo>
                    <a:pt x="93447" y="27593"/>
                    <a:pt x="95328" y="72749"/>
                    <a:pt x="97837" y="74630"/>
                  </a:cubicBezTo>
                  <a:cubicBezTo>
                    <a:pt x="100346" y="76511"/>
                    <a:pt x="103482" y="37001"/>
                    <a:pt x="105363" y="37001"/>
                  </a:cubicBezTo>
                  <a:cubicBezTo>
                    <a:pt x="107244" y="37001"/>
                    <a:pt x="108185" y="55815"/>
                    <a:pt x="109126" y="74630"/>
                  </a:cubicBezTo>
                </a:path>
              </a:pathLst>
            </a:custGeom>
            <a:noFill/>
            <a:ln w="38100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970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0.27656 -0.331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2" grpId="0" animBg="1"/>
      <p:bldP spid="5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443F126-42B6-4AA4-B1A1-E95D24B9D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80" y="2416591"/>
            <a:ext cx="2471920" cy="24719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56D13F-BF46-41AF-A876-FE59CE9F8C73}"/>
              </a:ext>
            </a:extLst>
          </p:cNvPr>
          <p:cNvGrpSpPr/>
          <p:nvPr/>
        </p:nvGrpSpPr>
        <p:grpSpPr>
          <a:xfrm>
            <a:off x="4518348" y="1138139"/>
            <a:ext cx="5882859" cy="3270252"/>
            <a:chOff x="595993" y="2378339"/>
            <a:chExt cx="9538607" cy="3270252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3F7A6353-D50B-431B-AB16-8F6204C22192}"/>
                </a:ext>
              </a:extLst>
            </p:cNvPr>
            <p:cNvSpPr txBox="1">
              <a:spLocks/>
            </p:cNvSpPr>
            <p:nvPr/>
          </p:nvSpPr>
          <p:spPr>
            <a:xfrm>
              <a:off x="595993" y="2378339"/>
              <a:ext cx="9538607" cy="3228422"/>
            </a:xfrm>
            <a:prstGeom prst="rect">
              <a:avLst/>
            </a:prstGeom>
            <a:effectLst>
              <a:glow rad="1905000">
                <a:schemeClr val="accent1">
                  <a:alpha val="40000"/>
                </a:schemeClr>
              </a:glow>
            </a:effectLst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sz="7200" b="1" kern="0">
                  <a:ln w="2222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41300">
                      <a:srgbClr val="FFFFFF">
                        <a:alpha val="92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Lưu ý khi trình bày</a:t>
              </a: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3F270170-BF34-400F-BA49-BD67C3EFFB3C}"/>
                </a:ext>
              </a:extLst>
            </p:cNvPr>
            <p:cNvSpPr txBox="1">
              <a:spLocks/>
            </p:cNvSpPr>
            <p:nvPr/>
          </p:nvSpPr>
          <p:spPr>
            <a:xfrm>
              <a:off x="595993" y="2420169"/>
              <a:ext cx="9538607" cy="3228422"/>
            </a:xfrm>
            <a:prstGeom prst="rect">
              <a:avLst/>
            </a:prstGeom>
            <a:effectLst>
              <a:glow rad="800100">
                <a:schemeClr val="accent1">
                  <a:satMod val="175000"/>
                </a:schemeClr>
              </a:glow>
            </a:effectLst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7C8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Lưu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ý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99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khi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CC3399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trình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0066FF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bày</a:t>
              </a:r>
            </a:p>
          </p:txBody>
        </p:sp>
      </p:grp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7AB05F5-05BB-4072-B5DB-2684F068F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0" y="75618"/>
            <a:ext cx="2471920" cy="247192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A9005BF-4F47-457D-B52C-6F660B3D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76" y="222411"/>
            <a:ext cx="2471920" cy="24719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C5DC675-96F0-4F4F-9790-626CCF5EA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040" y="1761684"/>
            <a:ext cx="2040640" cy="2040640"/>
          </a:xfrm>
          <a:prstGeom prst="rect">
            <a:avLst/>
          </a:prstGeom>
        </p:spPr>
      </p:pic>
      <p:pic>
        <p:nvPicPr>
          <p:cNvPr id="21" name="Picture 2" descr="Coconut tree cartoon sticker">
            <a:extLst>
              <a:ext uri="{FF2B5EF4-FFF2-40B4-BE49-F238E27FC236}">
                <a16:creationId xmlns:a16="http://schemas.microsoft.com/office/drawing/2014/main" id="{64230E0D-1723-4F5B-B820-55884C30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7" b="91054" l="7666" r="90418">
                        <a14:foregroundMark x1="7666" y1="53355" x2="9408" y2="52716"/>
                        <a14:foregroundMark x1="47561" y1="8466" x2="47735" y2="11821"/>
                        <a14:foregroundMark x1="90592" y1="21406" x2="90592" y2="21406"/>
                        <a14:foregroundMark x1="50348" y1="91054" x2="50348" y2="91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363" flipH="1">
            <a:off x="10432127" y="3182722"/>
            <a:ext cx="1774459" cy="23498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F7201F8-9364-497F-8D8C-62BEB12B6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08" y="5189813"/>
            <a:ext cx="1476345" cy="1668187"/>
          </a:xfrm>
          <a:prstGeom prst="rect">
            <a:avLst/>
          </a:prstGeom>
        </p:spPr>
      </p:pic>
      <p:pic>
        <p:nvPicPr>
          <p:cNvPr id="20" name="Picture 2" descr="Coconut tree cartoon sticker">
            <a:extLst>
              <a:ext uri="{FF2B5EF4-FFF2-40B4-BE49-F238E27FC236}">
                <a16:creationId xmlns:a16="http://schemas.microsoft.com/office/drawing/2014/main" id="{87644B9D-5B94-4863-BE8A-3CF36480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7" b="91054" l="7666" r="90418">
                        <a14:foregroundMark x1="7666" y1="53355" x2="9408" y2="52716"/>
                        <a14:foregroundMark x1="47561" y1="8466" x2="47735" y2="11821"/>
                        <a14:foregroundMark x1="90592" y1="21406" x2="90592" y2="21406"/>
                        <a14:foregroundMark x1="50348" y1="91054" x2="50348" y2="91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696">
            <a:off x="10011238" y="3578049"/>
            <a:ext cx="1398538" cy="18520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10+ Free Flying Fish &amp; Fly Fishing Vectors">
            <a:extLst>
              <a:ext uri="{FF2B5EF4-FFF2-40B4-BE49-F238E27FC236}">
                <a16:creationId xmlns:a16="http://schemas.microsoft.com/office/drawing/2014/main" id="{BCC0B5F6-9BD0-4D09-8F24-ED1C1212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50" y="6015446"/>
            <a:ext cx="530313" cy="5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7859C51-2126-4A90-AA41-426417ABA1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84" y="-49653"/>
            <a:ext cx="2234679" cy="2040640"/>
          </a:xfrm>
          <a:prstGeom prst="rect">
            <a:avLst/>
          </a:prstGeom>
        </p:spPr>
      </p:pic>
      <p:pic>
        <p:nvPicPr>
          <p:cNvPr id="18" name="Picture 2" descr="10+ Free Flying Fish &amp; Fly Fishing Vectors">
            <a:extLst>
              <a:ext uri="{FF2B5EF4-FFF2-40B4-BE49-F238E27FC236}">
                <a16:creationId xmlns:a16="http://schemas.microsoft.com/office/drawing/2014/main" id="{A1BF6BFC-DE12-40EB-A4B8-A5F72418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94" y="6296297"/>
            <a:ext cx="530313" cy="5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sland with Palm Trees Transparent Clipart | Coqueiro desenho, Desenho de  coqueiro, Coqueiro">
            <a:extLst>
              <a:ext uri="{FF2B5EF4-FFF2-40B4-BE49-F238E27FC236}">
                <a16:creationId xmlns:a16="http://schemas.microsoft.com/office/drawing/2014/main" id="{EB6D137B-3818-45D2-ACB2-ED3C2F56E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48" y="3844154"/>
            <a:ext cx="3289547" cy="31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0+ Free Flying Fish &amp; Fly Fishing Vectors">
            <a:extLst>
              <a:ext uri="{FF2B5EF4-FFF2-40B4-BE49-F238E27FC236}">
                <a16:creationId xmlns:a16="http://schemas.microsoft.com/office/drawing/2014/main" id="{409909F1-BF09-451E-812A-0123CB21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1" y="6296297"/>
            <a:ext cx="530313" cy="5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0+ Free Flying Fish &amp; Fly Fishing Vectors">
            <a:extLst>
              <a:ext uri="{FF2B5EF4-FFF2-40B4-BE49-F238E27FC236}">
                <a16:creationId xmlns:a16="http://schemas.microsoft.com/office/drawing/2014/main" id="{7C5F30E1-3825-464E-A71C-96441D3E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17" y="6023906"/>
            <a:ext cx="530313" cy="5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0+ Free Flying Fish &amp; Fly Fishing Vectors">
            <a:extLst>
              <a:ext uri="{FF2B5EF4-FFF2-40B4-BE49-F238E27FC236}">
                <a16:creationId xmlns:a16="http://schemas.microsoft.com/office/drawing/2014/main" id="{4FD0B01E-25D6-42CF-8731-50874CD1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3" y="6131349"/>
            <a:ext cx="530313" cy="5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1E28E7B-3560-4936-A9A7-EBA4C9788B91}"/>
              </a:ext>
            </a:extLst>
          </p:cNvPr>
          <p:cNvGrpSpPr/>
          <p:nvPr/>
        </p:nvGrpSpPr>
        <p:grpSpPr>
          <a:xfrm rot="933378" flipH="1">
            <a:off x="-998013" y="349668"/>
            <a:ext cx="4872850" cy="6777114"/>
            <a:chOff x="8344874" y="472551"/>
            <a:chExt cx="2223239" cy="3194399"/>
          </a:xfrm>
        </p:grpSpPr>
        <p:sp>
          <p:nvSpPr>
            <p:cNvPr id="45" name="Google Shape;869;p34">
              <a:extLst>
                <a:ext uri="{FF2B5EF4-FFF2-40B4-BE49-F238E27FC236}">
                  <a16:creationId xmlns:a16="http://schemas.microsoft.com/office/drawing/2014/main" id="{A85D46D7-BA46-46BC-A92A-A580B1850B1B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15374C5-ACD9-4422-9986-7C4296C43CF9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8" name="Google Shape;868;p34">
                <a:extLst>
                  <a:ext uri="{FF2B5EF4-FFF2-40B4-BE49-F238E27FC236}">
                    <a16:creationId xmlns:a16="http://schemas.microsoft.com/office/drawing/2014/main" id="{4F53F641-4D57-4DF5-94BF-5EF73AB4D52A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870;p34">
                <a:extLst>
                  <a:ext uri="{FF2B5EF4-FFF2-40B4-BE49-F238E27FC236}">
                    <a16:creationId xmlns:a16="http://schemas.microsoft.com/office/drawing/2014/main" id="{D79A887D-BD99-4009-B7D0-0D4E15EFA133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871;p34">
                <a:extLst>
                  <a:ext uri="{FF2B5EF4-FFF2-40B4-BE49-F238E27FC236}">
                    <a16:creationId xmlns:a16="http://schemas.microsoft.com/office/drawing/2014/main" id="{02B7E60D-019E-401A-873A-8F83D8982DA1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872;p34">
                <a:extLst>
                  <a:ext uri="{FF2B5EF4-FFF2-40B4-BE49-F238E27FC236}">
                    <a16:creationId xmlns:a16="http://schemas.microsoft.com/office/drawing/2014/main" id="{4178A7AD-1D42-46A4-B788-5181A740AADF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873;p34">
                <a:extLst>
                  <a:ext uri="{FF2B5EF4-FFF2-40B4-BE49-F238E27FC236}">
                    <a16:creationId xmlns:a16="http://schemas.microsoft.com/office/drawing/2014/main" id="{025BFF2F-6F76-4E3D-9F11-AA448ACA5F4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875;p34">
                <a:extLst>
                  <a:ext uri="{FF2B5EF4-FFF2-40B4-BE49-F238E27FC236}">
                    <a16:creationId xmlns:a16="http://schemas.microsoft.com/office/drawing/2014/main" id="{BE47BDDB-61FB-4979-A103-04939A79DC71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7" name="Google Shape;876;p34">
              <a:extLst>
                <a:ext uri="{FF2B5EF4-FFF2-40B4-BE49-F238E27FC236}">
                  <a16:creationId xmlns:a16="http://schemas.microsoft.com/office/drawing/2014/main" id="{31E34905-6279-48FB-96D4-9297D8422145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37C222E-FC9C-45E8-B40A-75BF3A5FA3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0" y="922498"/>
            <a:ext cx="1356720" cy="62114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295A1D2-5522-41C0-A198-7C068296B19F}"/>
              </a:ext>
            </a:extLst>
          </p:cNvPr>
          <p:cNvGrpSpPr/>
          <p:nvPr/>
        </p:nvGrpSpPr>
        <p:grpSpPr>
          <a:xfrm flipH="1">
            <a:off x="-1277644" y="2812601"/>
            <a:ext cx="2964319" cy="4259199"/>
            <a:chOff x="8344874" y="472551"/>
            <a:chExt cx="2223239" cy="3194399"/>
          </a:xfrm>
        </p:grpSpPr>
        <p:sp>
          <p:nvSpPr>
            <p:cNvPr id="56" name="Google Shape;869;p34">
              <a:extLst>
                <a:ext uri="{FF2B5EF4-FFF2-40B4-BE49-F238E27FC236}">
                  <a16:creationId xmlns:a16="http://schemas.microsoft.com/office/drawing/2014/main" id="{9B12951D-FA67-449B-BA94-0A1BEF1AD5D6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0644E2A-5BDB-4A39-8601-72F1277421DB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59" name="Google Shape;868;p34">
                <a:extLst>
                  <a:ext uri="{FF2B5EF4-FFF2-40B4-BE49-F238E27FC236}">
                    <a16:creationId xmlns:a16="http://schemas.microsoft.com/office/drawing/2014/main" id="{0C9DB9F4-1B19-4D3B-95C0-7A012D72C49D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70;p34">
                <a:extLst>
                  <a:ext uri="{FF2B5EF4-FFF2-40B4-BE49-F238E27FC236}">
                    <a16:creationId xmlns:a16="http://schemas.microsoft.com/office/drawing/2014/main" id="{87CA42A8-174D-4927-8733-8FF846DD0000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871;p34">
                <a:extLst>
                  <a:ext uri="{FF2B5EF4-FFF2-40B4-BE49-F238E27FC236}">
                    <a16:creationId xmlns:a16="http://schemas.microsoft.com/office/drawing/2014/main" id="{8F70B64F-05E5-4AF6-B0C4-1CCE2FEBDBFD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72;p34">
                <a:extLst>
                  <a:ext uri="{FF2B5EF4-FFF2-40B4-BE49-F238E27FC236}">
                    <a16:creationId xmlns:a16="http://schemas.microsoft.com/office/drawing/2014/main" id="{AC9932D2-3149-4B73-8792-563317074C73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73;p34">
                <a:extLst>
                  <a:ext uri="{FF2B5EF4-FFF2-40B4-BE49-F238E27FC236}">
                    <a16:creationId xmlns:a16="http://schemas.microsoft.com/office/drawing/2014/main" id="{E09DA498-E7E9-4F61-BEE0-C097E6091364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875;p34">
                <a:extLst>
                  <a:ext uri="{FF2B5EF4-FFF2-40B4-BE49-F238E27FC236}">
                    <a16:creationId xmlns:a16="http://schemas.microsoft.com/office/drawing/2014/main" id="{2DEC0BC2-7766-4FF1-AECD-F1D52CEEF6FD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8" name="Google Shape;876;p34">
              <a:extLst>
                <a:ext uri="{FF2B5EF4-FFF2-40B4-BE49-F238E27FC236}">
                  <a16:creationId xmlns:a16="http://schemas.microsoft.com/office/drawing/2014/main" id="{C577482F-5A1F-439F-88A1-5CB2FB48079E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9F84B9E-D8B0-4060-AE4B-EF8AE135D689}"/>
              </a:ext>
            </a:extLst>
          </p:cNvPr>
          <p:cNvGrpSpPr/>
          <p:nvPr/>
        </p:nvGrpSpPr>
        <p:grpSpPr>
          <a:xfrm rot="1654375" flipH="1">
            <a:off x="218307" y="2491256"/>
            <a:ext cx="3284826" cy="5198309"/>
            <a:chOff x="8344874" y="472551"/>
            <a:chExt cx="2223239" cy="3194399"/>
          </a:xfrm>
        </p:grpSpPr>
        <p:sp>
          <p:nvSpPr>
            <p:cNvPr id="66" name="Google Shape;869;p34">
              <a:extLst>
                <a:ext uri="{FF2B5EF4-FFF2-40B4-BE49-F238E27FC236}">
                  <a16:creationId xmlns:a16="http://schemas.microsoft.com/office/drawing/2014/main" id="{F2653DD0-7C71-4F1B-9FA2-3040E5EB325C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74DD6A7-D1EC-4ACD-BD35-457D5C5540FF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69" name="Google Shape;868;p34">
                <a:extLst>
                  <a:ext uri="{FF2B5EF4-FFF2-40B4-BE49-F238E27FC236}">
                    <a16:creationId xmlns:a16="http://schemas.microsoft.com/office/drawing/2014/main" id="{0B261534-52E4-4635-93B8-FCFBF2008E36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870;p34">
                <a:extLst>
                  <a:ext uri="{FF2B5EF4-FFF2-40B4-BE49-F238E27FC236}">
                    <a16:creationId xmlns:a16="http://schemas.microsoft.com/office/drawing/2014/main" id="{322166E0-A58C-4635-8D70-4EB5AD48CB56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871;p34">
                <a:extLst>
                  <a:ext uri="{FF2B5EF4-FFF2-40B4-BE49-F238E27FC236}">
                    <a16:creationId xmlns:a16="http://schemas.microsoft.com/office/drawing/2014/main" id="{7825BA65-95AA-48F7-99C1-3BA68F475153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872;p34">
                <a:extLst>
                  <a:ext uri="{FF2B5EF4-FFF2-40B4-BE49-F238E27FC236}">
                    <a16:creationId xmlns:a16="http://schemas.microsoft.com/office/drawing/2014/main" id="{4395D6E5-F3F9-49DB-AA22-C51CBA40FED1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873;p34">
                <a:extLst>
                  <a:ext uri="{FF2B5EF4-FFF2-40B4-BE49-F238E27FC236}">
                    <a16:creationId xmlns:a16="http://schemas.microsoft.com/office/drawing/2014/main" id="{C4B785AD-F5B7-451F-AA56-3B6612414E6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875;p34">
                <a:extLst>
                  <a:ext uri="{FF2B5EF4-FFF2-40B4-BE49-F238E27FC236}">
                    <a16:creationId xmlns:a16="http://schemas.microsoft.com/office/drawing/2014/main" id="{0463CC43-A96B-4AB4-9A18-BF0446633A4A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" name="Google Shape;876;p34">
              <a:extLst>
                <a:ext uri="{FF2B5EF4-FFF2-40B4-BE49-F238E27FC236}">
                  <a16:creationId xmlns:a16="http://schemas.microsoft.com/office/drawing/2014/main" id="{0E9FFE72-52AD-4BBF-97BF-D6875A47FE81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74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F6492C3-FD1F-4AEC-B5FC-9374BEE7BACC}"/>
              </a:ext>
            </a:extLst>
          </p:cNvPr>
          <p:cNvSpPr/>
          <p:nvPr/>
        </p:nvSpPr>
        <p:spPr>
          <a:xfrm>
            <a:off x="9739740" y="1093865"/>
            <a:ext cx="2858831" cy="830788"/>
          </a:xfrm>
          <a:custGeom>
            <a:avLst/>
            <a:gdLst>
              <a:gd name="connsiteX0" fmla="*/ 3069105 w 4979497"/>
              <a:gd name="connsiteY0" fmla="*/ 689 h 1404133"/>
              <a:gd name="connsiteX1" fmla="*/ 3343780 w 4979497"/>
              <a:gd name="connsiteY1" fmla="*/ 78147 h 1404133"/>
              <a:gd name="connsiteX2" fmla="*/ 3432934 w 4979497"/>
              <a:gd name="connsiteY2" fmla="*/ 145793 h 1404133"/>
              <a:gd name="connsiteX3" fmla="*/ 3438445 w 4979497"/>
              <a:gd name="connsiteY3" fmla="*/ 149975 h 1404133"/>
              <a:gd name="connsiteX4" fmla="*/ 3824175 w 4979497"/>
              <a:gd name="connsiteY4" fmla="*/ 1702 h 1404133"/>
              <a:gd name="connsiteX5" fmla="*/ 4086543 w 4979497"/>
              <a:gd name="connsiteY5" fmla="*/ 35187 h 1404133"/>
              <a:gd name="connsiteX6" fmla="*/ 4415198 w 4979497"/>
              <a:gd name="connsiteY6" fmla="*/ 348337 h 1404133"/>
              <a:gd name="connsiteX7" fmla="*/ 4416987 w 4979497"/>
              <a:gd name="connsiteY7" fmla="*/ 348895 h 1404133"/>
              <a:gd name="connsiteX8" fmla="*/ 4555955 w 4979497"/>
              <a:gd name="connsiteY8" fmla="*/ 392273 h 1404133"/>
              <a:gd name="connsiteX9" fmla="*/ 4836980 w 4979497"/>
              <a:gd name="connsiteY9" fmla="*/ 652258 h 1404133"/>
              <a:gd name="connsiteX10" fmla="*/ 4818101 w 4979497"/>
              <a:gd name="connsiteY10" fmla="*/ 981815 h 1404133"/>
              <a:gd name="connsiteX11" fmla="*/ 4979351 w 4979497"/>
              <a:gd name="connsiteY11" fmla="*/ 1353234 h 1404133"/>
              <a:gd name="connsiteX12" fmla="*/ 4970382 w 4979497"/>
              <a:gd name="connsiteY12" fmla="*/ 1404133 h 1404133"/>
              <a:gd name="connsiteX13" fmla="*/ 24186 w 4979497"/>
              <a:gd name="connsiteY13" fmla="*/ 1404133 h 1404133"/>
              <a:gd name="connsiteX14" fmla="*/ 7445 w 4979497"/>
              <a:gd name="connsiteY14" fmla="*/ 1365205 h 1404133"/>
              <a:gd name="connsiteX15" fmla="*/ 3636 w 4979497"/>
              <a:gd name="connsiteY15" fmla="*/ 1253818 h 1404133"/>
              <a:gd name="connsiteX16" fmla="*/ 448901 w 4979497"/>
              <a:gd name="connsiteY16" fmla="*/ 920736 h 1404133"/>
              <a:gd name="connsiteX17" fmla="*/ 453161 w 4979497"/>
              <a:gd name="connsiteY17" fmla="*/ 911955 h 1404133"/>
              <a:gd name="connsiteX18" fmla="*/ 651504 w 4979497"/>
              <a:gd name="connsiteY18" fmla="*/ 433642 h 1404133"/>
              <a:gd name="connsiteX19" fmla="*/ 1616400 w 4979497"/>
              <a:gd name="connsiteY19" fmla="*/ 324367 h 1404133"/>
              <a:gd name="connsiteX20" fmla="*/ 1616585 w 4979497"/>
              <a:gd name="connsiteY20" fmla="*/ 324165 h 1404133"/>
              <a:gd name="connsiteX21" fmla="*/ 1701494 w 4979497"/>
              <a:gd name="connsiteY21" fmla="*/ 231532 h 1404133"/>
              <a:gd name="connsiteX22" fmla="*/ 2589239 w 4979497"/>
              <a:gd name="connsiteY22" fmla="*/ 210925 h 1404133"/>
              <a:gd name="connsiteX23" fmla="*/ 2593578 w 4979497"/>
              <a:gd name="connsiteY23" fmla="*/ 205953 h 1404133"/>
              <a:gd name="connsiteX24" fmla="*/ 2656596 w 4979497"/>
              <a:gd name="connsiteY24" fmla="*/ 133738 h 1404133"/>
              <a:gd name="connsiteX25" fmla="*/ 2968314 w 4979497"/>
              <a:gd name="connsiteY25" fmla="*/ 3782 h 1404133"/>
              <a:gd name="connsiteX26" fmla="*/ 3069105 w 4979497"/>
              <a:gd name="connsiteY26" fmla="*/ 689 h 14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79497" h="1404133">
                <a:moveTo>
                  <a:pt x="3069105" y="689"/>
                </a:moveTo>
                <a:cubicBezTo>
                  <a:pt x="3168959" y="5249"/>
                  <a:pt x="3264628" y="32342"/>
                  <a:pt x="3343780" y="78147"/>
                </a:cubicBezTo>
                <a:lnTo>
                  <a:pt x="3432934" y="145793"/>
                </a:lnTo>
                <a:lnTo>
                  <a:pt x="3438445" y="149975"/>
                </a:lnTo>
                <a:cubicBezTo>
                  <a:pt x="3537875" y="61288"/>
                  <a:pt x="3677956" y="9830"/>
                  <a:pt x="3824175" y="1702"/>
                </a:cubicBezTo>
                <a:cubicBezTo>
                  <a:pt x="3911906" y="-3175"/>
                  <a:pt x="4001847" y="7548"/>
                  <a:pt x="4086543" y="35187"/>
                </a:cubicBezTo>
                <a:cubicBezTo>
                  <a:pt x="4258641" y="91331"/>
                  <a:pt x="4382044" y="208874"/>
                  <a:pt x="4415198" y="348337"/>
                </a:cubicBezTo>
                <a:lnTo>
                  <a:pt x="4416987" y="348895"/>
                </a:lnTo>
                <a:lnTo>
                  <a:pt x="4555955" y="392273"/>
                </a:lnTo>
                <a:cubicBezTo>
                  <a:pt x="4687445" y="448688"/>
                  <a:pt x="4788631" y="540739"/>
                  <a:pt x="4836980" y="652258"/>
                </a:cubicBezTo>
                <a:cubicBezTo>
                  <a:pt x="4883832" y="760187"/>
                  <a:pt x="4877155" y="877410"/>
                  <a:pt x="4818101" y="981815"/>
                </a:cubicBezTo>
                <a:cubicBezTo>
                  <a:pt x="4926971" y="1089200"/>
                  <a:pt x="4982745" y="1220451"/>
                  <a:pt x="4979351" y="1353234"/>
                </a:cubicBezTo>
                <a:lnTo>
                  <a:pt x="4970382" y="1404133"/>
                </a:lnTo>
                <a:lnTo>
                  <a:pt x="24186" y="1404133"/>
                </a:lnTo>
                <a:lnTo>
                  <a:pt x="7445" y="1365205"/>
                </a:lnTo>
                <a:cubicBezTo>
                  <a:pt x="-854" y="1328997"/>
                  <a:pt x="-2350" y="1291520"/>
                  <a:pt x="3636" y="1253818"/>
                </a:cubicBezTo>
                <a:cubicBezTo>
                  <a:pt x="31724" y="1077247"/>
                  <a:pt x="216599" y="938938"/>
                  <a:pt x="448901" y="920736"/>
                </a:cubicBezTo>
                <a:cubicBezTo>
                  <a:pt x="450283" y="917788"/>
                  <a:pt x="451779" y="914904"/>
                  <a:pt x="453161" y="911955"/>
                </a:cubicBezTo>
                <a:cubicBezTo>
                  <a:pt x="421964" y="738076"/>
                  <a:pt x="494717" y="562722"/>
                  <a:pt x="651504" y="433642"/>
                </a:cubicBezTo>
                <a:cubicBezTo>
                  <a:pt x="899232" y="229768"/>
                  <a:pt x="1300869" y="184327"/>
                  <a:pt x="1616400" y="324367"/>
                </a:cubicBezTo>
                <a:lnTo>
                  <a:pt x="1616585" y="324165"/>
                </a:lnTo>
                <a:lnTo>
                  <a:pt x="1701494" y="231532"/>
                </a:lnTo>
                <a:cubicBezTo>
                  <a:pt x="1927848" y="39314"/>
                  <a:pt x="2333194" y="19693"/>
                  <a:pt x="2589239" y="210925"/>
                </a:cubicBezTo>
                <a:lnTo>
                  <a:pt x="2593578" y="205953"/>
                </a:lnTo>
                <a:lnTo>
                  <a:pt x="2656596" y="133738"/>
                </a:lnTo>
                <a:cubicBezTo>
                  <a:pt x="2735249" y="63832"/>
                  <a:pt x="2845630" y="16953"/>
                  <a:pt x="2968314" y="3782"/>
                </a:cubicBezTo>
                <a:cubicBezTo>
                  <a:pt x="3002071" y="153"/>
                  <a:pt x="3035821" y="-831"/>
                  <a:pt x="3069105" y="689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8117B9E-F435-4C65-8F7A-B6EBEC6BD0A5}"/>
              </a:ext>
            </a:extLst>
          </p:cNvPr>
          <p:cNvSpPr/>
          <p:nvPr/>
        </p:nvSpPr>
        <p:spPr>
          <a:xfrm>
            <a:off x="811087" y="295491"/>
            <a:ext cx="2858831" cy="830788"/>
          </a:xfrm>
          <a:custGeom>
            <a:avLst/>
            <a:gdLst>
              <a:gd name="connsiteX0" fmla="*/ 3069105 w 4979497"/>
              <a:gd name="connsiteY0" fmla="*/ 689 h 1404133"/>
              <a:gd name="connsiteX1" fmla="*/ 3343780 w 4979497"/>
              <a:gd name="connsiteY1" fmla="*/ 78147 h 1404133"/>
              <a:gd name="connsiteX2" fmla="*/ 3432934 w 4979497"/>
              <a:gd name="connsiteY2" fmla="*/ 145793 h 1404133"/>
              <a:gd name="connsiteX3" fmla="*/ 3438445 w 4979497"/>
              <a:gd name="connsiteY3" fmla="*/ 149975 h 1404133"/>
              <a:gd name="connsiteX4" fmla="*/ 3824175 w 4979497"/>
              <a:gd name="connsiteY4" fmla="*/ 1702 h 1404133"/>
              <a:gd name="connsiteX5" fmla="*/ 4086543 w 4979497"/>
              <a:gd name="connsiteY5" fmla="*/ 35187 h 1404133"/>
              <a:gd name="connsiteX6" fmla="*/ 4415198 w 4979497"/>
              <a:gd name="connsiteY6" fmla="*/ 348337 h 1404133"/>
              <a:gd name="connsiteX7" fmla="*/ 4416987 w 4979497"/>
              <a:gd name="connsiteY7" fmla="*/ 348895 h 1404133"/>
              <a:gd name="connsiteX8" fmla="*/ 4555955 w 4979497"/>
              <a:gd name="connsiteY8" fmla="*/ 392273 h 1404133"/>
              <a:gd name="connsiteX9" fmla="*/ 4836980 w 4979497"/>
              <a:gd name="connsiteY9" fmla="*/ 652258 h 1404133"/>
              <a:gd name="connsiteX10" fmla="*/ 4818101 w 4979497"/>
              <a:gd name="connsiteY10" fmla="*/ 981815 h 1404133"/>
              <a:gd name="connsiteX11" fmla="*/ 4979351 w 4979497"/>
              <a:gd name="connsiteY11" fmla="*/ 1353234 h 1404133"/>
              <a:gd name="connsiteX12" fmla="*/ 4970382 w 4979497"/>
              <a:gd name="connsiteY12" fmla="*/ 1404133 h 1404133"/>
              <a:gd name="connsiteX13" fmla="*/ 24186 w 4979497"/>
              <a:gd name="connsiteY13" fmla="*/ 1404133 h 1404133"/>
              <a:gd name="connsiteX14" fmla="*/ 7445 w 4979497"/>
              <a:gd name="connsiteY14" fmla="*/ 1365205 h 1404133"/>
              <a:gd name="connsiteX15" fmla="*/ 3636 w 4979497"/>
              <a:gd name="connsiteY15" fmla="*/ 1253818 h 1404133"/>
              <a:gd name="connsiteX16" fmla="*/ 448901 w 4979497"/>
              <a:gd name="connsiteY16" fmla="*/ 920736 h 1404133"/>
              <a:gd name="connsiteX17" fmla="*/ 453161 w 4979497"/>
              <a:gd name="connsiteY17" fmla="*/ 911955 h 1404133"/>
              <a:gd name="connsiteX18" fmla="*/ 651504 w 4979497"/>
              <a:gd name="connsiteY18" fmla="*/ 433642 h 1404133"/>
              <a:gd name="connsiteX19" fmla="*/ 1616400 w 4979497"/>
              <a:gd name="connsiteY19" fmla="*/ 324367 h 1404133"/>
              <a:gd name="connsiteX20" fmla="*/ 1616585 w 4979497"/>
              <a:gd name="connsiteY20" fmla="*/ 324165 h 1404133"/>
              <a:gd name="connsiteX21" fmla="*/ 1701494 w 4979497"/>
              <a:gd name="connsiteY21" fmla="*/ 231532 h 1404133"/>
              <a:gd name="connsiteX22" fmla="*/ 2589239 w 4979497"/>
              <a:gd name="connsiteY22" fmla="*/ 210925 h 1404133"/>
              <a:gd name="connsiteX23" fmla="*/ 2593578 w 4979497"/>
              <a:gd name="connsiteY23" fmla="*/ 205953 h 1404133"/>
              <a:gd name="connsiteX24" fmla="*/ 2656596 w 4979497"/>
              <a:gd name="connsiteY24" fmla="*/ 133738 h 1404133"/>
              <a:gd name="connsiteX25" fmla="*/ 2968314 w 4979497"/>
              <a:gd name="connsiteY25" fmla="*/ 3782 h 1404133"/>
              <a:gd name="connsiteX26" fmla="*/ 3069105 w 4979497"/>
              <a:gd name="connsiteY26" fmla="*/ 689 h 14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79497" h="1404133">
                <a:moveTo>
                  <a:pt x="3069105" y="689"/>
                </a:moveTo>
                <a:cubicBezTo>
                  <a:pt x="3168959" y="5249"/>
                  <a:pt x="3264628" y="32342"/>
                  <a:pt x="3343780" y="78147"/>
                </a:cubicBezTo>
                <a:lnTo>
                  <a:pt x="3432934" y="145793"/>
                </a:lnTo>
                <a:lnTo>
                  <a:pt x="3438445" y="149975"/>
                </a:lnTo>
                <a:cubicBezTo>
                  <a:pt x="3537875" y="61288"/>
                  <a:pt x="3677956" y="9830"/>
                  <a:pt x="3824175" y="1702"/>
                </a:cubicBezTo>
                <a:cubicBezTo>
                  <a:pt x="3911906" y="-3175"/>
                  <a:pt x="4001847" y="7548"/>
                  <a:pt x="4086543" y="35187"/>
                </a:cubicBezTo>
                <a:cubicBezTo>
                  <a:pt x="4258641" y="91331"/>
                  <a:pt x="4382044" y="208874"/>
                  <a:pt x="4415198" y="348337"/>
                </a:cubicBezTo>
                <a:lnTo>
                  <a:pt x="4416987" y="348895"/>
                </a:lnTo>
                <a:lnTo>
                  <a:pt x="4555955" y="392273"/>
                </a:lnTo>
                <a:cubicBezTo>
                  <a:pt x="4687445" y="448688"/>
                  <a:pt x="4788631" y="540739"/>
                  <a:pt x="4836980" y="652258"/>
                </a:cubicBezTo>
                <a:cubicBezTo>
                  <a:pt x="4883832" y="760187"/>
                  <a:pt x="4877155" y="877410"/>
                  <a:pt x="4818101" y="981815"/>
                </a:cubicBezTo>
                <a:cubicBezTo>
                  <a:pt x="4926971" y="1089200"/>
                  <a:pt x="4982745" y="1220451"/>
                  <a:pt x="4979351" y="1353234"/>
                </a:cubicBezTo>
                <a:lnTo>
                  <a:pt x="4970382" y="1404133"/>
                </a:lnTo>
                <a:lnTo>
                  <a:pt x="24186" y="1404133"/>
                </a:lnTo>
                <a:lnTo>
                  <a:pt x="7445" y="1365205"/>
                </a:lnTo>
                <a:cubicBezTo>
                  <a:pt x="-854" y="1328997"/>
                  <a:pt x="-2350" y="1291520"/>
                  <a:pt x="3636" y="1253818"/>
                </a:cubicBezTo>
                <a:cubicBezTo>
                  <a:pt x="31724" y="1077247"/>
                  <a:pt x="216599" y="938938"/>
                  <a:pt x="448901" y="920736"/>
                </a:cubicBezTo>
                <a:cubicBezTo>
                  <a:pt x="450283" y="917788"/>
                  <a:pt x="451779" y="914904"/>
                  <a:pt x="453161" y="911955"/>
                </a:cubicBezTo>
                <a:cubicBezTo>
                  <a:pt x="421964" y="738076"/>
                  <a:pt x="494717" y="562722"/>
                  <a:pt x="651504" y="433642"/>
                </a:cubicBezTo>
                <a:cubicBezTo>
                  <a:pt x="899232" y="229768"/>
                  <a:pt x="1300869" y="184327"/>
                  <a:pt x="1616400" y="324367"/>
                </a:cubicBezTo>
                <a:lnTo>
                  <a:pt x="1616585" y="324165"/>
                </a:lnTo>
                <a:lnTo>
                  <a:pt x="1701494" y="231532"/>
                </a:lnTo>
                <a:cubicBezTo>
                  <a:pt x="1927848" y="39314"/>
                  <a:pt x="2333194" y="19693"/>
                  <a:pt x="2589239" y="210925"/>
                </a:cubicBezTo>
                <a:lnTo>
                  <a:pt x="2593578" y="205953"/>
                </a:lnTo>
                <a:lnTo>
                  <a:pt x="2656596" y="133738"/>
                </a:lnTo>
                <a:cubicBezTo>
                  <a:pt x="2735249" y="63832"/>
                  <a:pt x="2845630" y="16953"/>
                  <a:pt x="2968314" y="3782"/>
                </a:cubicBezTo>
                <a:cubicBezTo>
                  <a:pt x="3002071" y="153"/>
                  <a:pt x="3035821" y="-831"/>
                  <a:pt x="3069105" y="689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0B547F-BFFE-4031-BC5F-D56B66953FCD}"/>
              </a:ext>
            </a:extLst>
          </p:cNvPr>
          <p:cNvSpPr/>
          <p:nvPr/>
        </p:nvSpPr>
        <p:spPr>
          <a:xfrm>
            <a:off x="1022844" y="1019907"/>
            <a:ext cx="10146312" cy="583809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205EC980-6864-4AFB-8C04-456A96FCE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1516" r="28253" b="51417"/>
          <a:stretch/>
        </p:blipFill>
        <p:spPr bwMode="auto">
          <a:xfrm>
            <a:off x="3030041" y="1154038"/>
            <a:ext cx="7489204" cy="314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C2B72ED-877E-4227-AF23-73623F5475D8}"/>
              </a:ext>
            </a:extLst>
          </p:cNvPr>
          <p:cNvGrpSpPr/>
          <p:nvPr/>
        </p:nvGrpSpPr>
        <p:grpSpPr>
          <a:xfrm>
            <a:off x="1314764" y="1766160"/>
            <a:ext cx="2977688" cy="1754326"/>
            <a:chOff x="927633" y="4245694"/>
            <a:chExt cx="2977688" cy="1754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65C2DC-0B4B-46BC-AB87-E182B399B40B}"/>
                </a:ext>
              </a:extLst>
            </p:cNvPr>
            <p:cNvSpPr/>
            <p:nvPr/>
          </p:nvSpPr>
          <p:spPr>
            <a:xfrm>
              <a:off x="2734226" y="4305397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DB4EDE-07BA-41E8-A65B-D6F541742C69}"/>
                </a:ext>
              </a:extLst>
            </p:cNvPr>
            <p:cNvSpPr/>
            <p:nvPr/>
          </p:nvSpPr>
          <p:spPr>
            <a:xfrm>
              <a:off x="3327421" y="4309945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977EE8AE-1840-4559-AC95-F5DAAA01254B}"/>
                </a:ext>
              </a:extLst>
            </p:cNvPr>
            <p:cNvSpPr/>
            <p:nvPr/>
          </p:nvSpPr>
          <p:spPr>
            <a:xfrm>
              <a:off x="1849212" y="4441515"/>
              <a:ext cx="733850" cy="31539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01DE93-6889-4066-AB6B-B92896438CA7}"/>
                </a:ext>
              </a:extLst>
            </p:cNvPr>
            <p:cNvSpPr txBox="1"/>
            <p:nvPr/>
          </p:nvSpPr>
          <p:spPr>
            <a:xfrm>
              <a:off x="927633" y="4245694"/>
              <a:ext cx="1482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Lùi vào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8B5323-093B-44F1-BF8A-A5F1F69CE9D9}"/>
              </a:ext>
            </a:extLst>
          </p:cNvPr>
          <p:cNvGrpSpPr/>
          <p:nvPr/>
        </p:nvGrpSpPr>
        <p:grpSpPr>
          <a:xfrm>
            <a:off x="3030481" y="1869174"/>
            <a:ext cx="7292589" cy="1391319"/>
            <a:chOff x="3030481" y="1869174"/>
            <a:chExt cx="7292589" cy="13913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372095-F03B-40B7-99AD-9D5145DD5483}"/>
                </a:ext>
              </a:extLst>
            </p:cNvPr>
            <p:cNvSpPr txBox="1"/>
            <p:nvPr/>
          </p:nvSpPr>
          <p:spPr>
            <a:xfrm>
              <a:off x="4227070" y="1869174"/>
              <a:ext cx="6096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Không có gì hiền lành, đáng yêu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6DE59C-09EF-49B9-A0D8-F0044CBD3274}"/>
                </a:ext>
              </a:extLst>
            </p:cNvPr>
            <p:cNvSpPr txBox="1"/>
            <p:nvPr/>
          </p:nvSpPr>
          <p:spPr>
            <a:xfrm>
              <a:off x="3030481" y="2491052"/>
              <a:ext cx="6096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như khu vườn trưa lặng lẽ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50" name="Picture 2" descr="Thursday 11th June |">
            <a:extLst>
              <a:ext uri="{FF2B5EF4-FFF2-40B4-BE49-F238E27FC236}">
                <a16:creationId xmlns:a16="http://schemas.microsoft.com/office/drawing/2014/main" id="{5D475418-636B-4774-86FB-A86E7D7B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59" y="2944856"/>
            <a:ext cx="3904877" cy="410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rl Student Clipart | Clipart Panda - Free Clipart Images | Writing clipart,  Writing images, Creative clips clipart">
            <a:extLst>
              <a:ext uri="{FF2B5EF4-FFF2-40B4-BE49-F238E27FC236}">
                <a16:creationId xmlns:a16="http://schemas.microsoft.com/office/drawing/2014/main" id="{FAC5727E-967F-4522-9DF4-C6A2D43D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548" y="3112541"/>
            <a:ext cx="3228085" cy="406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AAEEA40-46A2-487A-AE2E-A46425E482DA}"/>
              </a:ext>
            </a:extLst>
          </p:cNvPr>
          <p:cNvGrpSpPr/>
          <p:nvPr/>
        </p:nvGrpSpPr>
        <p:grpSpPr>
          <a:xfrm flipH="1">
            <a:off x="-873063" y="3429000"/>
            <a:ext cx="2698524" cy="3429000"/>
            <a:chOff x="8344874" y="472551"/>
            <a:chExt cx="2223239" cy="3194399"/>
          </a:xfrm>
        </p:grpSpPr>
        <p:sp>
          <p:nvSpPr>
            <p:cNvPr id="21" name="Google Shape;869;p34">
              <a:extLst>
                <a:ext uri="{FF2B5EF4-FFF2-40B4-BE49-F238E27FC236}">
                  <a16:creationId xmlns:a16="http://schemas.microsoft.com/office/drawing/2014/main" id="{91A5EBAF-2FEC-44F1-972A-5D29B1A6E042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CAAEC6-0561-4149-8F2D-AA5C437D371A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4" name="Google Shape;868;p34">
                <a:extLst>
                  <a:ext uri="{FF2B5EF4-FFF2-40B4-BE49-F238E27FC236}">
                    <a16:creationId xmlns:a16="http://schemas.microsoft.com/office/drawing/2014/main" id="{185AA80A-41A4-44A7-869C-3941EBDEB3F4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870;p34">
                <a:extLst>
                  <a:ext uri="{FF2B5EF4-FFF2-40B4-BE49-F238E27FC236}">
                    <a16:creationId xmlns:a16="http://schemas.microsoft.com/office/drawing/2014/main" id="{863495AB-A52B-493B-9C42-352E5B2B675C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871;p34">
                <a:extLst>
                  <a:ext uri="{FF2B5EF4-FFF2-40B4-BE49-F238E27FC236}">
                    <a16:creationId xmlns:a16="http://schemas.microsoft.com/office/drawing/2014/main" id="{D3CF2C34-7B8E-4278-9815-AB4345E23931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872;p34">
                <a:extLst>
                  <a:ext uri="{FF2B5EF4-FFF2-40B4-BE49-F238E27FC236}">
                    <a16:creationId xmlns:a16="http://schemas.microsoft.com/office/drawing/2014/main" id="{FA84B6E7-F9F0-4C48-958C-6CDF916B1EBE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873;p34">
                <a:extLst>
                  <a:ext uri="{FF2B5EF4-FFF2-40B4-BE49-F238E27FC236}">
                    <a16:creationId xmlns:a16="http://schemas.microsoft.com/office/drawing/2014/main" id="{4B10EAAC-C17B-46FB-B475-4F85539A7475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875;p34">
                <a:extLst>
                  <a:ext uri="{FF2B5EF4-FFF2-40B4-BE49-F238E27FC236}">
                    <a16:creationId xmlns:a16="http://schemas.microsoft.com/office/drawing/2014/main" id="{7CA21C3B-BB99-434F-B473-01C67A5D9D97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" name="Google Shape;876;p34">
              <a:extLst>
                <a:ext uri="{FF2B5EF4-FFF2-40B4-BE49-F238E27FC236}">
                  <a16:creationId xmlns:a16="http://schemas.microsoft.com/office/drawing/2014/main" id="{51879A6C-9569-4C99-B284-67DF089532D6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43EB90-7421-412B-9012-0A62E1495888}"/>
              </a:ext>
            </a:extLst>
          </p:cNvPr>
          <p:cNvGrpSpPr/>
          <p:nvPr/>
        </p:nvGrpSpPr>
        <p:grpSpPr>
          <a:xfrm>
            <a:off x="9955657" y="2012912"/>
            <a:ext cx="3133696" cy="4979650"/>
            <a:chOff x="8344874" y="472551"/>
            <a:chExt cx="2223239" cy="3194399"/>
          </a:xfrm>
        </p:grpSpPr>
        <p:sp>
          <p:nvSpPr>
            <p:cNvPr id="31" name="Google Shape;869;p34">
              <a:extLst>
                <a:ext uri="{FF2B5EF4-FFF2-40B4-BE49-F238E27FC236}">
                  <a16:creationId xmlns:a16="http://schemas.microsoft.com/office/drawing/2014/main" id="{93FD9B7E-BE80-4B97-9074-D58B99356758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5226F5-C08F-4C13-8BD5-B4E678A3CC44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4" name="Google Shape;868;p34">
                <a:extLst>
                  <a:ext uri="{FF2B5EF4-FFF2-40B4-BE49-F238E27FC236}">
                    <a16:creationId xmlns:a16="http://schemas.microsoft.com/office/drawing/2014/main" id="{76FA8270-E210-4936-9ECB-E7DBFDC993A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870;p34">
                <a:extLst>
                  <a:ext uri="{FF2B5EF4-FFF2-40B4-BE49-F238E27FC236}">
                    <a16:creationId xmlns:a16="http://schemas.microsoft.com/office/drawing/2014/main" id="{F82549D0-4217-4018-9F3F-E6CB2500695E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871;p34">
                <a:extLst>
                  <a:ext uri="{FF2B5EF4-FFF2-40B4-BE49-F238E27FC236}">
                    <a16:creationId xmlns:a16="http://schemas.microsoft.com/office/drawing/2014/main" id="{21FBE51A-D2CC-477C-8E4F-363C293332EE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872;p34">
                <a:extLst>
                  <a:ext uri="{FF2B5EF4-FFF2-40B4-BE49-F238E27FC236}">
                    <a16:creationId xmlns:a16="http://schemas.microsoft.com/office/drawing/2014/main" id="{BCB1D61A-4C21-46C1-BC8A-33BA867962E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873;p34">
                <a:extLst>
                  <a:ext uri="{FF2B5EF4-FFF2-40B4-BE49-F238E27FC236}">
                    <a16:creationId xmlns:a16="http://schemas.microsoft.com/office/drawing/2014/main" id="{655C8725-B395-498C-B2BE-D02979D44524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875;p34">
                <a:extLst>
                  <a:ext uri="{FF2B5EF4-FFF2-40B4-BE49-F238E27FC236}">
                    <a16:creationId xmlns:a16="http://schemas.microsoft.com/office/drawing/2014/main" id="{4942105F-E8CF-4EBE-B5BC-4601B65EAC10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" name="Google Shape;876;p34">
              <a:extLst>
                <a:ext uri="{FF2B5EF4-FFF2-40B4-BE49-F238E27FC236}">
                  <a16:creationId xmlns:a16="http://schemas.microsoft.com/office/drawing/2014/main" id="{D8E62328-D35A-4E92-96D8-C9F20F0BC91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320B8AB-6308-4A1C-8C6F-A60324A29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46113"/>
          <a:stretch/>
        </p:blipFill>
        <p:spPr>
          <a:xfrm>
            <a:off x="10964848" y="6015023"/>
            <a:ext cx="850126" cy="9073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ACEAF93-C81A-4E72-81C0-616E08AE34AD}"/>
              </a:ext>
            </a:extLst>
          </p:cNvPr>
          <p:cNvSpPr txBox="1"/>
          <p:nvPr/>
        </p:nvSpPr>
        <p:spPr>
          <a:xfrm>
            <a:off x="6078481" y="125323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Vườn trưa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522ABE-B822-4580-9678-B6E05D068787}"/>
              </a:ext>
            </a:extLst>
          </p:cNvPr>
          <p:cNvGrpSpPr/>
          <p:nvPr/>
        </p:nvGrpSpPr>
        <p:grpSpPr>
          <a:xfrm>
            <a:off x="2635874" y="-612375"/>
            <a:ext cx="9538607" cy="2102933"/>
            <a:chOff x="595993" y="2378339"/>
            <a:chExt cx="9538607" cy="3270252"/>
          </a:xfrm>
        </p:grpSpPr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40EE20D0-6D7F-4CBA-B6D1-1861CF218F42}"/>
                </a:ext>
              </a:extLst>
            </p:cNvPr>
            <p:cNvSpPr txBox="1">
              <a:spLocks/>
            </p:cNvSpPr>
            <p:nvPr/>
          </p:nvSpPr>
          <p:spPr>
            <a:xfrm>
              <a:off x="595993" y="2378339"/>
              <a:ext cx="9538607" cy="3228422"/>
            </a:xfrm>
            <a:prstGeom prst="rect">
              <a:avLst/>
            </a:prstGeom>
            <a:effectLst>
              <a:glow rad="1905000">
                <a:schemeClr val="accent1">
                  <a:alpha val="40000"/>
                </a:schemeClr>
              </a:glow>
            </a:effectLst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>
                <a:lnSpc>
                  <a:spcPct val="220000"/>
                </a:lnSpc>
              </a:pPr>
              <a:r>
                <a:rPr lang="en-US" sz="6000" b="1" kern="0">
                  <a:ln w="2222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41300">
                      <a:srgbClr val="FFFFFF">
                        <a:alpha val="92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Lưu ý khi trình bày</a:t>
              </a: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2F3955F3-E588-4609-912F-3DE856002D9C}"/>
                </a:ext>
              </a:extLst>
            </p:cNvPr>
            <p:cNvSpPr txBox="1">
              <a:spLocks/>
            </p:cNvSpPr>
            <p:nvPr/>
          </p:nvSpPr>
          <p:spPr>
            <a:xfrm>
              <a:off x="595993" y="2420169"/>
              <a:ext cx="9538607" cy="3228422"/>
            </a:xfrm>
            <a:prstGeom prst="rect">
              <a:avLst/>
            </a:prstGeom>
            <a:effectLst>
              <a:glow rad="800100">
                <a:schemeClr val="accent1">
                  <a:satMod val="175000"/>
                </a:schemeClr>
              </a:glow>
            </a:effectLst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>
                <a:lnSpc>
                  <a:spcPct val="220000"/>
                </a:lnSpc>
              </a:pP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7C8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Lưu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ý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99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khi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CC3399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trình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6000" b="1" kern="0">
                  <a:ln w="22225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0066FF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bày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04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tropical beach with a hammock and a hammock&#10;&#10;Description automatically generated with low confidence">
            <a:extLst>
              <a:ext uri="{FF2B5EF4-FFF2-40B4-BE49-F238E27FC236}">
                <a16:creationId xmlns:a16="http://schemas.microsoft.com/office/drawing/2014/main" id="{961530DB-7AD9-4B23-8254-50551AD3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0CE48D-2EE3-4C7F-8E14-0D30C626E26E}"/>
              </a:ext>
            </a:extLst>
          </p:cNvPr>
          <p:cNvSpPr/>
          <p:nvPr/>
        </p:nvSpPr>
        <p:spPr>
          <a:xfrm>
            <a:off x="1016182" y="1041763"/>
            <a:ext cx="10355380" cy="5580978"/>
          </a:xfrm>
          <a:prstGeom prst="round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43DD40-1A64-4A4D-A650-DADF6A188A36}"/>
              </a:ext>
            </a:extLst>
          </p:cNvPr>
          <p:cNvSpPr/>
          <p:nvPr/>
        </p:nvSpPr>
        <p:spPr>
          <a:xfrm>
            <a:off x="2276203" y="301535"/>
            <a:ext cx="7197634" cy="1436913"/>
          </a:xfrm>
          <a:prstGeom prst="roundRect">
            <a:avLst>
              <a:gd name="adj" fmla="val 29394"/>
            </a:avLst>
          </a:prstGeom>
          <a:solidFill>
            <a:srgbClr val="F4B183">
              <a:alpha val="9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7FBE09-9972-48B3-8CFC-D6D538A5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63" y="357209"/>
            <a:ext cx="6973388" cy="1325563"/>
          </a:xfrm>
        </p:spPr>
        <p:txBody>
          <a:bodyPr>
            <a:normAutofit fontScale="90000"/>
          </a:bodyPr>
          <a:lstStyle/>
          <a:p>
            <a:r>
              <a:rPr lang="en-US" sz="8000">
                <a:latin typeface="iCiel Ciaobella" pitchFamily="50" charset="0"/>
              </a:rPr>
              <a:t>Lưu ý tư thế ngồi viết</a:t>
            </a:r>
          </a:p>
        </p:txBody>
      </p:sp>
      <p:pic>
        <p:nvPicPr>
          <p:cNvPr id="6" name="Picture 2" descr="Những tư thế ngồi giúp tăng chiều cao cho trẻ và phát triển tốt">
            <a:extLst>
              <a:ext uri="{FF2B5EF4-FFF2-40B4-BE49-F238E27FC236}">
                <a16:creationId xmlns:a16="http://schemas.microsoft.com/office/drawing/2014/main" id="{9493F44B-E08E-41BF-A51D-275DDD9A3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9" y="1965223"/>
            <a:ext cx="3629537" cy="27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ạy con cách cầm bút đúng và viết chữ đẹp chỉ với 6 bước">
            <a:extLst>
              <a:ext uri="{FF2B5EF4-FFF2-40B4-BE49-F238E27FC236}">
                <a16:creationId xmlns:a16="http://schemas.microsoft.com/office/drawing/2014/main" id="{F048350D-10F4-48C9-8ED6-345AFCB9B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28" y="3682850"/>
            <a:ext cx="2541485" cy="13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ọc trực tuyến Tuần 23 - Khối 7 | THCS Chi Lăng">
            <a:extLst>
              <a:ext uri="{FF2B5EF4-FFF2-40B4-BE49-F238E27FC236}">
                <a16:creationId xmlns:a16="http://schemas.microsoft.com/office/drawing/2014/main" id="{D238849B-E229-4341-8F7E-1F6841640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9" y="235259"/>
            <a:ext cx="1926227" cy="16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3D73A6-11C6-4060-926D-71836C6ECB28}"/>
              </a:ext>
            </a:extLst>
          </p:cNvPr>
          <p:cNvSpPr txBox="1">
            <a:spLocks/>
          </p:cNvSpPr>
          <p:nvPr/>
        </p:nvSpPr>
        <p:spPr>
          <a:xfrm>
            <a:off x="3582025" y="1944727"/>
            <a:ext cx="2518835" cy="661978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kern="0"/>
              <a:t>Thẳng lưng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FB9D372-4EE6-4D92-8D6D-58DC55C6C998}"/>
              </a:ext>
            </a:extLst>
          </p:cNvPr>
          <p:cNvSpPr/>
          <p:nvPr/>
        </p:nvSpPr>
        <p:spPr>
          <a:xfrm rot="2457776">
            <a:off x="4402905" y="2621215"/>
            <a:ext cx="224366" cy="50584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CCE64F-FC95-4EE8-BA95-6C94959BE08B}"/>
              </a:ext>
            </a:extLst>
          </p:cNvPr>
          <p:cNvSpPr/>
          <p:nvPr/>
        </p:nvSpPr>
        <p:spPr>
          <a:xfrm flipH="1">
            <a:off x="5849659" y="1991182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32BD57-18AE-4C2F-9239-E80BD13F3018}"/>
              </a:ext>
            </a:extLst>
          </p:cNvPr>
          <p:cNvSpPr/>
          <p:nvPr/>
        </p:nvSpPr>
        <p:spPr>
          <a:xfrm>
            <a:off x="5875020" y="2085468"/>
            <a:ext cx="306209" cy="3375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7F050D-B19F-4135-A14F-6E12842B0485}"/>
              </a:ext>
            </a:extLst>
          </p:cNvPr>
          <p:cNvGrpSpPr/>
          <p:nvPr/>
        </p:nvGrpSpPr>
        <p:grpSpPr>
          <a:xfrm>
            <a:off x="1398322" y="4020875"/>
            <a:ext cx="4179950" cy="1141677"/>
            <a:chOff x="1398322" y="4020875"/>
            <a:chExt cx="4179950" cy="114167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B350F6-94A6-47A6-8583-0BD8C425C727}"/>
                </a:ext>
              </a:extLst>
            </p:cNvPr>
            <p:cNvGrpSpPr/>
            <p:nvPr/>
          </p:nvGrpSpPr>
          <p:grpSpPr>
            <a:xfrm>
              <a:off x="1398322" y="4020875"/>
              <a:ext cx="3873741" cy="1141677"/>
              <a:chOff x="1398322" y="4020875"/>
              <a:chExt cx="3873741" cy="1141677"/>
            </a:xfrm>
          </p:grpSpPr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2D7B865-0FFB-4FF1-B891-1865F33FE3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8322" y="4500574"/>
                <a:ext cx="3873741" cy="6619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Chân đặt đúng vị trí</a:t>
                </a:r>
              </a:p>
            </p:txBody>
          </p:sp>
          <p:sp>
            <p:nvSpPr>
              <p:cNvPr id="17" name="Arrow: Down 16">
                <a:extLst>
                  <a:ext uri="{FF2B5EF4-FFF2-40B4-BE49-F238E27FC236}">
                    <a16:creationId xmlns:a16="http://schemas.microsoft.com/office/drawing/2014/main" id="{217C11D1-F052-440F-BC17-D84D19AFD98D}"/>
                  </a:ext>
                </a:extLst>
              </p:cNvPr>
              <p:cNvSpPr/>
              <p:nvPr/>
            </p:nvSpPr>
            <p:spPr>
              <a:xfrm rot="13342322">
                <a:off x="3317987" y="4020875"/>
                <a:ext cx="224366" cy="505848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1BD9D16-E392-4D3B-9331-464868133CFB}"/>
                </a:ext>
              </a:extLst>
            </p:cNvPr>
            <p:cNvSpPr/>
            <p:nvPr/>
          </p:nvSpPr>
          <p:spPr>
            <a:xfrm>
              <a:off x="5272063" y="464433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45839E-895E-41A4-88AB-A7FC1BE8FFE3}"/>
              </a:ext>
            </a:extLst>
          </p:cNvPr>
          <p:cNvGrpSpPr/>
          <p:nvPr/>
        </p:nvGrpSpPr>
        <p:grpSpPr>
          <a:xfrm>
            <a:off x="6032335" y="4832751"/>
            <a:ext cx="1949630" cy="1473352"/>
            <a:chOff x="6032335" y="4832751"/>
            <a:chExt cx="1949630" cy="1473352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A5DCBAD6-8CF9-4E30-A6C0-E8A1871EE32F}"/>
                </a:ext>
              </a:extLst>
            </p:cNvPr>
            <p:cNvSpPr txBox="1">
              <a:spLocks/>
            </p:cNvSpPr>
            <p:nvPr/>
          </p:nvSpPr>
          <p:spPr>
            <a:xfrm>
              <a:off x="6032335" y="5389021"/>
              <a:ext cx="1643421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tay cầm viết</a:t>
              </a: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42FCCDEC-8E07-49EE-B46E-EB0E06AD0F03}"/>
                </a:ext>
              </a:extLst>
            </p:cNvPr>
            <p:cNvSpPr/>
            <p:nvPr/>
          </p:nvSpPr>
          <p:spPr>
            <a:xfrm rot="13342322">
              <a:off x="7541499" y="4832751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6A084EF-6C8D-43D8-8C47-0FA43E1CF3E5}"/>
                </a:ext>
              </a:extLst>
            </p:cNvPr>
            <p:cNvSpPr/>
            <p:nvPr/>
          </p:nvSpPr>
          <p:spPr>
            <a:xfrm>
              <a:off x="7675756" y="5845803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D1D01-3677-4CF4-A026-1665BBAC13A1}"/>
              </a:ext>
            </a:extLst>
          </p:cNvPr>
          <p:cNvGrpSpPr/>
          <p:nvPr/>
        </p:nvGrpSpPr>
        <p:grpSpPr>
          <a:xfrm>
            <a:off x="8773315" y="4725379"/>
            <a:ext cx="2614546" cy="1549399"/>
            <a:chOff x="8773315" y="4725379"/>
            <a:chExt cx="2614546" cy="1549399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6CA1524-14DF-4114-A4EB-76FE705C707E}"/>
                </a:ext>
              </a:extLst>
            </p:cNvPr>
            <p:cNvSpPr txBox="1">
              <a:spLocks/>
            </p:cNvSpPr>
            <p:nvPr/>
          </p:nvSpPr>
          <p:spPr>
            <a:xfrm>
              <a:off x="8773315" y="5357696"/>
              <a:ext cx="2614546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tay giữ trang vở</a:t>
              </a: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69952AA3-4B3A-4C4E-B963-E6A951A05908}"/>
                </a:ext>
              </a:extLst>
            </p:cNvPr>
            <p:cNvSpPr/>
            <p:nvPr/>
          </p:nvSpPr>
          <p:spPr>
            <a:xfrm rot="7942322">
              <a:off x="9870104" y="4584638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27BA094-E278-426A-8E7F-AF3BE0C2F518}"/>
                </a:ext>
              </a:extLst>
            </p:cNvPr>
            <p:cNvSpPr/>
            <p:nvPr/>
          </p:nvSpPr>
          <p:spPr>
            <a:xfrm>
              <a:off x="10726545" y="5804338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3626C7-9688-4832-88CF-88331EF1A345}"/>
              </a:ext>
            </a:extLst>
          </p:cNvPr>
          <p:cNvGrpSpPr/>
          <p:nvPr/>
        </p:nvGrpSpPr>
        <p:grpSpPr>
          <a:xfrm>
            <a:off x="7576111" y="2402955"/>
            <a:ext cx="3795451" cy="1466865"/>
            <a:chOff x="7576111" y="2402955"/>
            <a:chExt cx="3795451" cy="1466865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069B60D-B9EC-4F15-A541-B4C3B22F0F77}"/>
                </a:ext>
              </a:extLst>
            </p:cNvPr>
            <p:cNvSpPr txBox="1">
              <a:spLocks/>
            </p:cNvSpPr>
            <p:nvPr/>
          </p:nvSpPr>
          <p:spPr>
            <a:xfrm>
              <a:off x="7576111" y="2402955"/>
              <a:ext cx="3795451" cy="12361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25 – 30cm</a:t>
              </a: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307C1D46-9812-4A2E-B627-F902D11EA1B8}"/>
                </a:ext>
              </a:extLst>
            </p:cNvPr>
            <p:cNvSpPr/>
            <p:nvPr/>
          </p:nvSpPr>
          <p:spPr>
            <a:xfrm>
              <a:off x="8912864" y="3429000"/>
              <a:ext cx="190544" cy="44082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898440E-E250-4FCD-8E0B-6B9C8C1C4FD3}"/>
                </a:ext>
              </a:extLst>
            </p:cNvPr>
            <p:cNvSpPr/>
            <p:nvPr/>
          </p:nvSpPr>
          <p:spPr>
            <a:xfrm>
              <a:off x="10726545" y="302102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3457FC7-BF8C-4938-A8E2-FBD7D3A44737}"/>
              </a:ext>
            </a:extLst>
          </p:cNvPr>
          <p:cNvSpPr/>
          <p:nvPr/>
        </p:nvSpPr>
        <p:spPr>
          <a:xfrm flipH="1">
            <a:off x="5247568" y="4531768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221FE15-5BA5-4BD3-B8FD-C7455EA09DF1}"/>
              </a:ext>
            </a:extLst>
          </p:cNvPr>
          <p:cNvSpPr/>
          <p:nvPr/>
        </p:nvSpPr>
        <p:spPr>
          <a:xfrm flipH="1">
            <a:off x="10737714" y="2913884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290F9AD-A8AD-42AB-A557-2DABE3FAA40D}"/>
              </a:ext>
            </a:extLst>
          </p:cNvPr>
          <p:cNvSpPr/>
          <p:nvPr/>
        </p:nvSpPr>
        <p:spPr>
          <a:xfrm flipH="1">
            <a:off x="7675756" y="5726820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C35BE12-98CF-468F-9277-8515B33859B0}"/>
              </a:ext>
            </a:extLst>
          </p:cNvPr>
          <p:cNvSpPr/>
          <p:nvPr/>
        </p:nvSpPr>
        <p:spPr>
          <a:xfrm flipH="1">
            <a:off x="10702050" y="5685921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30CFD8-E7B9-4154-B646-E6583D1B6DA7}"/>
              </a:ext>
            </a:extLst>
          </p:cNvPr>
          <p:cNvCxnSpPr>
            <a:cxnSpLocks/>
          </p:cNvCxnSpPr>
          <p:nvPr/>
        </p:nvCxnSpPr>
        <p:spPr>
          <a:xfrm flipH="1">
            <a:off x="5578272" y="1738448"/>
            <a:ext cx="1357702" cy="488429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Arrow: Down 34">
            <a:extLst>
              <a:ext uri="{FF2B5EF4-FFF2-40B4-BE49-F238E27FC236}">
                <a16:creationId xmlns:a16="http://schemas.microsoft.com/office/drawing/2014/main" id="{2552608E-E1BF-40EB-8200-76F75D7C0645}"/>
              </a:ext>
            </a:extLst>
          </p:cNvPr>
          <p:cNvSpPr/>
          <p:nvPr/>
        </p:nvSpPr>
        <p:spPr>
          <a:xfrm rot="16200000">
            <a:off x="6255232" y="3438509"/>
            <a:ext cx="378482" cy="69694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  <p:bldP spid="11" grpId="0" animBg="1"/>
      <p:bldP spid="12" grpId="0" animBg="1"/>
      <p:bldP spid="30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A725C4-9E86-410A-92A3-967E41E9B989}"/>
              </a:ext>
            </a:extLst>
          </p:cNvPr>
          <p:cNvGrpSpPr/>
          <p:nvPr/>
        </p:nvGrpSpPr>
        <p:grpSpPr>
          <a:xfrm>
            <a:off x="5741277" y="1971527"/>
            <a:ext cx="7184851" cy="1534601"/>
            <a:chOff x="1576923" y="2093033"/>
            <a:chExt cx="7184851" cy="15346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C0809E8-3434-45C1-A594-17D4BB3C91B7}"/>
                </a:ext>
              </a:extLst>
            </p:cNvPr>
            <p:cNvSpPr/>
            <p:nvPr/>
          </p:nvSpPr>
          <p:spPr>
            <a:xfrm>
              <a:off x="1576923" y="2093033"/>
              <a:ext cx="5451023" cy="1512711"/>
            </a:xfrm>
            <a:custGeom>
              <a:avLst/>
              <a:gdLst>
                <a:gd name="connsiteX0" fmla="*/ 0 w 5451023"/>
                <a:gd name="connsiteY0" fmla="*/ 252124 h 1512711"/>
                <a:gd name="connsiteX1" fmla="*/ 252124 w 5451023"/>
                <a:gd name="connsiteY1" fmla="*/ 0 h 1512711"/>
                <a:gd name="connsiteX2" fmla="*/ 969406 w 5451023"/>
                <a:gd name="connsiteY2" fmla="*/ 0 h 1512711"/>
                <a:gd name="connsiteX3" fmla="*/ 1587753 w 5451023"/>
                <a:gd name="connsiteY3" fmla="*/ 0 h 1512711"/>
                <a:gd name="connsiteX4" fmla="*/ 2156632 w 5451023"/>
                <a:gd name="connsiteY4" fmla="*/ 0 h 1512711"/>
                <a:gd name="connsiteX5" fmla="*/ 2725512 w 5451023"/>
                <a:gd name="connsiteY5" fmla="*/ 0 h 1512711"/>
                <a:gd name="connsiteX6" fmla="*/ 3393326 w 5451023"/>
                <a:gd name="connsiteY6" fmla="*/ 0 h 1512711"/>
                <a:gd name="connsiteX7" fmla="*/ 4110609 w 5451023"/>
                <a:gd name="connsiteY7" fmla="*/ 0 h 1512711"/>
                <a:gd name="connsiteX8" fmla="*/ 5198899 w 5451023"/>
                <a:gd name="connsiteY8" fmla="*/ 0 h 1512711"/>
                <a:gd name="connsiteX9" fmla="*/ 5451023 w 5451023"/>
                <a:gd name="connsiteY9" fmla="*/ 252124 h 1512711"/>
                <a:gd name="connsiteX10" fmla="*/ 5451023 w 5451023"/>
                <a:gd name="connsiteY10" fmla="*/ 766440 h 1512711"/>
                <a:gd name="connsiteX11" fmla="*/ 5451023 w 5451023"/>
                <a:gd name="connsiteY11" fmla="*/ 1260587 h 1512711"/>
                <a:gd name="connsiteX12" fmla="*/ 5198899 w 5451023"/>
                <a:gd name="connsiteY12" fmla="*/ 1512711 h 1512711"/>
                <a:gd name="connsiteX13" fmla="*/ 4580552 w 5451023"/>
                <a:gd name="connsiteY13" fmla="*/ 1512711 h 1512711"/>
                <a:gd name="connsiteX14" fmla="*/ 3863270 w 5451023"/>
                <a:gd name="connsiteY14" fmla="*/ 1512711 h 1512711"/>
                <a:gd name="connsiteX15" fmla="*/ 3195455 w 5451023"/>
                <a:gd name="connsiteY15" fmla="*/ 1512711 h 1512711"/>
                <a:gd name="connsiteX16" fmla="*/ 2577108 w 5451023"/>
                <a:gd name="connsiteY16" fmla="*/ 1512711 h 1512711"/>
                <a:gd name="connsiteX17" fmla="*/ 1909294 w 5451023"/>
                <a:gd name="connsiteY17" fmla="*/ 1512711 h 1512711"/>
                <a:gd name="connsiteX18" fmla="*/ 1241479 w 5451023"/>
                <a:gd name="connsiteY18" fmla="*/ 1512711 h 1512711"/>
                <a:gd name="connsiteX19" fmla="*/ 252124 w 5451023"/>
                <a:gd name="connsiteY19" fmla="*/ 1512711 h 1512711"/>
                <a:gd name="connsiteX20" fmla="*/ 0 w 5451023"/>
                <a:gd name="connsiteY20" fmla="*/ 1260587 h 1512711"/>
                <a:gd name="connsiteX21" fmla="*/ 0 w 5451023"/>
                <a:gd name="connsiteY21" fmla="*/ 736186 h 1512711"/>
                <a:gd name="connsiteX22" fmla="*/ 0 w 5451023"/>
                <a:gd name="connsiteY22" fmla="*/ 252124 h 151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12711" fill="none" extrusionOk="0">
                  <a:moveTo>
                    <a:pt x="0" y="252124"/>
                  </a:moveTo>
                  <a:cubicBezTo>
                    <a:pt x="-18797" y="140421"/>
                    <a:pt x="111758" y="-11764"/>
                    <a:pt x="252124" y="0"/>
                  </a:cubicBezTo>
                  <a:cubicBezTo>
                    <a:pt x="594480" y="6634"/>
                    <a:pt x="722834" y="3965"/>
                    <a:pt x="969406" y="0"/>
                  </a:cubicBezTo>
                  <a:cubicBezTo>
                    <a:pt x="1215978" y="-3965"/>
                    <a:pt x="1425229" y="26285"/>
                    <a:pt x="1587753" y="0"/>
                  </a:cubicBezTo>
                  <a:cubicBezTo>
                    <a:pt x="1750277" y="-26285"/>
                    <a:pt x="2025779" y="390"/>
                    <a:pt x="2156632" y="0"/>
                  </a:cubicBezTo>
                  <a:cubicBezTo>
                    <a:pt x="2287485" y="-390"/>
                    <a:pt x="2491594" y="10202"/>
                    <a:pt x="2725512" y="0"/>
                  </a:cubicBezTo>
                  <a:cubicBezTo>
                    <a:pt x="2959430" y="-10202"/>
                    <a:pt x="3169440" y="-5908"/>
                    <a:pt x="3393326" y="0"/>
                  </a:cubicBezTo>
                  <a:cubicBezTo>
                    <a:pt x="3617212" y="5908"/>
                    <a:pt x="3872114" y="22252"/>
                    <a:pt x="4110609" y="0"/>
                  </a:cubicBezTo>
                  <a:cubicBezTo>
                    <a:pt x="4349104" y="-22252"/>
                    <a:pt x="4791904" y="-8267"/>
                    <a:pt x="5198899" y="0"/>
                  </a:cubicBezTo>
                  <a:cubicBezTo>
                    <a:pt x="5338265" y="5209"/>
                    <a:pt x="5465457" y="142424"/>
                    <a:pt x="5451023" y="252124"/>
                  </a:cubicBezTo>
                  <a:cubicBezTo>
                    <a:pt x="5436151" y="402611"/>
                    <a:pt x="5449990" y="585112"/>
                    <a:pt x="5451023" y="766440"/>
                  </a:cubicBezTo>
                  <a:cubicBezTo>
                    <a:pt x="5452056" y="947768"/>
                    <a:pt x="5452138" y="1020542"/>
                    <a:pt x="5451023" y="1260587"/>
                  </a:cubicBezTo>
                  <a:cubicBezTo>
                    <a:pt x="5473259" y="1411426"/>
                    <a:pt x="5317995" y="1495165"/>
                    <a:pt x="5198899" y="1512711"/>
                  </a:cubicBezTo>
                  <a:cubicBezTo>
                    <a:pt x="4973779" y="1493696"/>
                    <a:pt x="4748487" y="1484245"/>
                    <a:pt x="4580552" y="1512711"/>
                  </a:cubicBezTo>
                  <a:cubicBezTo>
                    <a:pt x="4412617" y="1541177"/>
                    <a:pt x="4070615" y="1539471"/>
                    <a:pt x="3863270" y="1512711"/>
                  </a:cubicBezTo>
                  <a:cubicBezTo>
                    <a:pt x="3655925" y="1485951"/>
                    <a:pt x="3385097" y="1543313"/>
                    <a:pt x="3195455" y="1512711"/>
                  </a:cubicBezTo>
                  <a:cubicBezTo>
                    <a:pt x="3005814" y="1482109"/>
                    <a:pt x="2728653" y="1513433"/>
                    <a:pt x="2577108" y="1512711"/>
                  </a:cubicBezTo>
                  <a:cubicBezTo>
                    <a:pt x="2425563" y="1511989"/>
                    <a:pt x="2180420" y="1507517"/>
                    <a:pt x="1909294" y="1512711"/>
                  </a:cubicBezTo>
                  <a:cubicBezTo>
                    <a:pt x="1638168" y="1517905"/>
                    <a:pt x="1427632" y="1502366"/>
                    <a:pt x="1241479" y="1512711"/>
                  </a:cubicBezTo>
                  <a:cubicBezTo>
                    <a:pt x="1055327" y="1523056"/>
                    <a:pt x="706606" y="1545964"/>
                    <a:pt x="252124" y="1512711"/>
                  </a:cubicBezTo>
                  <a:cubicBezTo>
                    <a:pt x="116736" y="1508023"/>
                    <a:pt x="-13615" y="1386989"/>
                    <a:pt x="0" y="1260587"/>
                  </a:cubicBezTo>
                  <a:cubicBezTo>
                    <a:pt x="25464" y="1133226"/>
                    <a:pt x="6669" y="920331"/>
                    <a:pt x="0" y="736186"/>
                  </a:cubicBezTo>
                  <a:cubicBezTo>
                    <a:pt x="-6669" y="552041"/>
                    <a:pt x="17437" y="398591"/>
                    <a:pt x="0" y="252124"/>
                  </a:cubicBezTo>
                  <a:close/>
                </a:path>
                <a:path w="5451023" h="1512711" stroke="0" extrusionOk="0">
                  <a:moveTo>
                    <a:pt x="0" y="252124"/>
                  </a:moveTo>
                  <a:cubicBezTo>
                    <a:pt x="-6425" y="102415"/>
                    <a:pt x="123738" y="-325"/>
                    <a:pt x="252124" y="0"/>
                  </a:cubicBezTo>
                  <a:cubicBezTo>
                    <a:pt x="506579" y="1433"/>
                    <a:pt x="647716" y="-19151"/>
                    <a:pt x="870471" y="0"/>
                  </a:cubicBezTo>
                  <a:cubicBezTo>
                    <a:pt x="1093226" y="19151"/>
                    <a:pt x="1264335" y="-4855"/>
                    <a:pt x="1389882" y="0"/>
                  </a:cubicBezTo>
                  <a:cubicBezTo>
                    <a:pt x="1515429" y="4855"/>
                    <a:pt x="1747577" y="18128"/>
                    <a:pt x="1909294" y="0"/>
                  </a:cubicBezTo>
                  <a:cubicBezTo>
                    <a:pt x="2071011" y="-18128"/>
                    <a:pt x="2204508" y="8344"/>
                    <a:pt x="2379237" y="0"/>
                  </a:cubicBezTo>
                  <a:cubicBezTo>
                    <a:pt x="2553966" y="-8344"/>
                    <a:pt x="2712771" y="-23771"/>
                    <a:pt x="2898649" y="0"/>
                  </a:cubicBezTo>
                  <a:cubicBezTo>
                    <a:pt x="3084527" y="23771"/>
                    <a:pt x="3277764" y="-6641"/>
                    <a:pt x="3516995" y="0"/>
                  </a:cubicBezTo>
                  <a:cubicBezTo>
                    <a:pt x="3756226" y="6641"/>
                    <a:pt x="4016550" y="25489"/>
                    <a:pt x="4184810" y="0"/>
                  </a:cubicBezTo>
                  <a:cubicBezTo>
                    <a:pt x="4353070" y="-25489"/>
                    <a:pt x="4774374" y="37785"/>
                    <a:pt x="5198899" y="0"/>
                  </a:cubicBezTo>
                  <a:cubicBezTo>
                    <a:pt x="5345234" y="2264"/>
                    <a:pt x="5445491" y="117509"/>
                    <a:pt x="5451023" y="252124"/>
                  </a:cubicBezTo>
                  <a:cubicBezTo>
                    <a:pt x="5438634" y="470700"/>
                    <a:pt x="5456611" y="646116"/>
                    <a:pt x="5451023" y="746271"/>
                  </a:cubicBezTo>
                  <a:cubicBezTo>
                    <a:pt x="5445435" y="846426"/>
                    <a:pt x="5429933" y="1154880"/>
                    <a:pt x="5451023" y="1260587"/>
                  </a:cubicBezTo>
                  <a:cubicBezTo>
                    <a:pt x="5441509" y="1410342"/>
                    <a:pt x="5331518" y="1530627"/>
                    <a:pt x="5198899" y="1512711"/>
                  </a:cubicBezTo>
                  <a:cubicBezTo>
                    <a:pt x="4992731" y="1488568"/>
                    <a:pt x="4793983" y="1510030"/>
                    <a:pt x="4481617" y="1512711"/>
                  </a:cubicBezTo>
                  <a:cubicBezTo>
                    <a:pt x="4169251" y="1515392"/>
                    <a:pt x="4102212" y="1503923"/>
                    <a:pt x="3863270" y="1512711"/>
                  </a:cubicBezTo>
                  <a:cubicBezTo>
                    <a:pt x="3624328" y="1521499"/>
                    <a:pt x="3540802" y="1512840"/>
                    <a:pt x="3244923" y="1512711"/>
                  </a:cubicBezTo>
                  <a:cubicBezTo>
                    <a:pt x="2949044" y="1512582"/>
                    <a:pt x="2786451" y="1527990"/>
                    <a:pt x="2626576" y="1512711"/>
                  </a:cubicBezTo>
                  <a:cubicBezTo>
                    <a:pt x="2466701" y="1497432"/>
                    <a:pt x="2332914" y="1517509"/>
                    <a:pt x="2156632" y="1512711"/>
                  </a:cubicBezTo>
                  <a:cubicBezTo>
                    <a:pt x="1980350" y="1507913"/>
                    <a:pt x="1679320" y="1538475"/>
                    <a:pt x="1439350" y="1512711"/>
                  </a:cubicBezTo>
                  <a:cubicBezTo>
                    <a:pt x="1199380" y="1486947"/>
                    <a:pt x="1150645" y="1520785"/>
                    <a:pt x="969406" y="1512711"/>
                  </a:cubicBezTo>
                  <a:cubicBezTo>
                    <a:pt x="788167" y="1504637"/>
                    <a:pt x="428833" y="1477518"/>
                    <a:pt x="252124" y="1512711"/>
                  </a:cubicBezTo>
                  <a:cubicBezTo>
                    <a:pt x="139393" y="1531832"/>
                    <a:pt x="-26248" y="1412828"/>
                    <a:pt x="0" y="1260587"/>
                  </a:cubicBezTo>
                  <a:cubicBezTo>
                    <a:pt x="-11330" y="1042845"/>
                    <a:pt x="-14593" y="962360"/>
                    <a:pt x="0" y="766440"/>
                  </a:cubicBezTo>
                  <a:cubicBezTo>
                    <a:pt x="14593" y="570520"/>
                    <a:pt x="21324" y="381770"/>
                    <a:pt x="0" y="2521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D060EFE7-E4BD-4B84-A6B6-CE2415757FE4}"/>
                </a:ext>
              </a:extLst>
            </p:cNvPr>
            <p:cNvSpPr txBox="1">
              <a:spLocks/>
            </p:cNvSpPr>
            <p:nvPr/>
          </p:nvSpPr>
          <p:spPr>
            <a:xfrm>
              <a:off x="1837582" y="2380080"/>
              <a:ext cx="6924192" cy="1247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 không quá 5 lỗi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9EF5EA-978A-451B-B117-DC5180D4F9ED}"/>
              </a:ext>
            </a:extLst>
          </p:cNvPr>
          <p:cNvGrpSpPr/>
          <p:nvPr/>
        </p:nvGrpSpPr>
        <p:grpSpPr>
          <a:xfrm>
            <a:off x="3571070" y="3089008"/>
            <a:ext cx="5451023" cy="1733561"/>
            <a:chOff x="2836389" y="3373605"/>
            <a:chExt cx="5451023" cy="173356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0D46733-A465-4813-801A-37C425F28C3D}"/>
                </a:ext>
              </a:extLst>
            </p:cNvPr>
            <p:cNvSpPr/>
            <p:nvPr/>
          </p:nvSpPr>
          <p:spPr>
            <a:xfrm>
              <a:off x="2836389" y="3373605"/>
              <a:ext cx="5451023" cy="1733561"/>
            </a:xfrm>
            <a:custGeom>
              <a:avLst/>
              <a:gdLst>
                <a:gd name="connsiteX0" fmla="*/ 0 w 5451023"/>
                <a:gd name="connsiteY0" fmla="*/ 288933 h 1733561"/>
                <a:gd name="connsiteX1" fmla="*/ 288933 w 5451023"/>
                <a:gd name="connsiteY1" fmla="*/ 0 h 1733561"/>
                <a:gd name="connsiteX2" fmla="*/ 985098 w 5451023"/>
                <a:gd name="connsiteY2" fmla="*/ 0 h 1733561"/>
                <a:gd name="connsiteX3" fmla="*/ 1681264 w 5451023"/>
                <a:gd name="connsiteY3" fmla="*/ 0 h 1733561"/>
                <a:gd name="connsiteX4" fmla="*/ 2279966 w 5451023"/>
                <a:gd name="connsiteY4" fmla="*/ 0 h 1733561"/>
                <a:gd name="connsiteX5" fmla="*/ 2976131 w 5451023"/>
                <a:gd name="connsiteY5" fmla="*/ 0 h 1733561"/>
                <a:gd name="connsiteX6" fmla="*/ 3623565 w 5451023"/>
                <a:gd name="connsiteY6" fmla="*/ 0 h 1733561"/>
                <a:gd name="connsiteX7" fmla="*/ 4270998 w 5451023"/>
                <a:gd name="connsiteY7" fmla="*/ 0 h 1733561"/>
                <a:gd name="connsiteX8" fmla="*/ 5162090 w 5451023"/>
                <a:gd name="connsiteY8" fmla="*/ 0 h 1733561"/>
                <a:gd name="connsiteX9" fmla="*/ 5451023 w 5451023"/>
                <a:gd name="connsiteY9" fmla="*/ 288933 h 1733561"/>
                <a:gd name="connsiteX10" fmla="*/ 5451023 w 5451023"/>
                <a:gd name="connsiteY10" fmla="*/ 832110 h 1733561"/>
                <a:gd name="connsiteX11" fmla="*/ 5451023 w 5451023"/>
                <a:gd name="connsiteY11" fmla="*/ 1444628 h 1733561"/>
                <a:gd name="connsiteX12" fmla="*/ 5162090 w 5451023"/>
                <a:gd name="connsiteY12" fmla="*/ 1733561 h 1733561"/>
                <a:gd name="connsiteX13" fmla="*/ 4417193 w 5451023"/>
                <a:gd name="connsiteY13" fmla="*/ 1733561 h 1733561"/>
                <a:gd name="connsiteX14" fmla="*/ 3818491 w 5451023"/>
                <a:gd name="connsiteY14" fmla="*/ 1733561 h 1733561"/>
                <a:gd name="connsiteX15" fmla="*/ 3268520 w 5451023"/>
                <a:gd name="connsiteY15" fmla="*/ 1733561 h 1733561"/>
                <a:gd name="connsiteX16" fmla="*/ 2474892 w 5451023"/>
                <a:gd name="connsiteY16" fmla="*/ 1733561 h 1733561"/>
                <a:gd name="connsiteX17" fmla="*/ 1729995 w 5451023"/>
                <a:gd name="connsiteY17" fmla="*/ 1733561 h 1733561"/>
                <a:gd name="connsiteX18" fmla="*/ 1033830 w 5451023"/>
                <a:gd name="connsiteY18" fmla="*/ 1733561 h 1733561"/>
                <a:gd name="connsiteX19" fmla="*/ 288933 w 5451023"/>
                <a:gd name="connsiteY19" fmla="*/ 1733561 h 1733561"/>
                <a:gd name="connsiteX20" fmla="*/ 0 w 5451023"/>
                <a:gd name="connsiteY20" fmla="*/ 1444628 h 1733561"/>
                <a:gd name="connsiteX21" fmla="*/ 0 w 5451023"/>
                <a:gd name="connsiteY21" fmla="*/ 889894 h 1733561"/>
                <a:gd name="connsiteX22" fmla="*/ 0 w 5451023"/>
                <a:gd name="connsiteY22" fmla="*/ 288933 h 173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733561" fill="none" extrusionOk="0">
                  <a:moveTo>
                    <a:pt x="0" y="288933"/>
                  </a:moveTo>
                  <a:cubicBezTo>
                    <a:pt x="389" y="118839"/>
                    <a:pt x="125346" y="-15701"/>
                    <a:pt x="288933" y="0"/>
                  </a:cubicBezTo>
                  <a:cubicBezTo>
                    <a:pt x="627042" y="2271"/>
                    <a:pt x="685876" y="23586"/>
                    <a:pt x="985098" y="0"/>
                  </a:cubicBezTo>
                  <a:cubicBezTo>
                    <a:pt x="1284321" y="-23586"/>
                    <a:pt x="1348317" y="-9638"/>
                    <a:pt x="1681264" y="0"/>
                  </a:cubicBezTo>
                  <a:cubicBezTo>
                    <a:pt x="2014211" y="9638"/>
                    <a:pt x="1985623" y="-28038"/>
                    <a:pt x="2279966" y="0"/>
                  </a:cubicBezTo>
                  <a:cubicBezTo>
                    <a:pt x="2574309" y="28038"/>
                    <a:pt x="2652821" y="-4808"/>
                    <a:pt x="2976131" y="0"/>
                  </a:cubicBezTo>
                  <a:cubicBezTo>
                    <a:pt x="3299441" y="4808"/>
                    <a:pt x="3431605" y="21284"/>
                    <a:pt x="3623565" y="0"/>
                  </a:cubicBezTo>
                  <a:cubicBezTo>
                    <a:pt x="3815525" y="-21284"/>
                    <a:pt x="4114718" y="-26063"/>
                    <a:pt x="4270998" y="0"/>
                  </a:cubicBezTo>
                  <a:cubicBezTo>
                    <a:pt x="4427278" y="26063"/>
                    <a:pt x="4884698" y="-22089"/>
                    <a:pt x="5162090" y="0"/>
                  </a:cubicBezTo>
                  <a:cubicBezTo>
                    <a:pt x="5313574" y="1627"/>
                    <a:pt x="5472660" y="156567"/>
                    <a:pt x="5451023" y="288933"/>
                  </a:cubicBezTo>
                  <a:cubicBezTo>
                    <a:pt x="5471157" y="525420"/>
                    <a:pt x="5438684" y="579868"/>
                    <a:pt x="5451023" y="832110"/>
                  </a:cubicBezTo>
                  <a:cubicBezTo>
                    <a:pt x="5463362" y="1084352"/>
                    <a:pt x="5455573" y="1240781"/>
                    <a:pt x="5451023" y="1444628"/>
                  </a:cubicBezTo>
                  <a:cubicBezTo>
                    <a:pt x="5451494" y="1607961"/>
                    <a:pt x="5317803" y="1738019"/>
                    <a:pt x="5162090" y="1733561"/>
                  </a:cubicBezTo>
                  <a:cubicBezTo>
                    <a:pt x="4940966" y="1737401"/>
                    <a:pt x="4571172" y="1763561"/>
                    <a:pt x="4417193" y="1733561"/>
                  </a:cubicBezTo>
                  <a:cubicBezTo>
                    <a:pt x="4263214" y="1703561"/>
                    <a:pt x="4032987" y="1756470"/>
                    <a:pt x="3818491" y="1733561"/>
                  </a:cubicBezTo>
                  <a:cubicBezTo>
                    <a:pt x="3603995" y="1710652"/>
                    <a:pt x="3511295" y="1753511"/>
                    <a:pt x="3268520" y="1733561"/>
                  </a:cubicBezTo>
                  <a:cubicBezTo>
                    <a:pt x="3025745" y="1713611"/>
                    <a:pt x="2671654" y="1747543"/>
                    <a:pt x="2474892" y="1733561"/>
                  </a:cubicBezTo>
                  <a:cubicBezTo>
                    <a:pt x="2278130" y="1719579"/>
                    <a:pt x="1944366" y="1699389"/>
                    <a:pt x="1729995" y="1733561"/>
                  </a:cubicBezTo>
                  <a:cubicBezTo>
                    <a:pt x="1515624" y="1767733"/>
                    <a:pt x="1281269" y="1704312"/>
                    <a:pt x="1033830" y="1733561"/>
                  </a:cubicBezTo>
                  <a:cubicBezTo>
                    <a:pt x="786391" y="1762810"/>
                    <a:pt x="452130" y="1728204"/>
                    <a:pt x="288933" y="1733561"/>
                  </a:cubicBezTo>
                  <a:cubicBezTo>
                    <a:pt x="117541" y="1730562"/>
                    <a:pt x="29469" y="1616686"/>
                    <a:pt x="0" y="1444628"/>
                  </a:cubicBezTo>
                  <a:cubicBezTo>
                    <a:pt x="-6495" y="1237613"/>
                    <a:pt x="-8296" y="1046574"/>
                    <a:pt x="0" y="889894"/>
                  </a:cubicBezTo>
                  <a:cubicBezTo>
                    <a:pt x="8296" y="733214"/>
                    <a:pt x="24792" y="540950"/>
                    <a:pt x="0" y="288933"/>
                  </a:cubicBezTo>
                  <a:close/>
                </a:path>
                <a:path w="5451023" h="1733561" stroke="0" extrusionOk="0">
                  <a:moveTo>
                    <a:pt x="0" y="288933"/>
                  </a:moveTo>
                  <a:cubicBezTo>
                    <a:pt x="-11657" y="110374"/>
                    <a:pt x="141186" y="-354"/>
                    <a:pt x="288933" y="0"/>
                  </a:cubicBezTo>
                  <a:cubicBezTo>
                    <a:pt x="529963" y="-12365"/>
                    <a:pt x="843659" y="27161"/>
                    <a:pt x="985098" y="0"/>
                  </a:cubicBezTo>
                  <a:cubicBezTo>
                    <a:pt x="1126538" y="-27161"/>
                    <a:pt x="1372441" y="-27274"/>
                    <a:pt x="1583800" y="0"/>
                  </a:cubicBezTo>
                  <a:cubicBezTo>
                    <a:pt x="1795159" y="27274"/>
                    <a:pt x="1966555" y="29663"/>
                    <a:pt x="2182503" y="0"/>
                  </a:cubicBezTo>
                  <a:cubicBezTo>
                    <a:pt x="2398451" y="-29663"/>
                    <a:pt x="2511507" y="14274"/>
                    <a:pt x="2732473" y="0"/>
                  </a:cubicBezTo>
                  <a:cubicBezTo>
                    <a:pt x="2953439" y="-14274"/>
                    <a:pt x="3173852" y="-28989"/>
                    <a:pt x="3331175" y="0"/>
                  </a:cubicBezTo>
                  <a:cubicBezTo>
                    <a:pt x="3488498" y="28989"/>
                    <a:pt x="3848905" y="14460"/>
                    <a:pt x="4027341" y="0"/>
                  </a:cubicBezTo>
                  <a:cubicBezTo>
                    <a:pt x="4205777" y="-14460"/>
                    <a:pt x="4734647" y="-31635"/>
                    <a:pt x="5162090" y="0"/>
                  </a:cubicBezTo>
                  <a:cubicBezTo>
                    <a:pt x="5334040" y="25477"/>
                    <a:pt x="5465733" y="131399"/>
                    <a:pt x="5451023" y="288933"/>
                  </a:cubicBezTo>
                  <a:cubicBezTo>
                    <a:pt x="5467517" y="450391"/>
                    <a:pt x="5440684" y="689500"/>
                    <a:pt x="5451023" y="832110"/>
                  </a:cubicBezTo>
                  <a:cubicBezTo>
                    <a:pt x="5461362" y="974720"/>
                    <a:pt x="5477409" y="1264084"/>
                    <a:pt x="5451023" y="1444628"/>
                  </a:cubicBezTo>
                  <a:cubicBezTo>
                    <a:pt x="5433885" y="1639802"/>
                    <a:pt x="5324829" y="1700215"/>
                    <a:pt x="5162090" y="1733561"/>
                  </a:cubicBezTo>
                  <a:cubicBezTo>
                    <a:pt x="4993716" y="1718968"/>
                    <a:pt x="4667651" y="1734651"/>
                    <a:pt x="4368462" y="1733561"/>
                  </a:cubicBezTo>
                  <a:cubicBezTo>
                    <a:pt x="4069273" y="1732471"/>
                    <a:pt x="4047996" y="1718504"/>
                    <a:pt x="3818491" y="1733561"/>
                  </a:cubicBezTo>
                  <a:cubicBezTo>
                    <a:pt x="3588986" y="1748618"/>
                    <a:pt x="3467344" y="1760508"/>
                    <a:pt x="3122326" y="1733561"/>
                  </a:cubicBezTo>
                  <a:cubicBezTo>
                    <a:pt x="2777308" y="1706614"/>
                    <a:pt x="2751882" y="1749918"/>
                    <a:pt x="2426160" y="1733561"/>
                  </a:cubicBezTo>
                  <a:cubicBezTo>
                    <a:pt x="2100438" y="1717204"/>
                    <a:pt x="1911806" y="1753530"/>
                    <a:pt x="1729995" y="1733561"/>
                  </a:cubicBezTo>
                  <a:cubicBezTo>
                    <a:pt x="1548184" y="1713592"/>
                    <a:pt x="1350919" y="1717941"/>
                    <a:pt x="1180025" y="1733561"/>
                  </a:cubicBezTo>
                  <a:cubicBezTo>
                    <a:pt x="1009131" y="1749182"/>
                    <a:pt x="558301" y="1689965"/>
                    <a:pt x="288933" y="1733561"/>
                  </a:cubicBezTo>
                  <a:cubicBezTo>
                    <a:pt x="149303" y="1706380"/>
                    <a:pt x="7765" y="1594984"/>
                    <a:pt x="0" y="1444628"/>
                  </a:cubicBezTo>
                  <a:cubicBezTo>
                    <a:pt x="-107" y="1299243"/>
                    <a:pt x="3914" y="1029487"/>
                    <a:pt x="0" y="878337"/>
                  </a:cubicBezTo>
                  <a:cubicBezTo>
                    <a:pt x="-3914" y="727187"/>
                    <a:pt x="19345" y="553738"/>
                    <a:pt x="0" y="288933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E9A06E3-FFE8-49EC-B500-1F2C7A1794C6}"/>
                </a:ext>
              </a:extLst>
            </p:cNvPr>
            <p:cNvSpPr txBox="1">
              <a:spLocks/>
            </p:cNvSpPr>
            <p:nvPr/>
          </p:nvSpPr>
          <p:spPr>
            <a:xfrm>
              <a:off x="3170732" y="3527354"/>
              <a:ext cx="5116680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 viết rõ ràng, sạch đẹp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BF32E1-E47B-4C28-867C-ED92124118CB}"/>
              </a:ext>
            </a:extLst>
          </p:cNvPr>
          <p:cNvGrpSpPr/>
          <p:nvPr/>
        </p:nvGrpSpPr>
        <p:grpSpPr>
          <a:xfrm>
            <a:off x="1775717" y="4721039"/>
            <a:ext cx="5617156" cy="1667668"/>
            <a:chOff x="4634182" y="4810598"/>
            <a:chExt cx="5617156" cy="16676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0E1300F-E30C-46A8-AAF8-BD026FC2230E}"/>
                </a:ext>
              </a:extLst>
            </p:cNvPr>
            <p:cNvSpPr/>
            <p:nvPr/>
          </p:nvSpPr>
          <p:spPr>
            <a:xfrm>
              <a:off x="4634182" y="4810598"/>
              <a:ext cx="5451023" cy="1576589"/>
            </a:xfrm>
            <a:custGeom>
              <a:avLst/>
              <a:gdLst>
                <a:gd name="connsiteX0" fmla="*/ 0 w 5451023"/>
                <a:gd name="connsiteY0" fmla="*/ 262770 h 1576589"/>
                <a:gd name="connsiteX1" fmla="*/ 262770 w 5451023"/>
                <a:gd name="connsiteY1" fmla="*/ 0 h 1576589"/>
                <a:gd name="connsiteX2" fmla="*/ 976965 w 5451023"/>
                <a:gd name="connsiteY2" fmla="*/ 0 h 1576589"/>
                <a:gd name="connsiteX3" fmla="*/ 1592650 w 5451023"/>
                <a:gd name="connsiteY3" fmla="*/ 0 h 1576589"/>
                <a:gd name="connsiteX4" fmla="*/ 2159081 w 5451023"/>
                <a:gd name="connsiteY4" fmla="*/ 0 h 1576589"/>
                <a:gd name="connsiteX5" fmla="*/ 2725512 w 5451023"/>
                <a:gd name="connsiteY5" fmla="*/ 0 h 1576589"/>
                <a:gd name="connsiteX6" fmla="*/ 3390452 w 5451023"/>
                <a:gd name="connsiteY6" fmla="*/ 0 h 1576589"/>
                <a:gd name="connsiteX7" fmla="*/ 4104647 w 5451023"/>
                <a:gd name="connsiteY7" fmla="*/ 0 h 1576589"/>
                <a:gd name="connsiteX8" fmla="*/ 5188253 w 5451023"/>
                <a:gd name="connsiteY8" fmla="*/ 0 h 1576589"/>
                <a:gd name="connsiteX9" fmla="*/ 5451023 w 5451023"/>
                <a:gd name="connsiteY9" fmla="*/ 262770 h 1576589"/>
                <a:gd name="connsiteX10" fmla="*/ 5451023 w 5451023"/>
                <a:gd name="connsiteY10" fmla="*/ 798805 h 1576589"/>
                <a:gd name="connsiteX11" fmla="*/ 5451023 w 5451023"/>
                <a:gd name="connsiteY11" fmla="*/ 1313819 h 1576589"/>
                <a:gd name="connsiteX12" fmla="*/ 5188253 w 5451023"/>
                <a:gd name="connsiteY12" fmla="*/ 1576589 h 1576589"/>
                <a:gd name="connsiteX13" fmla="*/ 4572568 w 5451023"/>
                <a:gd name="connsiteY13" fmla="*/ 1576589 h 1576589"/>
                <a:gd name="connsiteX14" fmla="*/ 3858373 w 5451023"/>
                <a:gd name="connsiteY14" fmla="*/ 1576589 h 1576589"/>
                <a:gd name="connsiteX15" fmla="*/ 3193432 w 5451023"/>
                <a:gd name="connsiteY15" fmla="*/ 1576589 h 1576589"/>
                <a:gd name="connsiteX16" fmla="*/ 2577747 w 5451023"/>
                <a:gd name="connsiteY16" fmla="*/ 1576589 h 1576589"/>
                <a:gd name="connsiteX17" fmla="*/ 1912807 w 5451023"/>
                <a:gd name="connsiteY17" fmla="*/ 1576589 h 1576589"/>
                <a:gd name="connsiteX18" fmla="*/ 1247867 w 5451023"/>
                <a:gd name="connsiteY18" fmla="*/ 1576589 h 1576589"/>
                <a:gd name="connsiteX19" fmla="*/ 262770 w 5451023"/>
                <a:gd name="connsiteY19" fmla="*/ 1576589 h 1576589"/>
                <a:gd name="connsiteX20" fmla="*/ 0 w 5451023"/>
                <a:gd name="connsiteY20" fmla="*/ 1313819 h 1576589"/>
                <a:gd name="connsiteX21" fmla="*/ 0 w 5451023"/>
                <a:gd name="connsiteY21" fmla="*/ 767274 h 1576589"/>
                <a:gd name="connsiteX22" fmla="*/ 0 w 5451023"/>
                <a:gd name="connsiteY22" fmla="*/ 262770 h 157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76589" fill="none" extrusionOk="0">
                  <a:moveTo>
                    <a:pt x="0" y="262770"/>
                  </a:moveTo>
                  <a:cubicBezTo>
                    <a:pt x="-12239" y="135578"/>
                    <a:pt x="115809" y="-19266"/>
                    <a:pt x="262770" y="0"/>
                  </a:cubicBezTo>
                  <a:cubicBezTo>
                    <a:pt x="503308" y="24729"/>
                    <a:pt x="799421" y="-20091"/>
                    <a:pt x="976965" y="0"/>
                  </a:cubicBezTo>
                  <a:cubicBezTo>
                    <a:pt x="1154509" y="20091"/>
                    <a:pt x="1354634" y="-3013"/>
                    <a:pt x="1592650" y="0"/>
                  </a:cubicBezTo>
                  <a:cubicBezTo>
                    <a:pt x="1830666" y="3013"/>
                    <a:pt x="2005648" y="-10408"/>
                    <a:pt x="2159081" y="0"/>
                  </a:cubicBezTo>
                  <a:cubicBezTo>
                    <a:pt x="2312514" y="10408"/>
                    <a:pt x="2578869" y="8307"/>
                    <a:pt x="2725512" y="0"/>
                  </a:cubicBezTo>
                  <a:cubicBezTo>
                    <a:pt x="2872155" y="-8307"/>
                    <a:pt x="3078469" y="-28616"/>
                    <a:pt x="3390452" y="0"/>
                  </a:cubicBezTo>
                  <a:cubicBezTo>
                    <a:pt x="3702435" y="28616"/>
                    <a:pt x="3871037" y="-32054"/>
                    <a:pt x="4104647" y="0"/>
                  </a:cubicBezTo>
                  <a:cubicBezTo>
                    <a:pt x="4338257" y="32054"/>
                    <a:pt x="4744300" y="-41743"/>
                    <a:pt x="5188253" y="0"/>
                  </a:cubicBezTo>
                  <a:cubicBezTo>
                    <a:pt x="5333481" y="4457"/>
                    <a:pt x="5457807" y="131532"/>
                    <a:pt x="5451023" y="262770"/>
                  </a:cubicBezTo>
                  <a:cubicBezTo>
                    <a:pt x="5465690" y="422068"/>
                    <a:pt x="5442350" y="668880"/>
                    <a:pt x="5451023" y="798805"/>
                  </a:cubicBezTo>
                  <a:cubicBezTo>
                    <a:pt x="5459696" y="928730"/>
                    <a:pt x="5462129" y="1134278"/>
                    <a:pt x="5451023" y="1313819"/>
                  </a:cubicBezTo>
                  <a:cubicBezTo>
                    <a:pt x="5471822" y="1469789"/>
                    <a:pt x="5327017" y="1571051"/>
                    <a:pt x="5188253" y="1576589"/>
                  </a:cubicBezTo>
                  <a:cubicBezTo>
                    <a:pt x="4920130" y="1599775"/>
                    <a:pt x="4828349" y="1571970"/>
                    <a:pt x="4572568" y="1576589"/>
                  </a:cubicBezTo>
                  <a:cubicBezTo>
                    <a:pt x="4316787" y="1581208"/>
                    <a:pt x="4045843" y="1588878"/>
                    <a:pt x="3858373" y="1576589"/>
                  </a:cubicBezTo>
                  <a:cubicBezTo>
                    <a:pt x="3670904" y="1564300"/>
                    <a:pt x="3370597" y="1598536"/>
                    <a:pt x="3193432" y="1576589"/>
                  </a:cubicBezTo>
                  <a:cubicBezTo>
                    <a:pt x="3016267" y="1554642"/>
                    <a:pt x="2803127" y="1548464"/>
                    <a:pt x="2577747" y="1576589"/>
                  </a:cubicBezTo>
                  <a:cubicBezTo>
                    <a:pt x="2352368" y="1604714"/>
                    <a:pt x="2077705" y="1607700"/>
                    <a:pt x="1912807" y="1576589"/>
                  </a:cubicBezTo>
                  <a:cubicBezTo>
                    <a:pt x="1747909" y="1545478"/>
                    <a:pt x="1529017" y="1607516"/>
                    <a:pt x="1247867" y="1576589"/>
                  </a:cubicBezTo>
                  <a:cubicBezTo>
                    <a:pt x="966717" y="1545662"/>
                    <a:pt x="682959" y="1616051"/>
                    <a:pt x="262770" y="1576589"/>
                  </a:cubicBezTo>
                  <a:cubicBezTo>
                    <a:pt x="122093" y="1571183"/>
                    <a:pt x="-8691" y="1450746"/>
                    <a:pt x="0" y="1313819"/>
                  </a:cubicBezTo>
                  <a:cubicBezTo>
                    <a:pt x="10065" y="1089809"/>
                    <a:pt x="-15721" y="1001753"/>
                    <a:pt x="0" y="767274"/>
                  </a:cubicBezTo>
                  <a:cubicBezTo>
                    <a:pt x="15721" y="532796"/>
                    <a:pt x="22875" y="397461"/>
                    <a:pt x="0" y="262770"/>
                  </a:cubicBezTo>
                  <a:close/>
                </a:path>
                <a:path w="5451023" h="1576589" stroke="0" extrusionOk="0">
                  <a:moveTo>
                    <a:pt x="0" y="262770"/>
                  </a:moveTo>
                  <a:cubicBezTo>
                    <a:pt x="-13453" y="95734"/>
                    <a:pt x="151826" y="-1024"/>
                    <a:pt x="262770" y="0"/>
                  </a:cubicBezTo>
                  <a:cubicBezTo>
                    <a:pt x="397762" y="18927"/>
                    <a:pt x="741791" y="24636"/>
                    <a:pt x="878455" y="0"/>
                  </a:cubicBezTo>
                  <a:cubicBezTo>
                    <a:pt x="1015119" y="-24636"/>
                    <a:pt x="1154529" y="-18052"/>
                    <a:pt x="1395631" y="0"/>
                  </a:cubicBezTo>
                  <a:cubicBezTo>
                    <a:pt x="1636733" y="18052"/>
                    <a:pt x="1727022" y="13543"/>
                    <a:pt x="1912807" y="0"/>
                  </a:cubicBezTo>
                  <a:cubicBezTo>
                    <a:pt x="2098592" y="-13543"/>
                    <a:pt x="2160507" y="-19431"/>
                    <a:pt x="2380728" y="0"/>
                  </a:cubicBezTo>
                  <a:cubicBezTo>
                    <a:pt x="2600949" y="19431"/>
                    <a:pt x="2775246" y="3926"/>
                    <a:pt x="2897903" y="0"/>
                  </a:cubicBezTo>
                  <a:cubicBezTo>
                    <a:pt x="3020560" y="-3926"/>
                    <a:pt x="3289429" y="-29105"/>
                    <a:pt x="3513589" y="0"/>
                  </a:cubicBezTo>
                  <a:cubicBezTo>
                    <a:pt x="3737749" y="29105"/>
                    <a:pt x="3851088" y="-8083"/>
                    <a:pt x="4178529" y="0"/>
                  </a:cubicBezTo>
                  <a:cubicBezTo>
                    <a:pt x="4505970" y="8083"/>
                    <a:pt x="4711489" y="-38177"/>
                    <a:pt x="5188253" y="0"/>
                  </a:cubicBezTo>
                  <a:cubicBezTo>
                    <a:pt x="5362076" y="9162"/>
                    <a:pt x="5430273" y="135010"/>
                    <a:pt x="5451023" y="262770"/>
                  </a:cubicBezTo>
                  <a:cubicBezTo>
                    <a:pt x="5452339" y="520048"/>
                    <a:pt x="5428011" y="671976"/>
                    <a:pt x="5451023" y="777784"/>
                  </a:cubicBezTo>
                  <a:cubicBezTo>
                    <a:pt x="5474035" y="883592"/>
                    <a:pt x="5435451" y="1189561"/>
                    <a:pt x="5451023" y="1313819"/>
                  </a:cubicBezTo>
                  <a:cubicBezTo>
                    <a:pt x="5435624" y="1475956"/>
                    <a:pt x="5329740" y="1586425"/>
                    <a:pt x="5188253" y="1576589"/>
                  </a:cubicBezTo>
                  <a:cubicBezTo>
                    <a:pt x="4970914" y="1575646"/>
                    <a:pt x="4700201" y="1571094"/>
                    <a:pt x="4474058" y="1576589"/>
                  </a:cubicBezTo>
                  <a:cubicBezTo>
                    <a:pt x="4247916" y="1582084"/>
                    <a:pt x="4038509" y="1574954"/>
                    <a:pt x="3858373" y="1576589"/>
                  </a:cubicBezTo>
                  <a:cubicBezTo>
                    <a:pt x="3678237" y="1578224"/>
                    <a:pt x="3472277" y="1603025"/>
                    <a:pt x="3242687" y="1576589"/>
                  </a:cubicBezTo>
                  <a:cubicBezTo>
                    <a:pt x="3013097" y="1550153"/>
                    <a:pt x="2904876" y="1562924"/>
                    <a:pt x="2627002" y="1576589"/>
                  </a:cubicBezTo>
                  <a:cubicBezTo>
                    <a:pt x="2349128" y="1590254"/>
                    <a:pt x="2358584" y="1595104"/>
                    <a:pt x="2159081" y="1576589"/>
                  </a:cubicBezTo>
                  <a:cubicBezTo>
                    <a:pt x="1959578" y="1558074"/>
                    <a:pt x="1590823" y="1603284"/>
                    <a:pt x="1444886" y="1576589"/>
                  </a:cubicBezTo>
                  <a:cubicBezTo>
                    <a:pt x="1298950" y="1549894"/>
                    <a:pt x="1168700" y="1563966"/>
                    <a:pt x="976965" y="1576589"/>
                  </a:cubicBezTo>
                  <a:cubicBezTo>
                    <a:pt x="785230" y="1589212"/>
                    <a:pt x="584184" y="1598808"/>
                    <a:pt x="262770" y="1576589"/>
                  </a:cubicBezTo>
                  <a:cubicBezTo>
                    <a:pt x="143735" y="1595404"/>
                    <a:pt x="-3355" y="1460604"/>
                    <a:pt x="0" y="1313819"/>
                  </a:cubicBezTo>
                  <a:cubicBezTo>
                    <a:pt x="-23893" y="1056400"/>
                    <a:pt x="-15278" y="1043615"/>
                    <a:pt x="0" y="798805"/>
                  </a:cubicBezTo>
                  <a:cubicBezTo>
                    <a:pt x="15278" y="553995"/>
                    <a:pt x="40" y="441491"/>
                    <a:pt x="0" y="26277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882F1D0-3AC5-4631-8419-8EA4D1F1D090}"/>
                </a:ext>
              </a:extLst>
            </p:cNvPr>
            <p:cNvSpPr txBox="1">
              <a:spLocks/>
            </p:cNvSpPr>
            <p:nvPr/>
          </p:nvSpPr>
          <p:spPr>
            <a:xfrm>
              <a:off x="5101537" y="4999984"/>
              <a:ext cx="5149801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 bày đúng hình thức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05CE7-29BA-4227-968F-2F5DADD1F84D}"/>
              </a:ext>
            </a:extLst>
          </p:cNvPr>
          <p:cNvGrpSpPr/>
          <p:nvPr/>
        </p:nvGrpSpPr>
        <p:grpSpPr>
          <a:xfrm>
            <a:off x="5118058" y="115126"/>
            <a:ext cx="8518451" cy="1920306"/>
            <a:chOff x="2496878" y="266093"/>
            <a:chExt cx="8518451" cy="1920306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FD5222FF-4508-40D1-8913-6A25BC6EBB8A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8518451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j-ea"/>
                  <a:cs typeface="+mj-cs"/>
                </a:rPr>
                <a:t>Tiêu chí đánh giá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1E4B8626-83C4-4A42-AC08-0FCD55817567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89506"/>
              <a:ext cx="7808070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#9Slide05 SVNClementine" panose="020F0502020204030203" pitchFamily="34" charset="0"/>
                  <a:ea typeface="+mj-ea"/>
                  <a:cs typeface="+mj-cs"/>
                </a:rPr>
                <a:t>Tiêu chí đánh giá</a:t>
              </a:r>
            </a:p>
          </p:txBody>
        </p:sp>
      </p:grpSp>
      <p:pic>
        <p:nvPicPr>
          <p:cNvPr id="2050" name="Picture 2" descr="Cute coconut - Kawaii Food - Autocollant | TeePublic FR">
            <a:extLst>
              <a:ext uri="{FF2B5EF4-FFF2-40B4-BE49-F238E27FC236}">
                <a16:creationId xmlns:a16="http://schemas.microsoft.com/office/drawing/2014/main" id="{FA7AB6A1-9E3E-4E5B-8CE0-39A92DCD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41" r="90000">
                        <a14:foregroundMark x1="27143" y1="58730" x2="38095" y2="69841"/>
                        <a14:foregroundMark x1="61111" y1="54127" x2="67302" y2="69048"/>
                        <a14:foregroundMark x1="64286" y1="21905" x2="67460" y2="32857"/>
                        <a14:foregroundMark x1="64603" y1="20476" x2="69841" y2="29683"/>
                        <a14:foregroundMark x1="61905" y1="20635" x2="61270" y2="31587"/>
                        <a14:foregroundMark x1="49206" y1="63968" x2="46984" y2="75873"/>
                        <a14:foregroundMark x1="13863" y1="33104" x2="12857" y2="35556"/>
                        <a14:foregroundMark x1="12857" y1="34444" x2="9048" y2="42857"/>
                        <a14:foregroundMark x1="9048" y1="42857" x2="9764" y2="60918"/>
                        <a14:foregroundMark x1="11239" y1="65079" x2="20046" y2="79073"/>
                        <a14:foregroundMark x1="10940" y1="64603" x2="11239" y2="65079"/>
                        <a14:foregroundMark x1="10551" y1="63985" x2="10940" y2="64603"/>
                        <a14:foregroundMark x1="23810" y1="82121" x2="45397" y2="89841"/>
                        <a14:foregroundMark x1="45397" y1="89841" x2="58571" y2="89524"/>
                        <a14:foregroundMark x1="58571" y1="89524" x2="72063" y2="84127"/>
                        <a14:foregroundMark x1="72063" y1="84127" x2="79365" y2="78413"/>
                        <a14:foregroundMark x1="79365" y1="78413" x2="88889" y2="52381"/>
                        <a14:foregroundMark x1="88889" y1="52381" x2="87937" y2="32540"/>
                        <a14:foregroundMark x1="87937" y1="32540" x2="83648" y2="25207"/>
                        <a14:foregroundMark x1="82524" y1="23822" x2="66349" y2="13810"/>
                        <a14:foregroundMark x1="66349" y1="13810" x2="36667" y2="13333"/>
                        <a14:foregroundMark x1="36667" y1="13333" x2="20206" y2="20931"/>
                        <a14:foregroundMark x1="12293" y1="32450" x2="12222" y2="33016"/>
                        <a14:backgroundMark x1="16825" y1="22222" x2="16825" y2="22222"/>
                        <a14:backgroundMark x1="18413" y1="22698" x2="18413" y2="22698"/>
                        <a14:backgroundMark x1="18254" y1="20794" x2="16667" y2="23651"/>
                        <a14:backgroundMark x1="18571" y1="20635" x2="17302" y2="22857"/>
                        <a14:backgroundMark x1="19841" y1="20635" x2="16508" y2="23810"/>
                        <a14:backgroundMark x1="16349" y1="23810" x2="13968" y2="29048"/>
                        <a14:backgroundMark x1="15397" y1="23968" x2="11746" y2="32222"/>
                        <a14:backgroundMark x1="8095" y1="61429" x2="9048" y2="64444"/>
                        <a14:backgroundMark x1="18889" y1="79841" x2="21746" y2="83492"/>
                        <a14:backgroundMark x1="82540" y1="23810" x2="83810" y2="25079"/>
                        <a14:backgroundMark x1="9841" y1="65079" x2="9841" y2="65079"/>
                        <a14:backgroundMark x1="10635" y1="64603" x2="10635" y2="64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281" y="2871350"/>
            <a:ext cx="812156" cy="81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Coconut with solid fill">
            <a:extLst>
              <a:ext uri="{FF2B5EF4-FFF2-40B4-BE49-F238E27FC236}">
                <a16:creationId xmlns:a16="http://schemas.microsoft.com/office/drawing/2014/main" id="{18B4ED2C-DB08-4EED-86D9-E0B0BC476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7693" y="3960388"/>
            <a:ext cx="914400" cy="914400"/>
          </a:xfrm>
          <a:prstGeom prst="rect">
            <a:avLst/>
          </a:prstGeom>
        </p:spPr>
      </p:pic>
      <p:pic>
        <p:nvPicPr>
          <p:cNvPr id="17" name="Graphic 16" descr="Palm tree with solid fill">
            <a:extLst>
              <a:ext uri="{FF2B5EF4-FFF2-40B4-BE49-F238E27FC236}">
                <a16:creationId xmlns:a16="http://schemas.microsoft.com/office/drawing/2014/main" id="{5CD8B953-E9AE-41D9-A28D-9A4EA2A410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95616" y="5138159"/>
            <a:ext cx="1159469" cy="115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wnload Coconut Leaf Leaves Material Texture Euclidean Vector Clipart PNG  Free | FreePngClipart">
            <a:extLst>
              <a:ext uri="{FF2B5EF4-FFF2-40B4-BE49-F238E27FC236}">
                <a16:creationId xmlns:a16="http://schemas.microsoft.com/office/drawing/2014/main" id="{D414CDD1-D85A-4D89-8C03-62CA7399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90" y="-507"/>
            <a:ext cx="12328390" cy="7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572;p20">
            <a:extLst>
              <a:ext uri="{FF2B5EF4-FFF2-40B4-BE49-F238E27FC236}">
                <a16:creationId xmlns:a16="http://schemas.microsoft.com/office/drawing/2014/main" id="{DB04C1E3-33BA-403E-9AA2-18C9B34029A9}"/>
              </a:ext>
            </a:extLst>
          </p:cNvPr>
          <p:cNvSpPr/>
          <p:nvPr/>
        </p:nvSpPr>
        <p:spPr>
          <a:xfrm>
            <a:off x="9285515" y="2491034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72;p20">
            <a:extLst>
              <a:ext uri="{FF2B5EF4-FFF2-40B4-BE49-F238E27FC236}">
                <a16:creationId xmlns:a16="http://schemas.microsoft.com/office/drawing/2014/main" id="{7B6E1778-5B7C-4FE0-A066-90A094A348DB}"/>
              </a:ext>
            </a:extLst>
          </p:cNvPr>
          <p:cNvSpPr/>
          <p:nvPr/>
        </p:nvSpPr>
        <p:spPr>
          <a:xfrm>
            <a:off x="1743724" y="375268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D8C2B0-BB3C-4739-AB14-2E5341011270}"/>
              </a:ext>
            </a:extLst>
          </p:cNvPr>
          <p:cNvGrpSpPr/>
          <p:nvPr/>
        </p:nvGrpSpPr>
        <p:grpSpPr>
          <a:xfrm rot="603595">
            <a:off x="1279883" y="4671184"/>
            <a:ext cx="1511342" cy="1984549"/>
            <a:chOff x="8344874" y="472551"/>
            <a:chExt cx="2223239" cy="3194399"/>
          </a:xfrm>
        </p:grpSpPr>
        <p:sp>
          <p:nvSpPr>
            <p:cNvPr id="16" name="Google Shape;869;p34">
              <a:extLst>
                <a:ext uri="{FF2B5EF4-FFF2-40B4-BE49-F238E27FC236}">
                  <a16:creationId xmlns:a16="http://schemas.microsoft.com/office/drawing/2014/main" id="{2C569017-EDC9-418B-A608-00D7DDAE1787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9CD200-B502-4AB1-A5BC-4D9B33E0894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19" name="Google Shape;868;p34">
                <a:extLst>
                  <a:ext uri="{FF2B5EF4-FFF2-40B4-BE49-F238E27FC236}">
                    <a16:creationId xmlns:a16="http://schemas.microsoft.com/office/drawing/2014/main" id="{BA5BECD4-CD56-4030-956C-8469DAF8AF97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870;p34">
                <a:extLst>
                  <a:ext uri="{FF2B5EF4-FFF2-40B4-BE49-F238E27FC236}">
                    <a16:creationId xmlns:a16="http://schemas.microsoft.com/office/drawing/2014/main" id="{212FF2F5-D0B4-4D66-8CAF-3D21FE8E5DCE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1;p34">
                <a:extLst>
                  <a:ext uri="{FF2B5EF4-FFF2-40B4-BE49-F238E27FC236}">
                    <a16:creationId xmlns:a16="http://schemas.microsoft.com/office/drawing/2014/main" id="{147B59DE-6D13-483D-932F-53735DAEBB9B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872;p34">
                <a:extLst>
                  <a:ext uri="{FF2B5EF4-FFF2-40B4-BE49-F238E27FC236}">
                    <a16:creationId xmlns:a16="http://schemas.microsoft.com/office/drawing/2014/main" id="{9BE4BF8E-F7CE-4E66-BBC6-30C8C1EA1BC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873;p34">
                <a:extLst>
                  <a:ext uri="{FF2B5EF4-FFF2-40B4-BE49-F238E27FC236}">
                    <a16:creationId xmlns:a16="http://schemas.microsoft.com/office/drawing/2014/main" id="{755B5B36-0E5A-4309-8C6D-323BFEC1DDCB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875;p34">
                <a:extLst>
                  <a:ext uri="{FF2B5EF4-FFF2-40B4-BE49-F238E27FC236}">
                    <a16:creationId xmlns:a16="http://schemas.microsoft.com/office/drawing/2014/main" id="{0B6166FA-0EF2-4B87-966E-F7DFED15BCB7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" name="Google Shape;876;p34">
              <a:extLst>
                <a:ext uri="{FF2B5EF4-FFF2-40B4-BE49-F238E27FC236}">
                  <a16:creationId xmlns:a16="http://schemas.microsoft.com/office/drawing/2014/main" id="{71087CE0-B033-4A8B-BADC-07AC37685AD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Google Shape;572;p20">
            <a:extLst>
              <a:ext uri="{FF2B5EF4-FFF2-40B4-BE49-F238E27FC236}">
                <a16:creationId xmlns:a16="http://schemas.microsoft.com/office/drawing/2014/main" id="{D63CD66D-CE8F-4FE7-BA14-1F8032FE7B16}"/>
              </a:ext>
            </a:extLst>
          </p:cNvPr>
          <p:cNvSpPr/>
          <p:nvPr/>
        </p:nvSpPr>
        <p:spPr>
          <a:xfrm>
            <a:off x="8149879" y="799592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13014B-03E9-4E46-BDDA-7D79B4259FF5}"/>
              </a:ext>
            </a:extLst>
          </p:cNvPr>
          <p:cNvGrpSpPr/>
          <p:nvPr/>
        </p:nvGrpSpPr>
        <p:grpSpPr>
          <a:xfrm rot="20550030" flipH="1">
            <a:off x="930043" y="5375867"/>
            <a:ext cx="1069579" cy="1315359"/>
            <a:chOff x="8344874" y="472551"/>
            <a:chExt cx="2223239" cy="3194399"/>
          </a:xfrm>
        </p:grpSpPr>
        <p:sp>
          <p:nvSpPr>
            <p:cNvPr id="6" name="Google Shape;869;p34">
              <a:extLst>
                <a:ext uri="{FF2B5EF4-FFF2-40B4-BE49-F238E27FC236}">
                  <a16:creationId xmlns:a16="http://schemas.microsoft.com/office/drawing/2014/main" id="{43E5505E-744E-460D-821D-0F303769A1F6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247103-C210-4B28-BE8F-3EFF1AF34F0B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9" name="Google Shape;868;p34">
                <a:extLst>
                  <a:ext uri="{FF2B5EF4-FFF2-40B4-BE49-F238E27FC236}">
                    <a16:creationId xmlns:a16="http://schemas.microsoft.com/office/drawing/2014/main" id="{B02F9386-BD53-4FFE-BF36-19AF8BF0A5FF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870;p34">
                <a:extLst>
                  <a:ext uri="{FF2B5EF4-FFF2-40B4-BE49-F238E27FC236}">
                    <a16:creationId xmlns:a16="http://schemas.microsoft.com/office/drawing/2014/main" id="{9C0EA057-C360-4DEE-866D-9026AAB343AE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871;p34">
                <a:extLst>
                  <a:ext uri="{FF2B5EF4-FFF2-40B4-BE49-F238E27FC236}">
                    <a16:creationId xmlns:a16="http://schemas.microsoft.com/office/drawing/2014/main" id="{11DFDF1D-0F0D-442A-ACC6-323DE5660276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872;p34">
                <a:extLst>
                  <a:ext uri="{FF2B5EF4-FFF2-40B4-BE49-F238E27FC236}">
                    <a16:creationId xmlns:a16="http://schemas.microsoft.com/office/drawing/2014/main" id="{251ABE55-A3BC-4971-823B-E22839694280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873;p34">
                <a:extLst>
                  <a:ext uri="{FF2B5EF4-FFF2-40B4-BE49-F238E27FC236}">
                    <a16:creationId xmlns:a16="http://schemas.microsoft.com/office/drawing/2014/main" id="{E6C94DB8-5B32-4009-97A4-035B60685D82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875;p34">
                <a:extLst>
                  <a:ext uri="{FF2B5EF4-FFF2-40B4-BE49-F238E27FC236}">
                    <a16:creationId xmlns:a16="http://schemas.microsoft.com/office/drawing/2014/main" id="{39E8F234-083A-4603-943C-DC706B5D38CE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" name="Google Shape;876;p34">
              <a:extLst>
                <a:ext uri="{FF2B5EF4-FFF2-40B4-BE49-F238E27FC236}">
                  <a16:creationId xmlns:a16="http://schemas.microsoft.com/office/drawing/2014/main" id="{7374E311-45E8-416E-9B57-608A419D9776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99DD2E-8BCF-4857-AB90-C6A6A564A1B0}"/>
              </a:ext>
            </a:extLst>
          </p:cNvPr>
          <p:cNvGrpSpPr/>
          <p:nvPr/>
        </p:nvGrpSpPr>
        <p:grpSpPr>
          <a:xfrm rot="21261240" flipH="1">
            <a:off x="1382242" y="5701115"/>
            <a:ext cx="749892" cy="956875"/>
            <a:chOff x="8344874" y="472551"/>
            <a:chExt cx="2223239" cy="3194399"/>
          </a:xfrm>
        </p:grpSpPr>
        <p:sp>
          <p:nvSpPr>
            <p:cNvPr id="26" name="Google Shape;869;p34">
              <a:extLst>
                <a:ext uri="{FF2B5EF4-FFF2-40B4-BE49-F238E27FC236}">
                  <a16:creationId xmlns:a16="http://schemas.microsoft.com/office/drawing/2014/main" id="{9D5E4485-F290-4CAC-99BF-E065273AD241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65A6CB-A042-4C61-89F3-E3669C19C392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9" name="Google Shape;868;p34">
                <a:extLst>
                  <a:ext uri="{FF2B5EF4-FFF2-40B4-BE49-F238E27FC236}">
                    <a16:creationId xmlns:a16="http://schemas.microsoft.com/office/drawing/2014/main" id="{4BC7BFE1-9C58-4D75-A269-84F4FE764732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870;p34">
                <a:extLst>
                  <a:ext uri="{FF2B5EF4-FFF2-40B4-BE49-F238E27FC236}">
                    <a16:creationId xmlns:a16="http://schemas.microsoft.com/office/drawing/2014/main" id="{A21566AF-2644-4985-ABBC-1302F7B9BC41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1;p34">
                <a:extLst>
                  <a:ext uri="{FF2B5EF4-FFF2-40B4-BE49-F238E27FC236}">
                    <a16:creationId xmlns:a16="http://schemas.microsoft.com/office/drawing/2014/main" id="{222A023D-17E1-4B38-AE70-05B5593E03D5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2;p34">
                <a:extLst>
                  <a:ext uri="{FF2B5EF4-FFF2-40B4-BE49-F238E27FC236}">
                    <a16:creationId xmlns:a16="http://schemas.microsoft.com/office/drawing/2014/main" id="{3726111B-F421-471A-A588-DFC943C93F9F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3;p34">
                <a:extLst>
                  <a:ext uri="{FF2B5EF4-FFF2-40B4-BE49-F238E27FC236}">
                    <a16:creationId xmlns:a16="http://schemas.microsoft.com/office/drawing/2014/main" id="{990DF607-D590-4209-92F3-9A6C9EA7617D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875;p34">
                <a:extLst>
                  <a:ext uri="{FF2B5EF4-FFF2-40B4-BE49-F238E27FC236}">
                    <a16:creationId xmlns:a16="http://schemas.microsoft.com/office/drawing/2014/main" id="{4EB9CE71-BBFD-4658-A2BE-0F95BE0CC68A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8" name="Google Shape;876;p34">
              <a:extLst>
                <a:ext uri="{FF2B5EF4-FFF2-40B4-BE49-F238E27FC236}">
                  <a16:creationId xmlns:a16="http://schemas.microsoft.com/office/drawing/2014/main" id="{4022ADB3-9616-4DCB-8CD3-DA0E0B8905C3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236900-9D4E-4650-85FC-F574A12662EC}"/>
              </a:ext>
            </a:extLst>
          </p:cNvPr>
          <p:cNvGrpSpPr/>
          <p:nvPr/>
        </p:nvGrpSpPr>
        <p:grpSpPr>
          <a:xfrm>
            <a:off x="3309294" y="1093288"/>
            <a:ext cx="4904305" cy="3788680"/>
            <a:chOff x="3951084" y="1960533"/>
            <a:chExt cx="4904305" cy="378868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0B1699-AB53-4FC8-A843-7926D411BAD9}"/>
                </a:ext>
              </a:extLst>
            </p:cNvPr>
            <p:cNvSpPr txBox="1"/>
            <p:nvPr/>
          </p:nvSpPr>
          <p:spPr>
            <a:xfrm>
              <a:off x="3951084" y="1963561"/>
              <a:ext cx="489410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>
                  <a:ln w="762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latin typeface="#9Slide05 Phobia" panose="02000506000000020003" pitchFamily="2" charset="0"/>
                </a:rPr>
                <a:t>Chọn vần thích hợp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36134C-E2BD-4BAE-BF1C-9E49ECD1F79F}"/>
                </a:ext>
              </a:extLst>
            </p:cNvPr>
            <p:cNvSpPr txBox="1"/>
            <p:nvPr/>
          </p:nvSpPr>
          <p:spPr>
            <a:xfrm>
              <a:off x="3961286" y="1960533"/>
              <a:ext cx="489410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>
                  <a:solidFill>
                    <a:srgbClr val="FF3399"/>
                  </a:solidFill>
                  <a:latin typeface="#9Slide05 Phobia" panose="02000506000000020003" pitchFamily="2" charset="0"/>
                </a:rPr>
                <a:t>Chọn</a:t>
              </a:r>
              <a:r>
                <a:rPr lang="en-US" sz="12000">
                  <a:solidFill>
                    <a:schemeClr val="bg1">
                      <a:lumMod val="10000"/>
                    </a:schemeClr>
                  </a:solidFill>
                  <a:latin typeface="#9Slide05 Phobia" panose="02000506000000020003" pitchFamily="2" charset="0"/>
                </a:rPr>
                <a:t> </a:t>
              </a:r>
              <a:r>
                <a:rPr lang="en-US" sz="12000">
                  <a:solidFill>
                    <a:srgbClr val="FFC000"/>
                  </a:solidFill>
                  <a:latin typeface="#9Slide05 Phobia" panose="02000506000000020003" pitchFamily="2" charset="0"/>
                </a:rPr>
                <a:t>vần</a:t>
              </a:r>
              <a:r>
                <a:rPr lang="en-US" sz="12000">
                  <a:solidFill>
                    <a:schemeClr val="bg1">
                      <a:lumMod val="10000"/>
                    </a:schemeClr>
                  </a:solidFill>
                  <a:latin typeface="#9Slide05 Phobia" panose="02000506000000020003" pitchFamily="2" charset="0"/>
                </a:rPr>
                <a:t> </a:t>
              </a:r>
              <a:r>
                <a:rPr lang="en-US" sz="12000">
                  <a:solidFill>
                    <a:srgbClr val="00B050"/>
                  </a:solidFill>
                  <a:latin typeface="#9Slide05 Phobia" panose="02000506000000020003" pitchFamily="2" charset="0"/>
                </a:rPr>
                <a:t>thích</a:t>
              </a:r>
              <a:r>
                <a:rPr lang="en-US" sz="12000">
                  <a:solidFill>
                    <a:schemeClr val="bg1">
                      <a:lumMod val="10000"/>
                    </a:schemeClr>
                  </a:solidFill>
                  <a:latin typeface="#9Slide05 Phobia" panose="02000506000000020003" pitchFamily="2" charset="0"/>
                </a:rPr>
                <a:t> </a:t>
              </a:r>
              <a:r>
                <a:rPr lang="en-US" sz="12000">
                  <a:solidFill>
                    <a:srgbClr val="0070C0"/>
                  </a:solidFill>
                  <a:latin typeface="#9Slide05 Phobia" panose="02000506000000020003" pitchFamily="2" charset="0"/>
                </a:rPr>
                <a:t>hợp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9615D1B-3ADE-455A-9293-8471F0DFF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70" y="1235705"/>
            <a:ext cx="1356720" cy="621149"/>
          </a:xfrm>
          <a:prstGeom prst="rect">
            <a:avLst/>
          </a:prstGeom>
        </p:spPr>
      </p:pic>
      <p:pic>
        <p:nvPicPr>
          <p:cNvPr id="39" name="Picture 3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C6E44381-B8DB-4395-B898-A80EBD760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4" y="1235705"/>
            <a:ext cx="2234679" cy="2148031"/>
          </a:xfrm>
          <a:prstGeom prst="rect">
            <a:avLst/>
          </a:prstGeom>
        </p:spPr>
      </p:pic>
      <p:sp>
        <p:nvSpPr>
          <p:cNvPr id="40" name="Google Shape;572;p20">
            <a:extLst>
              <a:ext uri="{FF2B5EF4-FFF2-40B4-BE49-F238E27FC236}">
                <a16:creationId xmlns:a16="http://schemas.microsoft.com/office/drawing/2014/main" id="{7793E4B4-3384-41DE-84B2-913389DC7292}"/>
              </a:ext>
            </a:extLst>
          </p:cNvPr>
          <p:cNvSpPr/>
          <p:nvPr/>
        </p:nvSpPr>
        <p:spPr>
          <a:xfrm>
            <a:off x="2164989" y="32505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26" name="Picture 2" descr="28 - Student Studying Clipart Png, Transparent Png , Transparent Png Image  - PNGitem">
            <a:extLst>
              <a:ext uri="{FF2B5EF4-FFF2-40B4-BE49-F238E27FC236}">
                <a16:creationId xmlns:a16="http://schemas.microsoft.com/office/drawing/2014/main" id="{E09C9E27-9B55-4713-B8B9-1E14A571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5" b="93053" l="5116" r="94651">
                        <a14:foregroundMark x1="12442" y1="32632" x2="19767" y2="68000"/>
                        <a14:foregroundMark x1="19767" y1="68000" x2="19767" y2="68000"/>
                        <a14:foregroundMark x1="23023" y1="74526" x2="51163" y2="76421"/>
                        <a14:foregroundMark x1="30814" y1="48632" x2="35581" y2="73474"/>
                        <a14:foregroundMark x1="39302" y1="44211" x2="40116" y2="74526"/>
                        <a14:foregroundMark x1="41977" y1="48842" x2="31628" y2="39789"/>
                        <a14:foregroundMark x1="24999" y1="39704" x2="15233" y2="39579"/>
                        <a14:foregroundMark x1="31628" y1="39789" x2="29951" y2="39768"/>
                        <a14:foregroundMark x1="15233" y1="39579" x2="25930" y2="78526"/>
                        <a14:foregroundMark x1="25930" y1="78526" x2="65116" y2="90105"/>
                        <a14:foregroundMark x1="65116" y1="90105" x2="81395" y2="82526"/>
                        <a14:foregroundMark x1="81395" y1="82526" x2="81744" y2="60842"/>
                        <a14:foregroundMark x1="81744" y1="60842" x2="74419" y2="54737"/>
                        <a14:foregroundMark x1="74419" y1="54737" x2="74419" y2="54737"/>
                        <a14:foregroundMark x1="44767" y1="69895" x2="38488" y2="57263"/>
                        <a14:foregroundMark x1="38488" y1="57263" x2="19070" y2="64842"/>
                        <a14:foregroundMark x1="19070" y1="64842" x2="46047" y2="90526"/>
                        <a14:foregroundMark x1="46047" y1="90526" x2="73837" y2="75368"/>
                        <a14:foregroundMark x1="54370" y1="59366" x2="53605" y2="58737"/>
                        <a14:foregroundMark x1="73837" y1="75368" x2="54530" y2="59497"/>
                        <a14:foregroundMark x1="49784" y1="61895" x2="42907" y2="67579"/>
                        <a14:foregroundMark x1="50687" y1="61149" x2="49784" y2="61895"/>
                        <a14:foregroundMark x1="53605" y1="58737" x2="53227" y2="59050"/>
                        <a14:foregroundMark x1="42907" y1="67579" x2="42558" y2="69053"/>
                        <a14:foregroundMark x1="16279" y1="94316" x2="31860" y2="94316"/>
                        <a14:foregroundMark x1="31860" y1="94316" x2="80000" y2="93263"/>
                        <a14:foregroundMark x1="80000" y1="93263" x2="79767" y2="93263"/>
                        <a14:foregroundMark x1="33721" y1="12842" x2="39302" y2="42316"/>
                        <a14:foregroundMark x1="38721" y1="16421" x2="47674" y2="28421"/>
                        <a14:foregroundMark x1="14186" y1="33684" x2="21163" y2="66316"/>
                        <a14:foregroundMark x1="21395" y1="33684" x2="10581" y2="36842"/>
                        <a14:foregroundMark x1="10581" y1="36842" x2="9419" y2="49684"/>
                        <a14:foregroundMark x1="18023" y1="30947" x2="9767" y2="37474"/>
                        <a14:foregroundMark x1="9767" y1="37474" x2="5465" y2="51158"/>
                        <a14:foregroundMark x1="5465" y1="51158" x2="5465" y2="51789"/>
                        <a14:foregroundMark x1="9651" y1="78526" x2="13488" y2="90316"/>
                        <a14:foregroundMark x1="90000" y1="68421" x2="90000" y2="88211"/>
                        <a14:foregroundMark x1="92558" y1="64842" x2="94767" y2="85053"/>
                        <a14:foregroundMark x1="72674" y1="27158" x2="74419" y2="34105"/>
                        <a14:foregroundMark x1="75000" y1="28421" x2="76047" y2="34737"/>
                        <a14:foregroundMark x1="76395" y1="29053" x2="76977" y2="31579"/>
                        <a14:foregroundMark x1="65698" y1="33474" x2="65465" y2="48632"/>
                        <a14:foregroundMark x1="62326" y1="41263" x2="62326" y2="52842"/>
                        <a14:foregroundMark x1="55930" y1="45263" x2="68837" y2="57263"/>
                        <a14:foregroundMark x1="64070" y1="51158" x2="70000" y2="47789"/>
                        <a14:foregroundMark x1="73837" y1="72421" x2="80814" y2="77053"/>
                        <a14:foregroundMark x1="5116" y1="38737" x2="5116" y2="38737"/>
                        <a14:foregroundMark x1="17791" y1="76421" x2="34767" y2="86105"/>
                        <a14:backgroundMark x1="26977" y1="36211" x2="26977" y2="36211"/>
                        <a14:backgroundMark x1="27558" y1="38737" x2="27558" y2="38737"/>
                        <a14:backgroundMark x1="27442" y1="38526" x2="27558" y2="42737"/>
                        <a14:backgroundMark x1="51279" y1="60000" x2="51279" y2="60000"/>
                        <a14:backgroundMark x1="51860" y1="60842" x2="51860" y2="60842"/>
                        <a14:backgroundMark x1="52326" y1="60421" x2="52326" y2="60421"/>
                        <a14:backgroundMark x1="52093" y1="58737" x2="51860" y2="61474"/>
                        <a14:backgroundMark x1="51163" y1="61895" x2="51163" y2="6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31" y="4169923"/>
            <a:ext cx="4894103" cy="27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Cute Cartoon School Children 2391155 Vector Art at Vecteezy">
            <a:extLst>
              <a:ext uri="{FF2B5EF4-FFF2-40B4-BE49-F238E27FC236}">
                <a16:creationId xmlns:a16="http://schemas.microsoft.com/office/drawing/2014/main" id="{BD9862C7-8CEE-4061-8511-F7CD6B07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83" b="89982" l="5573" r="95104">
                        <a14:foregroundMark x1="12292" y1="41176" x2="12708" y2="63327"/>
                        <a14:foregroundMark x1="12865" y1="28125" x2="8542" y2="45037"/>
                        <a14:foregroundMark x1="5573" y1="43107" x2="6510" y2="51654"/>
                        <a14:foregroundMark x1="16927" y1="35938" x2="16927" y2="48070"/>
                        <a14:foregroundMark x1="10417" y1="58364" x2="10417" y2="58364"/>
                        <a14:foregroundMark x1="10000" y1="58548" x2="10313" y2="61673"/>
                        <a14:foregroundMark x1="30260" y1="80515" x2="30677" y2="87592"/>
                        <a14:foregroundMark x1="30000" y1="79779" x2="30000" y2="89798"/>
                        <a14:foregroundMark x1="44010" y1="78125" x2="44167" y2="86397"/>
                        <a14:foregroundMark x1="51302" y1="76930" x2="52812" y2="87868"/>
                        <a14:foregroundMark x1="62917" y1="80699" x2="62917" y2="87132"/>
                        <a14:foregroundMark x1="89375" y1="42188" x2="88542" y2="73346"/>
                        <a14:foregroundMark x1="87448" y1="36949" x2="86406" y2="58088"/>
                        <a14:foregroundMark x1="86406" y1="31158" x2="84896" y2="52574"/>
                        <a14:foregroundMark x1="85833" y1="29320" x2="90260" y2="30882"/>
                        <a14:foregroundMark x1="90260" y1="30882" x2="92708" y2="33548"/>
                        <a14:foregroundMark x1="95156" y1="34559" x2="95000" y2="45221"/>
                        <a14:foregroundMark x1="72344" y1="25919" x2="72344" y2="32353"/>
                        <a14:foregroundMark x1="52500" y1="35754" x2="52500" y2="46232"/>
                        <a14:foregroundMark x1="67344" y1="9283" x2="67344" y2="9283"/>
                        <a14:foregroundMark x1="89479" y1="75735" x2="88802" y2="81893"/>
                        <a14:foregroundMark x1="85573" y1="75276" x2="85573" y2="80239"/>
                        <a14:foregroundMark x1="67240" y1="68566" x2="68594" y2="72426"/>
                        <a14:foregroundMark x1="63594" y1="67647" x2="62344" y2="72426"/>
                        <a14:foregroundMark x1="65313" y1="83364" x2="66823" y2="89063"/>
                        <a14:foregroundMark x1="39427" y1="66912" x2="39427" y2="70680"/>
                        <a14:foregroundMark x1="35781" y1="67371" x2="35000" y2="71691"/>
                        <a14:foregroundMark x1="26615" y1="83548" x2="27813" y2="85754"/>
                        <a14:foregroundMark x1="16250" y1="80974" x2="17031" y2="83824"/>
                        <a14:foregroundMark x1="13125" y1="81710" x2="13125" y2="85202"/>
                        <a14:foregroundMark x1="49010" y1="37408" x2="49688" y2="42188"/>
                        <a14:foregroundMark x1="47386" y1="37248" x2="47813" y2="41636"/>
                        <a14:foregroundMark x1="52812" y1="29320" x2="49688" y2="31158"/>
                        <a14:foregroundMark x1="51563" y1="28585" x2="49531" y2="29779"/>
                        <a14:foregroundMark x1="49167" y1="30699" x2="47813" y2="36397"/>
                        <a14:foregroundMark x1="49688" y1="29320" x2="46878" y2="33364"/>
                        <a14:backgroundMark x1="45781" y1="37592" x2="46042" y2="40257"/>
                        <a14:backgroundMark x1="46458" y1="34559" x2="46458" y2="34559"/>
                        <a14:backgroundMark x1="46302" y1="33364" x2="46302" y2="35202"/>
                        <a14:backgroundMark x1="46719" y1="33824" x2="46198" y2="3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35" y="4411504"/>
            <a:ext cx="4418938" cy="25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4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587935-9CF4-4235-896B-77D9D12C4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441" y="2776207"/>
            <a:ext cx="4047389" cy="4254335"/>
          </a:xfrm>
          <a:prstGeom prst="rect">
            <a:avLst/>
          </a:prstGeom>
        </p:spPr>
      </p:pic>
      <p:pic>
        <p:nvPicPr>
          <p:cNvPr id="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0E1EBA0D-12F8-4650-9851-2C0CF37E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33" y="1035336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28C222-F112-4C45-B3E4-BDBB15836B60}"/>
              </a:ext>
            </a:extLst>
          </p:cNvPr>
          <p:cNvSpPr txBox="1"/>
          <p:nvPr/>
        </p:nvSpPr>
        <p:spPr>
          <a:xfrm>
            <a:off x="3362914" y="3429000"/>
            <a:ext cx="76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rgbClr val="002060"/>
                </a:solidFill>
                <a:latin typeface="#9Slide05 SVNClementine" panose="020F0502020204030203" pitchFamily="34" charset="0"/>
              </a:rPr>
              <a:t>Nghe – </a:t>
            </a:r>
            <a:r>
              <a:rPr lang="en-US" sz="4800" u="sng" dirty="0" err="1">
                <a:solidFill>
                  <a:srgbClr val="002060"/>
                </a:solidFill>
                <a:latin typeface="#9Slide05 SVNClementine" panose="020F0502020204030203" pitchFamily="34" charset="0"/>
              </a:rPr>
              <a:t>viết</a:t>
            </a:r>
            <a:r>
              <a:rPr lang="en-US" sz="4800" u="sng">
                <a:solidFill>
                  <a:srgbClr val="002060"/>
                </a:solidFill>
                <a:latin typeface="#9Slide05 SVNClementine" panose="020F0502020204030203" pitchFamily="34" charset="0"/>
              </a:rPr>
              <a:t>: </a:t>
            </a:r>
            <a:r>
              <a:rPr lang="en-US" sz="5400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Clementine" panose="020F0502020204030203" pitchFamily="34" charset="0"/>
              </a:rPr>
              <a:t>Vườn trưa</a:t>
            </a:r>
            <a:endParaRPr lang="en-US" sz="4800" dirty="0">
              <a:gradFill flip="none" rotWithShape="1">
                <a:gsLst>
                  <a:gs pos="80272">
                    <a:srgbClr val="006F35"/>
                  </a:gs>
                  <a:gs pos="0">
                    <a:srgbClr val="EB1923"/>
                  </a:gs>
                  <a:gs pos="31000">
                    <a:srgbClr val="FFF000"/>
                  </a:gs>
                  <a:gs pos="100000">
                    <a:srgbClr val="0C96B0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80AA43-C14F-496C-BEAD-E2C980EFB52B}"/>
              </a:ext>
            </a:extLst>
          </p:cNvPr>
          <p:cNvSpPr txBox="1"/>
          <p:nvPr/>
        </p:nvSpPr>
        <p:spPr>
          <a:xfrm>
            <a:off x="3675646" y="1927383"/>
            <a:ext cx="6806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EF5B0C"/>
                </a:solidFill>
                <a:latin typeface="#9Slide05 SVNClementine" panose="020F0502020204030203" pitchFamily="34" charset="0"/>
              </a:rPr>
              <a:t>Chủ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EF5B0C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000" b="1" err="1">
                <a:ln w="22225">
                  <a:noFill/>
                  <a:prstDash val="solid"/>
                </a:ln>
                <a:solidFill>
                  <a:srgbClr val="EF5B0C"/>
                </a:solidFill>
                <a:latin typeface="#9Slide05 SVNClementine" panose="020F0502020204030203" pitchFamily="34" charset="0"/>
              </a:rPr>
              <a:t>điểm</a:t>
            </a:r>
            <a:r>
              <a:rPr lang="en-US" sz="4000" b="1">
                <a:ln w="22225">
                  <a:noFill/>
                  <a:prstDash val="solid"/>
                </a:ln>
                <a:solidFill>
                  <a:srgbClr val="EF5B0C"/>
                </a:solidFill>
                <a:latin typeface="#9Slide05 SVNClementine" panose="020F0502020204030203" pitchFamily="34" charset="0"/>
              </a:rPr>
              <a:t> 6. Mái ấm gia đình</a:t>
            </a:r>
            <a:endParaRPr lang="en-US" sz="4000" b="1" dirty="0">
              <a:ln w="22225">
                <a:noFill/>
                <a:prstDash val="solid"/>
              </a:ln>
              <a:solidFill>
                <a:srgbClr val="EF5B0C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7F7CD-5868-4171-8F60-DA56DA8CEBDD}"/>
              </a:ext>
            </a:extLst>
          </p:cNvPr>
          <p:cNvSpPr txBox="1"/>
          <p:nvPr/>
        </p:nvSpPr>
        <p:spPr>
          <a:xfrm>
            <a:off x="5018236" y="1256688"/>
            <a:ext cx="2602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#9Slide05 SVNClementine" panose="020F0502020204030203" pitchFamily="34" charset="0"/>
              </a:rPr>
              <a:t>Tiếng Việt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C0F2E5-FBDE-42A2-BAEC-C150AB0406E9}"/>
              </a:ext>
            </a:extLst>
          </p:cNvPr>
          <p:cNvSpPr txBox="1"/>
          <p:nvPr/>
        </p:nvSpPr>
        <p:spPr>
          <a:xfrm>
            <a:off x="4499968" y="2776207"/>
            <a:ext cx="5506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chemeClr val="accent1">
                    <a:lumMod val="75000"/>
                  </a:schemeClr>
                </a:solidFill>
                <a:latin typeface="#9Slide05 SVNClementine" panose="020F0502020204030203" pitchFamily="34" charset="0"/>
              </a:rPr>
              <a:t>Tuần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#9Slide05 SVNClementine" panose="020F0502020204030203" pitchFamily="34" charset="0"/>
              </a:rPr>
              <a:t> 17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#9Slide05 SVNClementine" panose="020F0502020204030203" pitchFamily="34" charset="0"/>
              </a:rPr>
              <a:t>–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#9Slide05 SVNClementine" panose="020F0502020204030203" pitchFamily="34" charset="0"/>
              </a:rPr>
              <a:t>Bài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#9Slide05 SVNClementine" panose="020F0502020204030203" pitchFamily="34" charset="0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843C5-6EC7-4169-8C91-D9D1A57163E8}"/>
              </a:ext>
            </a:extLst>
          </p:cNvPr>
          <p:cNvSpPr txBox="1"/>
          <p:nvPr/>
        </p:nvSpPr>
        <p:spPr>
          <a:xfrm>
            <a:off x="724895" y="388395"/>
            <a:ext cx="1029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Clementine" panose="020F0502020204030203" pitchFamily="34" charset="0"/>
                <a:cs typeface="Arial" panose="020B0604020202020204" pitchFamily="34" charset="0"/>
              </a:rPr>
              <a:t>Thứ… ngày… tháng… năm…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Clementine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011B7086-263E-4FB7-B760-7BE6BB646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" y="3983517"/>
            <a:ext cx="1431669" cy="143387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AB3710F-A10F-40B3-84B7-799F00DF88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381" r="-5884" b="16509"/>
          <a:stretch/>
        </p:blipFill>
        <p:spPr>
          <a:xfrm>
            <a:off x="2015410" y="4279137"/>
            <a:ext cx="695202" cy="673030"/>
          </a:xfrm>
          <a:prstGeom prst="rect">
            <a:avLst/>
          </a:prstGeom>
        </p:spPr>
      </p:pic>
      <p:pic>
        <p:nvPicPr>
          <p:cNvPr id="16" name="Picture 15" descr="A picture containing bouquet, flower, plant, vector graphics&#10;&#10;Description automatically generated">
            <a:extLst>
              <a:ext uri="{FF2B5EF4-FFF2-40B4-BE49-F238E27FC236}">
                <a16:creationId xmlns:a16="http://schemas.microsoft.com/office/drawing/2014/main" id="{95FBC425-D374-4D92-82B2-801B7E8344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3" b="98575" l="9167" r="95000">
                        <a14:foregroundMark x1="51667" y1="4988" x2="53333" y2="14014"/>
                        <a14:foregroundMark x1="40556" y1="1663" x2="48333" y2="6888"/>
                        <a14:foregroundMark x1="86944" y1="36105" x2="95000" y2="42043"/>
                        <a14:foregroundMark x1="57500" y1="91449" x2="63889" y2="91449"/>
                        <a14:foregroundMark x1="26667" y1="92162" x2="47778" y2="92162"/>
                        <a14:foregroundMark x1="36111" y1="94774" x2="55556" y2="94774"/>
                        <a14:foregroundMark x1="61111" y1="96200" x2="53611" y2="98575"/>
                        <a14:foregroundMark x1="9167" y1="92162" x2="9167" y2="9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44" y="4293440"/>
            <a:ext cx="838666" cy="980773"/>
          </a:xfrm>
          <a:prstGeom prst="rect">
            <a:avLst/>
          </a:prstGeom>
        </p:spPr>
      </p:pic>
      <p:pic>
        <p:nvPicPr>
          <p:cNvPr id="17" name="Picture 16" descr="A picture containing plant&#10;&#10;Description automatically generated">
            <a:extLst>
              <a:ext uri="{FF2B5EF4-FFF2-40B4-BE49-F238E27FC236}">
                <a16:creationId xmlns:a16="http://schemas.microsoft.com/office/drawing/2014/main" id="{F061DFEA-5359-4117-AFD2-8AAF23509E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25" y="4461780"/>
            <a:ext cx="979267" cy="980774"/>
          </a:xfrm>
          <a:prstGeom prst="rect">
            <a:avLst/>
          </a:prstGeom>
        </p:spPr>
      </p:pic>
      <p:sp>
        <p:nvSpPr>
          <p:cNvPr id="15" name="Google Shape;572;p20">
            <a:extLst>
              <a:ext uri="{FF2B5EF4-FFF2-40B4-BE49-F238E27FC236}">
                <a16:creationId xmlns:a16="http://schemas.microsoft.com/office/drawing/2014/main" id="{A40C4D10-C01B-4C5D-8BE3-6B70EF679583}"/>
              </a:ext>
            </a:extLst>
          </p:cNvPr>
          <p:cNvSpPr/>
          <p:nvPr/>
        </p:nvSpPr>
        <p:spPr>
          <a:xfrm>
            <a:off x="299087" y="92569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572;p20">
            <a:extLst>
              <a:ext uri="{FF2B5EF4-FFF2-40B4-BE49-F238E27FC236}">
                <a16:creationId xmlns:a16="http://schemas.microsoft.com/office/drawing/2014/main" id="{A0FB839A-9E2A-4339-871A-00E2EE80ECB5}"/>
              </a:ext>
            </a:extLst>
          </p:cNvPr>
          <p:cNvSpPr/>
          <p:nvPr/>
        </p:nvSpPr>
        <p:spPr>
          <a:xfrm>
            <a:off x="9726453" y="5740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5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96B58F5-A37F-4669-B5D7-235208F8689E}"/>
              </a:ext>
            </a:extLst>
          </p:cNvPr>
          <p:cNvSpPr/>
          <p:nvPr/>
        </p:nvSpPr>
        <p:spPr>
          <a:xfrm>
            <a:off x="177060" y="215168"/>
            <a:ext cx="11764723" cy="1560078"/>
          </a:xfrm>
          <a:custGeom>
            <a:avLst/>
            <a:gdLst>
              <a:gd name="connsiteX0" fmla="*/ 0 w 11764723"/>
              <a:gd name="connsiteY0" fmla="*/ 260018 h 1560078"/>
              <a:gd name="connsiteX1" fmla="*/ 260018 w 11764723"/>
              <a:gd name="connsiteY1" fmla="*/ 0 h 1560078"/>
              <a:gd name="connsiteX2" fmla="*/ 584130 w 11764723"/>
              <a:gd name="connsiteY2" fmla="*/ 0 h 1560078"/>
              <a:gd name="connsiteX3" fmla="*/ 1020688 w 11764723"/>
              <a:gd name="connsiteY3" fmla="*/ 0 h 1560078"/>
              <a:gd name="connsiteX4" fmla="*/ 1457246 w 11764723"/>
              <a:gd name="connsiteY4" fmla="*/ 0 h 1560078"/>
              <a:gd name="connsiteX5" fmla="*/ 2118699 w 11764723"/>
              <a:gd name="connsiteY5" fmla="*/ 0 h 1560078"/>
              <a:gd name="connsiteX6" fmla="*/ 2892598 w 11764723"/>
              <a:gd name="connsiteY6" fmla="*/ 0 h 1560078"/>
              <a:gd name="connsiteX7" fmla="*/ 3329156 w 11764723"/>
              <a:gd name="connsiteY7" fmla="*/ 0 h 1560078"/>
              <a:gd name="connsiteX8" fmla="*/ 3990608 w 11764723"/>
              <a:gd name="connsiteY8" fmla="*/ 0 h 1560078"/>
              <a:gd name="connsiteX9" fmla="*/ 4427167 w 11764723"/>
              <a:gd name="connsiteY9" fmla="*/ 0 h 1560078"/>
              <a:gd name="connsiteX10" fmla="*/ 4863725 w 11764723"/>
              <a:gd name="connsiteY10" fmla="*/ 0 h 1560078"/>
              <a:gd name="connsiteX11" fmla="*/ 5637624 w 11764723"/>
              <a:gd name="connsiteY11" fmla="*/ 0 h 1560078"/>
              <a:gd name="connsiteX12" fmla="*/ 6523970 w 11764723"/>
              <a:gd name="connsiteY12" fmla="*/ 0 h 1560078"/>
              <a:gd name="connsiteX13" fmla="*/ 7072975 w 11764723"/>
              <a:gd name="connsiteY13" fmla="*/ 0 h 1560078"/>
              <a:gd name="connsiteX14" fmla="*/ 7734428 w 11764723"/>
              <a:gd name="connsiteY14" fmla="*/ 0 h 1560078"/>
              <a:gd name="connsiteX15" fmla="*/ 8620774 w 11764723"/>
              <a:gd name="connsiteY15" fmla="*/ 0 h 1560078"/>
              <a:gd name="connsiteX16" fmla="*/ 9169779 w 11764723"/>
              <a:gd name="connsiteY16" fmla="*/ 0 h 1560078"/>
              <a:gd name="connsiteX17" fmla="*/ 9831231 w 11764723"/>
              <a:gd name="connsiteY17" fmla="*/ 0 h 1560078"/>
              <a:gd name="connsiteX18" fmla="*/ 10380236 w 11764723"/>
              <a:gd name="connsiteY18" fmla="*/ 0 h 1560078"/>
              <a:gd name="connsiteX19" fmla="*/ 10704348 w 11764723"/>
              <a:gd name="connsiteY19" fmla="*/ 0 h 1560078"/>
              <a:gd name="connsiteX20" fmla="*/ 11504705 w 11764723"/>
              <a:gd name="connsiteY20" fmla="*/ 0 h 1560078"/>
              <a:gd name="connsiteX21" fmla="*/ 11764723 w 11764723"/>
              <a:gd name="connsiteY21" fmla="*/ 260018 h 1560078"/>
              <a:gd name="connsiteX22" fmla="*/ 11764723 w 11764723"/>
              <a:gd name="connsiteY22" fmla="*/ 780039 h 1560078"/>
              <a:gd name="connsiteX23" fmla="*/ 11764723 w 11764723"/>
              <a:gd name="connsiteY23" fmla="*/ 1300060 h 1560078"/>
              <a:gd name="connsiteX24" fmla="*/ 11504705 w 11764723"/>
              <a:gd name="connsiteY24" fmla="*/ 1560078 h 1560078"/>
              <a:gd name="connsiteX25" fmla="*/ 10618359 w 11764723"/>
              <a:gd name="connsiteY25" fmla="*/ 1560078 h 1560078"/>
              <a:gd name="connsiteX26" fmla="*/ 9732013 w 11764723"/>
              <a:gd name="connsiteY26" fmla="*/ 1560078 h 1560078"/>
              <a:gd name="connsiteX27" fmla="*/ 8845667 w 11764723"/>
              <a:gd name="connsiteY27" fmla="*/ 1560078 h 1560078"/>
              <a:gd name="connsiteX28" fmla="*/ 8296662 w 11764723"/>
              <a:gd name="connsiteY28" fmla="*/ 1560078 h 1560078"/>
              <a:gd name="connsiteX29" fmla="*/ 7635210 w 11764723"/>
              <a:gd name="connsiteY29" fmla="*/ 1560078 h 1560078"/>
              <a:gd name="connsiteX30" fmla="*/ 7086204 w 11764723"/>
              <a:gd name="connsiteY30" fmla="*/ 1560078 h 1560078"/>
              <a:gd name="connsiteX31" fmla="*/ 6762093 w 11764723"/>
              <a:gd name="connsiteY31" fmla="*/ 1560078 h 1560078"/>
              <a:gd name="connsiteX32" fmla="*/ 6325534 w 11764723"/>
              <a:gd name="connsiteY32" fmla="*/ 1560078 h 1560078"/>
              <a:gd name="connsiteX33" fmla="*/ 5551635 w 11764723"/>
              <a:gd name="connsiteY33" fmla="*/ 1560078 h 1560078"/>
              <a:gd name="connsiteX34" fmla="*/ 5227524 w 11764723"/>
              <a:gd name="connsiteY34" fmla="*/ 1560078 h 1560078"/>
              <a:gd name="connsiteX35" fmla="*/ 4453625 w 11764723"/>
              <a:gd name="connsiteY35" fmla="*/ 1560078 h 1560078"/>
              <a:gd name="connsiteX36" fmla="*/ 3567279 w 11764723"/>
              <a:gd name="connsiteY36" fmla="*/ 1560078 h 1560078"/>
              <a:gd name="connsiteX37" fmla="*/ 2680933 w 11764723"/>
              <a:gd name="connsiteY37" fmla="*/ 1560078 h 1560078"/>
              <a:gd name="connsiteX38" fmla="*/ 2019481 w 11764723"/>
              <a:gd name="connsiteY38" fmla="*/ 1560078 h 1560078"/>
              <a:gd name="connsiteX39" fmla="*/ 1695369 w 11764723"/>
              <a:gd name="connsiteY39" fmla="*/ 1560078 h 1560078"/>
              <a:gd name="connsiteX40" fmla="*/ 1146364 w 11764723"/>
              <a:gd name="connsiteY40" fmla="*/ 1560078 h 1560078"/>
              <a:gd name="connsiteX41" fmla="*/ 260018 w 11764723"/>
              <a:gd name="connsiteY41" fmla="*/ 1560078 h 1560078"/>
              <a:gd name="connsiteX42" fmla="*/ 0 w 11764723"/>
              <a:gd name="connsiteY42" fmla="*/ 1300060 h 1560078"/>
              <a:gd name="connsiteX43" fmla="*/ 0 w 11764723"/>
              <a:gd name="connsiteY43" fmla="*/ 800840 h 1560078"/>
              <a:gd name="connsiteX44" fmla="*/ 0 w 11764723"/>
              <a:gd name="connsiteY44" fmla="*/ 260018 h 156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764723" h="1560078" fill="none" extrusionOk="0">
                <a:moveTo>
                  <a:pt x="0" y="260018"/>
                </a:moveTo>
                <a:cubicBezTo>
                  <a:pt x="12562" y="132855"/>
                  <a:pt x="113039" y="-6237"/>
                  <a:pt x="260018" y="0"/>
                </a:cubicBezTo>
                <a:cubicBezTo>
                  <a:pt x="383024" y="-7440"/>
                  <a:pt x="472834" y="-14479"/>
                  <a:pt x="584130" y="0"/>
                </a:cubicBezTo>
                <a:cubicBezTo>
                  <a:pt x="695426" y="14479"/>
                  <a:pt x="875592" y="2240"/>
                  <a:pt x="1020688" y="0"/>
                </a:cubicBezTo>
                <a:cubicBezTo>
                  <a:pt x="1165784" y="-2240"/>
                  <a:pt x="1278629" y="7191"/>
                  <a:pt x="1457246" y="0"/>
                </a:cubicBezTo>
                <a:cubicBezTo>
                  <a:pt x="1635863" y="-7191"/>
                  <a:pt x="1796815" y="-9708"/>
                  <a:pt x="2118699" y="0"/>
                </a:cubicBezTo>
                <a:cubicBezTo>
                  <a:pt x="2440583" y="9708"/>
                  <a:pt x="2582182" y="-10501"/>
                  <a:pt x="2892598" y="0"/>
                </a:cubicBezTo>
                <a:cubicBezTo>
                  <a:pt x="3203014" y="10501"/>
                  <a:pt x="3137435" y="-10697"/>
                  <a:pt x="3329156" y="0"/>
                </a:cubicBezTo>
                <a:cubicBezTo>
                  <a:pt x="3520877" y="10697"/>
                  <a:pt x="3694778" y="27545"/>
                  <a:pt x="3990608" y="0"/>
                </a:cubicBezTo>
                <a:cubicBezTo>
                  <a:pt x="4286438" y="-27545"/>
                  <a:pt x="4238450" y="7628"/>
                  <a:pt x="4427167" y="0"/>
                </a:cubicBezTo>
                <a:cubicBezTo>
                  <a:pt x="4615884" y="-7628"/>
                  <a:pt x="4691495" y="19213"/>
                  <a:pt x="4863725" y="0"/>
                </a:cubicBezTo>
                <a:cubicBezTo>
                  <a:pt x="5035955" y="-19213"/>
                  <a:pt x="5366517" y="15681"/>
                  <a:pt x="5637624" y="0"/>
                </a:cubicBezTo>
                <a:cubicBezTo>
                  <a:pt x="5908731" y="-15681"/>
                  <a:pt x="6250200" y="33370"/>
                  <a:pt x="6523970" y="0"/>
                </a:cubicBezTo>
                <a:cubicBezTo>
                  <a:pt x="6797740" y="-33370"/>
                  <a:pt x="6901068" y="-8720"/>
                  <a:pt x="7072975" y="0"/>
                </a:cubicBezTo>
                <a:cubicBezTo>
                  <a:pt x="7244883" y="8720"/>
                  <a:pt x="7542200" y="-5813"/>
                  <a:pt x="7734428" y="0"/>
                </a:cubicBezTo>
                <a:cubicBezTo>
                  <a:pt x="7926656" y="5813"/>
                  <a:pt x="8377326" y="-9552"/>
                  <a:pt x="8620774" y="0"/>
                </a:cubicBezTo>
                <a:cubicBezTo>
                  <a:pt x="8864222" y="9552"/>
                  <a:pt x="8981667" y="-20720"/>
                  <a:pt x="9169779" y="0"/>
                </a:cubicBezTo>
                <a:cubicBezTo>
                  <a:pt x="9357892" y="20720"/>
                  <a:pt x="9696127" y="29163"/>
                  <a:pt x="9831231" y="0"/>
                </a:cubicBezTo>
                <a:cubicBezTo>
                  <a:pt x="9966335" y="-29163"/>
                  <a:pt x="10213261" y="3631"/>
                  <a:pt x="10380236" y="0"/>
                </a:cubicBezTo>
                <a:cubicBezTo>
                  <a:pt x="10547211" y="-3631"/>
                  <a:pt x="10594810" y="-2806"/>
                  <a:pt x="10704348" y="0"/>
                </a:cubicBezTo>
                <a:cubicBezTo>
                  <a:pt x="10813886" y="2806"/>
                  <a:pt x="11121112" y="-10847"/>
                  <a:pt x="11504705" y="0"/>
                </a:cubicBezTo>
                <a:cubicBezTo>
                  <a:pt x="11674563" y="-4238"/>
                  <a:pt x="11763228" y="112401"/>
                  <a:pt x="11764723" y="260018"/>
                </a:cubicBezTo>
                <a:cubicBezTo>
                  <a:pt x="11743689" y="463069"/>
                  <a:pt x="11742042" y="605635"/>
                  <a:pt x="11764723" y="780039"/>
                </a:cubicBezTo>
                <a:cubicBezTo>
                  <a:pt x="11787404" y="954443"/>
                  <a:pt x="11783326" y="1128788"/>
                  <a:pt x="11764723" y="1300060"/>
                </a:cubicBezTo>
                <a:cubicBezTo>
                  <a:pt x="11754515" y="1465375"/>
                  <a:pt x="11669057" y="1564383"/>
                  <a:pt x="11504705" y="1560078"/>
                </a:cubicBezTo>
                <a:cubicBezTo>
                  <a:pt x="11075752" y="1524094"/>
                  <a:pt x="10849685" y="1526294"/>
                  <a:pt x="10618359" y="1560078"/>
                </a:cubicBezTo>
                <a:cubicBezTo>
                  <a:pt x="10387033" y="1593862"/>
                  <a:pt x="10162806" y="1588886"/>
                  <a:pt x="9732013" y="1560078"/>
                </a:cubicBezTo>
                <a:cubicBezTo>
                  <a:pt x="9301220" y="1531270"/>
                  <a:pt x="9089900" y="1556218"/>
                  <a:pt x="8845667" y="1560078"/>
                </a:cubicBezTo>
                <a:cubicBezTo>
                  <a:pt x="8601434" y="1563938"/>
                  <a:pt x="8467519" y="1582618"/>
                  <a:pt x="8296662" y="1560078"/>
                </a:cubicBezTo>
                <a:cubicBezTo>
                  <a:pt x="8125805" y="1537538"/>
                  <a:pt x="7902453" y="1587074"/>
                  <a:pt x="7635210" y="1560078"/>
                </a:cubicBezTo>
                <a:cubicBezTo>
                  <a:pt x="7367967" y="1533082"/>
                  <a:pt x="7261118" y="1577319"/>
                  <a:pt x="7086204" y="1560078"/>
                </a:cubicBezTo>
                <a:cubicBezTo>
                  <a:pt x="6911290" y="1542837"/>
                  <a:pt x="6861456" y="1566763"/>
                  <a:pt x="6762093" y="1560078"/>
                </a:cubicBezTo>
                <a:cubicBezTo>
                  <a:pt x="6662730" y="1553393"/>
                  <a:pt x="6446890" y="1554381"/>
                  <a:pt x="6325534" y="1560078"/>
                </a:cubicBezTo>
                <a:cubicBezTo>
                  <a:pt x="6204178" y="1565775"/>
                  <a:pt x="5775483" y="1561741"/>
                  <a:pt x="5551635" y="1560078"/>
                </a:cubicBezTo>
                <a:cubicBezTo>
                  <a:pt x="5327787" y="1558415"/>
                  <a:pt x="5317818" y="1568442"/>
                  <a:pt x="5227524" y="1560078"/>
                </a:cubicBezTo>
                <a:cubicBezTo>
                  <a:pt x="5137230" y="1551714"/>
                  <a:pt x="4677194" y="1583046"/>
                  <a:pt x="4453625" y="1560078"/>
                </a:cubicBezTo>
                <a:cubicBezTo>
                  <a:pt x="4230056" y="1537110"/>
                  <a:pt x="3864445" y="1525857"/>
                  <a:pt x="3567279" y="1560078"/>
                </a:cubicBezTo>
                <a:cubicBezTo>
                  <a:pt x="3270113" y="1594299"/>
                  <a:pt x="2876629" y="1588448"/>
                  <a:pt x="2680933" y="1560078"/>
                </a:cubicBezTo>
                <a:cubicBezTo>
                  <a:pt x="2485237" y="1531708"/>
                  <a:pt x="2272301" y="1577366"/>
                  <a:pt x="2019481" y="1560078"/>
                </a:cubicBezTo>
                <a:cubicBezTo>
                  <a:pt x="1766661" y="1542790"/>
                  <a:pt x="1815099" y="1575679"/>
                  <a:pt x="1695369" y="1560078"/>
                </a:cubicBezTo>
                <a:cubicBezTo>
                  <a:pt x="1575639" y="1544477"/>
                  <a:pt x="1266068" y="1558616"/>
                  <a:pt x="1146364" y="1560078"/>
                </a:cubicBezTo>
                <a:cubicBezTo>
                  <a:pt x="1026661" y="1561540"/>
                  <a:pt x="657321" y="1597602"/>
                  <a:pt x="260018" y="1560078"/>
                </a:cubicBezTo>
                <a:cubicBezTo>
                  <a:pt x="106422" y="1585393"/>
                  <a:pt x="10905" y="1443788"/>
                  <a:pt x="0" y="1300060"/>
                </a:cubicBezTo>
                <a:cubicBezTo>
                  <a:pt x="-816" y="1121997"/>
                  <a:pt x="13124" y="1014578"/>
                  <a:pt x="0" y="800840"/>
                </a:cubicBezTo>
                <a:cubicBezTo>
                  <a:pt x="-13124" y="587102"/>
                  <a:pt x="1314" y="473750"/>
                  <a:pt x="0" y="260018"/>
                </a:cubicBezTo>
                <a:close/>
              </a:path>
              <a:path w="11764723" h="1560078" stroke="0" extrusionOk="0">
                <a:moveTo>
                  <a:pt x="0" y="260018"/>
                </a:moveTo>
                <a:cubicBezTo>
                  <a:pt x="15001" y="118527"/>
                  <a:pt x="128429" y="30686"/>
                  <a:pt x="260018" y="0"/>
                </a:cubicBezTo>
                <a:cubicBezTo>
                  <a:pt x="565260" y="27786"/>
                  <a:pt x="772141" y="-29608"/>
                  <a:pt x="921470" y="0"/>
                </a:cubicBezTo>
                <a:cubicBezTo>
                  <a:pt x="1070799" y="29608"/>
                  <a:pt x="1110473" y="-5163"/>
                  <a:pt x="1245582" y="0"/>
                </a:cubicBezTo>
                <a:cubicBezTo>
                  <a:pt x="1380691" y="5163"/>
                  <a:pt x="1840159" y="-22118"/>
                  <a:pt x="2019481" y="0"/>
                </a:cubicBezTo>
                <a:cubicBezTo>
                  <a:pt x="2198803" y="22118"/>
                  <a:pt x="2334371" y="8226"/>
                  <a:pt x="2456039" y="0"/>
                </a:cubicBezTo>
                <a:cubicBezTo>
                  <a:pt x="2577707" y="-8226"/>
                  <a:pt x="3068012" y="-38596"/>
                  <a:pt x="3229938" y="0"/>
                </a:cubicBezTo>
                <a:cubicBezTo>
                  <a:pt x="3391864" y="38596"/>
                  <a:pt x="3427196" y="-8269"/>
                  <a:pt x="3554050" y="0"/>
                </a:cubicBezTo>
                <a:cubicBezTo>
                  <a:pt x="3680904" y="8269"/>
                  <a:pt x="3919746" y="6732"/>
                  <a:pt x="4215502" y="0"/>
                </a:cubicBezTo>
                <a:cubicBezTo>
                  <a:pt x="4511258" y="-6732"/>
                  <a:pt x="4439809" y="2012"/>
                  <a:pt x="4539614" y="0"/>
                </a:cubicBezTo>
                <a:cubicBezTo>
                  <a:pt x="4639419" y="-2012"/>
                  <a:pt x="4891276" y="14704"/>
                  <a:pt x="5088619" y="0"/>
                </a:cubicBezTo>
                <a:cubicBezTo>
                  <a:pt x="5285963" y="-14704"/>
                  <a:pt x="5439193" y="13356"/>
                  <a:pt x="5750071" y="0"/>
                </a:cubicBezTo>
                <a:cubicBezTo>
                  <a:pt x="6060949" y="-13356"/>
                  <a:pt x="6082838" y="25192"/>
                  <a:pt x="6299076" y="0"/>
                </a:cubicBezTo>
                <a:cubicBezTo>
                  <a:pt x="6515315" y="-25192"/>
                  <a:pt x="6527642" y="16785"/>
                  <a:pt x="6735635" y="0"/>
                </a:cubicBezTo>
                <a:cubicBezTo>
                  <a:pt x="6943628" y="-16785"/>
                  <a:pt x="7140966" y="26942"/>
                  <a:pt x="7397087" y="0"/>
                </a:cubicBezTo>
                <a:cubicBezTo>
                  <a:pt x="7653208" y="-26942"/>
                  <a:pt x="7730744" y="-3007"/>
                  <a:pt x="7833645" y="0"/>
                </a:cubicBezTo>
                <a:cubicBezTo>
                  <a:pt x="7936546" y="3007"/>
                  <a:pt x="8349500" y="14196"/>
                  <a:pt x="8719991" y="0"/>
                </a:cubicBezTo>
                <a:cubicBezTo>
                  <a:pt x="9090482" y="-14196"/>
                  <a:pt x="9249847" y="-10133"/>
                  <a:pt x="9493890" y="0"/>
                </a:cubicBezTo>
                <a:cubicBezTo>
                  <a:pt x="9737933" y="10133"/>
                  <a:pt x="9740941" y="10554"/>
                  <a:pt x="9930449" y="0"/>
                </a:cubicBezTo>
                <a:cubicBezTo>
                  <a:pt x="10119957" y="-10554"/>
                  <a:pt x="10371349" y="-24824"/>
                  <a:pt x="10704348" y="0"/>
                </a:cubicBezTo>
                <a:cubicBezTo>
                  <a:pt x="11037347" y="24824"/>
                  <a:pt x="11232032" y="-13686"/>
                  <a:pt x="11504705" y="0"/>
                </a:cubicBezTo>
                <a:cubicBezTo>
                  <a:pt x="11644120" y="5222"/>
                  <a:pt x="11754315" y="141843"/>
                  <a:pt x="11764723" y="260018"/>
                </a:cubicBezTo>
                <a:cubicBezTo>
                  <a:pt x="11755833" y="428063"/>
                  <a:pt x="11775360" y="559684"/>
                  <a:pt x="11764723" y="759238"/>
                </a:cubicBezTo>
                <a:cubicBezTo>
                  <a:pt x="11754086" y="958792"/>
                  <a:pt x="11774774" y="1101765"/>
                  <a:pt x="11764723" y="1300060"/>
                </a:cubicBezTo>
                <a:cubicBezTo>
                  <a:pt x="11786754" y="1439960"/>
                  <a:pt x="11626152" y="1581397"/>
                  <a:pt x="11504705" y="1560078"/>
                </a:cubicBezTo>
                <a:cubicBezTo>
                  <a:pt x="11206279" y="1536470"/>
                  <a:pt x="11004725" y="1582361"/>
                  <a:pt x="10618359" y="1560078"/>
                </a:cubicBezTo>
                <a:cubicBezTo>
                  <a:pt x="10231993" y="1537795"/>
                  <a:pt x="10282973" y="1585129"/>
                  <a:pt x="10069354" y="1560078"/>
                </a:cubicBezTo>
                <a:cubicBezTo>
                  <a:pt x="9855736" y="1535027"/>
                  <a:pt x="9818881" y="1548705"/>
                  <a:pt x="9745242" y="1560078"/>
                </a:cubicBezTo>
                <a:cubicBezTo>
                  <a:pt x="9671603" y="1571451"/>
                  <a:pt x="9072155" y="1564867"/>
                  <a:pt x="8858896" y="1560078"/>
                </a:cubicBezTo>
                <a:cubicBezTo>
                  <a:pt x="8645637" y="1555289"/>
                  <a:pt x="8497111" y="1568342"/>
                  <a:pt x="8309891" y="1560078"/>
                </a:cubicBezTo>
                <a:cubicBezTo>
                  <a:pt x="8122672" y="1551814"/>
                  <a:pt x="7953078" y="1552259"/>
                  <a:pt x="7760886" y="1560078"/>
                </a:cubicBezTo>
                <a:cubicBezTo>
                  <a:pt x="7568695" y="1567897"/>
                  <a:pt x="7430039" y="1550909"/>
                  <a:pt x="7211880" y="1560078"/>
                </a:cubicBezTo>
                <a:cubicBezTo>
                  <a:pt x="6993721" y="1569247"/>
                  <a:pt x="6923189" y="1567432"/>
                  <a:pt x="6662875" y="1560078"/>
                </a:cubicBezTo>
                <a:cubicBezTo>
                  <a:pt x="6402561" y="1552724"/>
                  <a:pt x="6302431" y="1582728"/>
                  <a:pt x="6001423" y="1560078"/>
                </a:cubicBezTo>
                <a:cubicBezTo>
                  <a:pt x="5700415" y="1537428"/>
                  <a:pt x="5605375" y="1555192"/>
                  <a:pt x="5339971" y="1560078"/>
                </a:cubicBezTo>
                <a:cubicBezTo>
                  <a:pt x="5074567" y="1564964"/>
                  <a:pt x="5166463" y="1553956"/>
                  <a:pt x="5015859" y="1560078"/>
                </a:cubicBezTo>
                <a:cubicBezTo>
                  <a:pt x="4865255" y="1566200"/>
                  <a:pt x="4629241" y="1558705"/>
                  <a:pt x="4354407" y="1560078"/>
                </a:cubicBezTo>
                <a:cubicBezTo>
                  <a:pt x="4079573" y="1561451"/>
                  <a:pt x="3796544" y="1540452"/>
                  <a:pt x="3468061" y="1560078"/>
                </a:cubicBezTo>
                <a:cubicBezTo>
                  <a:pt x="3139578" y="1579704"/>
                  <a:pt x="2832861" y="1532495"/>
                  <a:pt x="2581715" y="1560078"/>
                </a:cubicBezTo>
                <a:cubicBezTo>
                  <a:pt x="2330569" y="1587661"/>
                  <a:pt x="2091813" y="1531437"/>
                  <a:pt x="1695369" y="1560078"/>
                </a:cubicBezTo>
                <a:cubicBezTo>
                  <a:pt x="1298925" y="1588719"/>
                  <a:pt x="1294105" y="1582103"/>
                  <a:pt x="1146364" y="1560078"/>
                </a:cubicBezTo>
                <a:cubicBezTo>
                  <a:pt x="998623" y="1538053"/>
                  <a:pt x="534952" y="1580942"/>
                  <a:pt x="260018" y="1560078"/>
                </a:cubicBezTo>
                <a:cubicBezTo>
                  <a:pt x="123479" y="1585434"/>
                  <a:pt x="2519" y="1449068"/>
                  <a:pt x="0" y="1300060"/>
                </a:cubicBezTo>
                <a:cubicBezTo>
                  <a:pt x="10150" y="1116129"/>
                  <a:pt x="-7811" y="1005478"/>
                  <a:pt x="0" y="780039"/>
                </a:cubicBezTo>
                <a:cubicBezTo>
                  <a:pt x="7811" y="554600"/>
                  <a:pt x="16342" y="438709"/>
                  <a:pt x="0" y="26001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661677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Well Bee">
            <a:extLst>
              <a:ext uri="{FF2B5EF4-FFF2-40B4-BE49-F238E27FC236}">
                <a16:creationId xmlns:a16="http://schemas.microsoft.com/office/drawing/2014/main" id="{D56FC3DA-C98A-4C25-9795-6E5EF213B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78" y="197374"/>
            <a:ext cx="1042629" cy="10124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B096FC-9717-4D97-8F6D-69057564E75F}"/>
              </a:ext>
            </a:extLst>
          </p:cNvPr>
          <p:cNvGrpSpPr/>
          <p:nvPr/>
        </p:nvGrpSpPr>
        <p:grpSpPr>
          <a:xfrm>
            <a:off x="502200" y="2031642"/>
            <a:ext cx="3769180" cy="1104035"/>
            <a:chOff x="1329293" y="1623480"/>
            <a:chExt cx="3769180" cy="11040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F72622-D55D-4D47-9AA7-D2474AB528DF}"/>
                </a:ext>
              </a:extLst>
            </p:cNvPr>
            <p:cNvGrpSpPr/>
            <p:nvPr/>
          </p:nvGrpSpPr>
          <p:grpSpPr>
            <a:xfrm>
              <a:off x="1329293" y="1623480"/>
              <a:ext cx="3769180" cy="1104035"/>
              <a:chOff x="1256146" y="1304636"/>
              <a:chExt cx="4473603" cy="2271476"/>
            </a:xfrm>
          </p:grpSpPr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B2139671-157E-4389-B4ED-CACD539EC5F5}"/>
                  </a:ext>
                </a:extLst>
              </p:cNvPr>
              <p:cNvSpPr/>
              <p:nvPr/>
            </p:nvSpPr>
            <p:spPr>
              <a:xfrm>
                <a:off x="1478042" y="1460984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8">
                <a:extLst>
                  <a:ext uri="{FF2B5EF4-FFF2-40B4-BE49-F238E27FC236}">
                    <a16:creationId xmlns:a16="http://schemas.microsoft.com/office/drawing/2014/main" id="{16352FF4-DF3C-47B3-B97A-0B2F41ABFEA6}"/>
                  </a:ext>
                </a:extLst>
              </p:cNvPr>
              <p:cNvSpPr/>
              <p:nvPr/>
            </p:nvSpPr>
            <p:spPr>
              <a:xfrm>
                <a:off x="1256146" y="1304636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CB380A-F550-4642-A974-1743828BFA29}"/>
                </a:ext>
              </a:extLst>
            </p:cNvPr>
            <p:cNvSpPr txBox="1"/>
            <p:nvPr/>
          </p:nvSpPr>
          <p:spPr>
            <a:xfrm>
              <a:off x="1618197" y="1859550"/>
              <a:ext cx="31646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ng</a:t>
              </a:r>
              <a:r>
                <a:rPr lang="en-US" sz="4000">
                  <a:solidFill>
                    <a:srgbClr val="EAFBFE"/>
                  </a:solidFill>
                </a:rPr>
                <a:t>uệch</a:t>
              </a:r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 ngoạc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0308E0-4BDF-4037-9A24-B62855CAED3E}"/>
              </a:ext>
            </a:extLst>
          </p:cNvPr>
          <p:cNvGrpSpPr/>
          <p:nvPr/>
        </p:nvGrpSpPr>
        <p:grpSpPr>
          <a:xfrm>
            <a:off x="5071887" y="1977863"/>
            <a:ext cx="3769180" cy="1104035"/>
            <a:chOff x="1329293" y="1623480"/>
            <a:chExt cx="3769180" cy="11040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67BD024-BD17-4392-A635-7CA6B283C830}"/>
                </a:ext>
              </a:extLst>
            </p:cNvPr>
            <p:cNvGrpSpPr/>
            <p:nvPr/>
          </p:nvGrpSpPr>
          <p:grpSpPr>
            <a:xfrm>
              <a:off x="1329293" y="1623480"/>
              <a:ext cx="3769180" cy="1104035"/>
              <a:chOff x="1256146" y="1304636"/>
              <a:chExt cx="4473603" cy="2271476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EC8E4138-3412-4E22-B886-1EDCCD944F42}"/>
                  </a:ext>
                </a:extLst>
              </p:cNvPr>
              <p:cNvSpPr/>
              <p:nvPr/>
            </p:nvSpPr>
            <p:spPr>
              <a:xfrm>
                <a:off x="1478042" y="1460984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8">
                <a:extLst>
                  <a:ext uri="{FF2B5EF4-FFF2-40B4-BE49-F238E27FC236}">
                    <a16:creationId xmlns:a16="http://schemas.microsoft.com/office/drawing/2014/main" id="{AE0E7E0B-77E3-4406-AE23-0E5E63306515}"/>
                  </a:ext>
                </a:extLst>
              </p:cNvPr>
              <p:cNvSpPr/>
              <p:nvPr/>
            </p:nvSpPr>
            <p:spPr>
              <a:xfrm>
                <a:off x="1256146" y="1304636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36B69B-46E2-4902-BFA7-CAAD5DB8D7D3}"/>
                </a:ext>
              </a:extLst>
            </p:cNvPr>
            <p:cNvSpPr txBox="1"/>
            <p:nvPr/>
          </p:nvSpPr>
          <p:spPr>
            <a:xfrm>
              <a:off x="1624205" y="1825910"/>
              <a:ext cx="32124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bạc 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</a:rPr>
                <a:t>p</a:t>
              </a:r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h</a:t>
              </a:r>
              <a:r>
                <a:rPr lang="en-US" sz="4000">
                  <a:solidFill>
                    <a:srgbClr val="EAFBFE"/>
                  </a:solidFill>
                </a:rPr>
                <a:t>ếch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69F3AB-BA91-48F7-AA30-299B02685891}"/>
              </a:ext>
            </a:extLst>
          </p:cNvPr>
          <p:cNvGrpSpPr/>
          <p:nvPr/>
        </p:nvGrpSpPr>
        <p:grpSpPr>
          <a:xfrm>
            <a:off x="371361" y="3680897"/>
            <a:ext cx="3769180" cy="1104035"/>
            <a:chOff x="1329293" y="1623480"/>
            <a:chExt cx="3769180" cy="110403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661C98D-DBE5-4CE4-BFF2-500C47178E4A}"/>
                </a:ext>
              </a:extLst>
            </p:cNvPr>
            <p:cNvGrpSpPr/>
            <p:nvPr/>
          </p:nvGrpSpPr>
          <p:grpSpPr>
            <a:xfrm>
              <a:off x="1329293" y="1623480"/>
              <a:ext cx="3769180" cy="1104035"/>
              <a:chOff x="1256146" y="1304636"/>
              <a:chExt cx="4473603" cy="2271476"/>
            </a:xfrm>
          </p:grpSpPr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id="{74399422-F312-4998-8DB2-DACD066D13BA}"/>
                  </a:ext>
                </a:extLst>
              </p:cNvPr>
              <p:cNvSpPr/>
              <p:nvPr/>
            </p:nvSpPr>
            <p:spPr>
              <a:xfrm>
                <a:off x="1478042" y="1460984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8">
                <a:extLst>
                  <a:ext uri="{FF2B5EF4-FFF2-40B4-BE49-F238E27FC236}">
                    <a16:creationId xmlns:a16="http://schemas.microsoft.com/office/drawing/2014/main" id="{C6F0C278-C703-4A42-B991-E72C33ED3393}"/>
                  </a:ext>
                </a:extLst>
              </p:cNvPr>
              <p:cNvSpPr/>
              <p:nvPr/>
            </p:nvSpPr>
            <p:spPr>
              <a:xfrm>
                <a:off x="1256146" y="1304636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809FCC-F808-4EFA-B02B-9547E6BE3A69}"/>
                </a:ext>
              </a:extLst>
            </p:cNvPr>
            <p:cNvSpPr txBox="1"/>
            <p:nvPr/>
          </p:nvSpPr>
          <p:spPr>
            <a:xfrm>
              <a:off x="1594359" y="1817852"/>
              <a:ext cx="3080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chênh 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</a:rPr>
                <a:t>ch</a:t>
              </a:r>
              <a:r>
                <a:rPr lang="en-US" sz="4000">
                  <a:solidFill>
                    <a:srgbClr val="EAFBFE"/>
                  </a:solidFill>
                </a:rPr>
                <a:t>ếch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647AAC-B05E-4A1B-B529-8313695DF477}"/>
              </a:ext>
            </a:extLst>
          </p:cNvPr>
          <p:cNvGrpSpPr/>
          <p:nvPr/>
        </p:nvGrpSpPr>
        <p:grpSpPr>
          <a:xfrm>
            <a:off x="5088419" y="3677194"/>
            <a:ext cx="3769180" cy="1104035"/>
            <a:chOff x="1329293" y="1623480"/>
            <a:chExt cx="3769180" cy="110403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A8F06AF-0633-4371-8334-E844B1B93F10}"/>
                </a:ext>
              </a:extLst>
            </p:cNvPr>
            <p:cNvGrpSpPr/>
            <p:nvPr/>
          </p:nvGrpSpPr>
          <p:grpSpPr>
            <a:xfrm>
              <a:off x="1329293" y="1623480"/>
              <a:ext cx="3769180" cy="1104035"/>
              <a:chOff x="1256146" y="1304636"/>
              <a:chExt cx="4473603" cy="2271476"/>
            </a:xfrm>
          </p:grpSpPr>
          <p:sp>
            <p:nvSpPr>
              <p:cNvPr id="32" name="Rectangle 8">
                <a:extLst>
                  <a:ext uri="{FF2B5EF4-FFF2-40B4-BE49-F238E27FC236}">
                    <a16:creationId xmlns:a16="http://schemas.microsoft.com/office/drawing/2014/main" id="{B8FB3222-2692-49A5-AB55-BF1591929B9B}"/>
                  </a:ext>
                </a:extLst>
              </p:cNvPr>
              <p:cNvSpPr/>
              <p:nvPr/>
            </p:nvSpPr>
            <p:spPr>
              <a:xfrm>
                <a:off x="1478042" y="1460984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733A652E-E526-4666-9311-F23945A4D4F0}"/>
                  </a:ext>
                </a:extLst>
              </p:cNvPr>
              <p:cNvSpPr/>
              <p:nvPr/>
            </p:nvSpPr>
            <p:spPr>
              <a:xfrm>
                <a:off x="1256146" y="1304636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ACDC88-8513-4931-A7B9-91F2E020D299}"/>
                </a:ext>
              </a:extLst>
            </p:cNvPr>
            <p:cNvSpPr txBox="1"/>
            <p:nvPr/>
          </p:nvSpPr>
          <p:spPr>
            <a:xfrm>
              <a:off x="1618197" y="1845848"/>
              <a:ext cx="30931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trống 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</a:rPr>
                <a:t>h</a:t>
              </a:r>
              <a:r>
                <a:rPr lang="en-US" sz="4000">
                  <a:solidFill>
                    <a:srgbClr val="EAFBFE"/>
                  </a:solidFill>
                </a:rPr>
                <a:t>uếch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55707B-E9A3-43A2-B1D1-0596B24B1092}"/>
              </a:ext>
            </a:extLst>
          </p:cNvPr>
          <p:cNvGrpSpPr/>
          <p:nvPr/>
        </p:nvGrpSpPr>
        <p:grpSpPr>
          <a:xfrm>
            <a:off x="240522" y="5330153"/>
            <a:ext cx="3769180" cy="1104035"/>
            <a:chOff x="1329293" y="1623480"/>
            <a:chExt cx="3769180" cy="11040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E796C96-E41D-47FA-8202-9A4B4A10D26F}"/>
                </a:ext>
              </a:extLst>
            </p:cNvPr>
            <p:cNvGrpSpPr/>
            <p:nvPr/>
          </p:nvGrpSpPr>
          <p:grpSpPr>
            <a:xfrm>
              <a:off x="1329293" y="1623480"/>
              <a:ext cx="3769180" cy="1104035"/>
              <a:chOff x="1256146" y="1304636"/>
              <a:chExt cx="4473603" cy="2271476"/>
            </a:xfrm>
          </p:grpSpPr>
          <p:sp>
            <p:nvSpPr>
              <p:cNvPr id="37" name="Rectangle 8">
                <a:extLst>
                  <a:ext uri="{FF2B5EF4-FFF2-40B4-BE49-F238E27FC236}">
                    <a16:creationId xmlns:a16="http://schemas.microsoft.com/office/drawing/2014/main" id="{446510DB-CDFC-44FA-8F94-1444FD0246EE}"/>
                  </a:ext>
                </a:extLst>
              </p:cNvPr>
              <p:cNvSpPr/>
              <p:nvPr/>
            </p:nvSpPr>
            <p:spPr>
              <a:xfrm>
                <a:off x="1478042" y="1460984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8">
                <a:extLst>
                  <a:ext uri="{FF2B5EF4-FFF2-40B4-BE49-F238E27FC236}">
                    <a16:creationId xmlns:a16="http://schemas.microsoft.com/office/drawing/2014/main" id="{3A187F80-5641-4730-B693-8D4AFE8A5F4D}"/>
                  </a:ext>
                </a:extLst>
              </p:cNvPr>
              <p:cNvSpPr/>
              <p:nvPr/>
            </p:nvSpPr>
            <p:spPr>
              <a:xfrm>
                <a:off x="1256146" y="1304636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030260-4E86-4D74-A498-89FF703D959E}"/>
                </a:ext>
              </a:extLst>
            </p:cNvPr>
            <p:cNvSpPr txBox="1"/>
            <p:nvPr/>
          </p:nvSpPr>
          <p:spPr>
            <a:xfrm>
              <a:off x="1621943" y="1855341"/>
              <a:ext cx="2996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rỗng 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</a:rPr>
                <a:t>t</a:t>
              </a:r>
              <a:r>
                <a:rPr lang="en-US" sz="4000">
                  <a:solidFill>
                    <a:srgbClr val="EAFBFE"/>
                  </a:solidFill>
                </a:rPr>
                <a:t>uếch</a:t>
              </a:r>
            </a:p>
          </p:txBody>
        </p:sp>
      </p:grpSp>
      <p:pic>
        <p:nvPicPr>
          <p:cNvPr id="53" name="Picture 4" descr="1,000+ Free Clouds &amp; Sky Vectors">
            <a:extLst>
              <a:ext uri="{FF2B5EF4-FFF2-40B4-BE49-F238E27FC236}">
                <a16:creationId xmlns:a16="http://schemas.microsoft.com/office/drawing/2014/main" id="{FBC5F872-03C2-41D3-B42E-3FBCF572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318" y="4083954"/>
            <a:ext cx="3100770" cy="16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051E335-EDE1-4E13-8C22-773955DD18CE}"/>
              </a:ext>
            </a:extLst>
          </p:cNvPr>
          <p:cNvGrpSpPr/>
          <p:nvPr/>
        </p:nvGrpSpPr>
        <p:grpSpPr>
          <a:xfrm>
            <a:off x="5064498" y="5363939"/>
            <a:ext cx="3769180" cy="1104035"/>
            <a:chOff x="1329293" y="1623480"/>
            <a:chExt cx="3769180" cy="11040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48D00E-D6D5-43FC-9E9F-D9370713D638}"/>
                </a:ext>
              </a:extLst>
            </p:cNvPr>
            <p:cNvGrpSpPr/>
            <p:nvPr/>
          </p:nvGrpSpPr>
          <p:grpSpPr>
            <a:xfrm>
              <a:off x="1329293" y="1623480"/>
              <a:ext cx="3769180" cy="1104035"/>
              <a:chOff x="1256146" y="1304636"/>
              <a:chExt cx="4473603" cy="2271476"/>
            </a:xfrm>
          </p:grpSpPr>
          <p:sp>
            <p:nvSpPr>
              <p:cNvPr id="42" name="Rectangle 8">
                <a:extLst>
                  <a:ext uri="{FF2B5EF4-FFF2-40B4-BE49-F238E27FC236}">
                    <a16:creationId xmlns:a16="http://schemas.microsoft.com/office/drawing/2014/main" id="{9B626D9D-F569-497A-9EAB-411FFE943DBA}"/>
                  </a:ext>
                </a:extLst>
              </p:cNvPr>
              <p:cNvSpPr/>
              <p:nvPr/>
            </p:nvSpPr>
            <p:spPr>
              <a:xfrm>
                <a:off x="1478042" y="1460984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8">
                <a:extLst>
                  <a:ext uri="{FF2B5EF4-FFF2-40B4-BE49-F238E27FC236}">
                    <a16:creationId xmlns:a16="http://schemas.microsoft.com/office/drawing/2014/main" id="{5F8BF984-C3F4-4774-85DF-AFD7FDAA91B7}"/>
                  </a:ext>
                </a:extLst>
              </p:cNvPr>
              <p:cNvSpPr/>
              <p:nvPr/>
            </p:nvSpPr>
            <p:spPr>
              <a:xfrm>
                <a:off x="1256146" y="1304636"/>
                <a:ext cx="4251707" cy="2115128"/>
              </a:xfrm>
              <a:custGeom>
                <a:avLst/>
                <a:gdLst>
                  <a:gd name="connsiteX0" fmla="*/ 0 w 4251707"/>
                  <a:gd name="connsiteY0" fmla="*/ 0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0 w 4251707"/>
                  <a:gd name="connsiteY4" fmla="*/ 0 h 2115128"/>
                  <a:gd name="connsiteX0" fmla="*/ 212436 w 4251707"/>
                  <a:gd name="connsiteY0" fmla="*/ 350982 h 2115128"/>
                  <a:gd name="connsiteX1" fmla="*/ 4251707 w 4251707"/>
                  <a:gd name="connsiteY1" fmla="*/ 0 h 2115128"/>
                  <a:gd name="connsiteX2" fmla="*/ 4251707 w 4251707"/>
                  <a:gd name="connsiteY2" fmla="*/ 2115128 h 2115128"/>
                  <a:gd name="connsiteX3" fmla="*/ 0 w 4251707"/>
                  <a:gd name="connsiteY3" fmla="*/ 2115128 h 2115128"/>
                  <a:gd name="connsiteX4" fmla="*/ 212436 w 4251707"/>
                  <a:gd name="connsiteY4" fmla="*/ 350982 h 21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1707" h="2115128">
                    <a:moveTo>
                      <a:pt x="212436" y="350982"/>
                    </a:moveTo>
                    <a:lnTo>
                      <a:pt x="4251707" y="0"/>
                    </a:lnTo>
                    <a:lnTo>
                      <a:pt x="4251707" y="2115128"/>
                    </a:lnTo>
                    <a:lnTo>
                      <a:pt x="0" y="2115128"/>
                    </a:lnTo>
                    <a:lnTo>
                      <a:pt x="212436" y="350982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8302316-C076-48AD-9648-288F0306E766}"/>
                </a:ext>
              </a:extLst>
            </p:cNvPr>
            <p:cNvSpPr txBox="1"/>
            <p:nvPr/>
          </p:nvSpPr>
          <p:spPr>
            <a:xfrm>
              <a:off x="1618197" y="1826895"/>
              <a:ext cx="30044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>
                      <a:lumMod val="10000"/>
                    </a:schemeClr>
                  </a:solidFill>
                </a:rPr>
                <a:t>trắng b</a:t>
              </a:r>
              <a:r>
                <a:rPr lang="en-US" sz="4000">
                  <a:solidFill>
                    <a:srgbClr val="EAFBFE"/>
                  </a:solidFill>
                </a:rPr>
                <a:t>ệch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DC1D2A3-FD97-4ADB-A980-9A21D1B9761B}"/>
              </a:ext>
            </a:extLst>
          </p:cNvPr>
          <p:cNvSpPr txBox="1"/>
          <p:nvPr/>
        </p:nvSpPr>
        <p:spPr>
          <a:xfrm>
            <a:off x="177060" y="215168"/>
            <a:ext cx="10938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   Chọn vần </a:t>
            </a:r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9900"/>
                </a:solidFill>
              </a:rPr>
              <a:t>êch</a:t>
            </a:r>
            <a:r>
              <a:rPr lang="en-US" sz="4000" b="1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b="1">
                <a:solidFill>
                  <a:srgbClr val="FF0000"/>
                </a:solidFill>
              </a:rPr>
              <a:t>hoặc vần </a:t>
            </a:r>
            <a:r>
              <a:rPr lang="en-US" sz="4800" b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uêch</a:t>
            </a:r>
            <a:r>
              <a:rPr lang="en-US" sz="4000" b="1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b="1">
                <a:solidFill>
                  <a:srgbClr val="FF0000"/>
                </a:solidFill>
              </a:rPr>
              <a:t>thích hợp với mỗi và thêm dấu thanh (nếu cần)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8EBE87-6EE4-4936-A3F8-0EABE0CF2A37}"/>
              </a:ext>
            </a:extLst>
          </p:cNvPr>
          <p:cNvSpPr txBox="1"/>
          <p:nvPr/>
        </p:nvSpPr>
        <p:spPr>
          <a:xfrm>
            <a:off x="9964816" y="4516601"/>
            <a:ext cx="1720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uêch</a:t>
            </a:r>
            <a:endParaRPr lang="en-US" sz="5400"/>
          </a:p>
        </p:txBody>
      </p:sp>
      <p:pic>
        <p:nvPicPr>
          <p:cNvPr id="1028" name="Picture 4" descr="1,000+ Free Clouds &amp; Sky Vectors">
            <a:extLst>
              <a:ext uri="{FF2B5EF4-FFF2-40B4-BE49-F238E27FC236}">
                <a16:creationId xmlns:a16="http://schemas.microsoft.com/office/drawing/2014/main" id="{8E42F90B-320E-45A4-ABF1-F13DA3F2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97" y="1977863"/>
            <a:ext cx="2844686" cy="14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70F53AB-7FC1-4A1B-88D4-C56FB83989BE}"/>
              </a:ext>
            </a:extLst>
          </p:cNvPr>
          <p:cNvSpPr txBox="1"/>
          <p:nvPr/>
        </p:nvSpPr>
        <p:spPr>
          <a:xfrm>
            <a:off x="9964816" y="2351555"/>
            <a:ext cx="21488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9900"/>
                </a:solidFill>
              </a:rPr>
              <a:t>êch</a:t>
            </a:r>
            <a:r>
              <a:rPr lang="en-US" sz="4400" b="1">
                <a:solidFill>
                  <a:schemeClr val="bg1">
                    <a:lumMod val="10000"/>
                  </a:schemeClr>
                </a:solidFill>
              </a:rPr>
              <a:t> </a:t>
            </a:r>
            <a:endParaRPr lang="en-US" sz="54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0EE52F-33A9-488E-9C4A-54A58CB01D50}"/>
              </a:ext>
            </a:extLst>
          </p:cNvPr>
          <p:cNvSpPr txBox="1"/>
          <p:nvPr/>
        </p:nvSpPr>
        <p:spPr>
          <a:xfrm>
            <a:off x="10099910" y="4607448"/>
            <a:ext cx="1720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uệch</a:t>
            </a:r>
            <a:endParaRPr lang="en-US" sz="4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639F05-1BEA-43FF-BE64-99ED82A810BD}"/>
              </a:ext>
            </a:extLst>
          </p:cNvPr>
          <p:cNvSpPr txBox="1"/>
          <p:nvPr/>
        </p:nvSpPr>
        <p:spPr>
          <a:xfrm>
            <a:off x="10043157" y="2433948"/>
            <a:ext cx="21488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9900"/>
                </a:solidFill>
              </a:rPr>
              <a:t>ếch</a:t>
            </a:r>
            <a:r>
              <a:rPr lang="en-US" sz="4400" b="1">
                <a:solidFill>
                  <a:schemeClr val="bg1">
                    <a:lumMod val="10000"/>
                  </a:schemeClr>
                </a:solidFill>
              </a:rPr>
              <a:t> </a:t>
            </a:r>
            <a:endParaRPr lang="en-US" sz="44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E5CB26-AEED-4483-8DA7-1CA4796177CF}"/>
              </a:ext>
            </a:extLst>
          </p:cNvPr>
          <p:cNvSpPr txBox="1"/>
          <p:nvPr/>
        </p:nvSpPr>
        <p:spPr>
          <a:xfrm>
            <a:off x="10041517" y="2489510"/>
            <a:ext cx="21488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9900"/>
                </a:solidFill>
              </a:rPr>
              <a:t>ếch</a:t>
            </a:r>
            <a:r>
              <a:rPr lang="en-US" sz="4400" b="1">
                <a:solidFill>
                  <a:schemeClr val="bg1">
                    <a:lumMod val="10000"/>
                  </a:schemeClr>
                </a:solidFill>
              </a:rPr>
              <a:t> </a:t>
            </a:r>
            <a:endParaRPr lang="en-US" sz="44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F2E831-13F4-4ADA-A84D-A58862EE1EE6}"/>
              </a:ext>
            </a:extLst>
          </p:cNvPr>
          <p:cNvSpPr txBox="1"/>
          <p:nvPr/>
        </p:nvSpPr>
        <p:spPr>
          <a:xfrm>
            <a:off x="10087384" y="4590606"/>
            <a:ext cx="1720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uếch</a:t>
            </a:r>
            <a:endParaRPr lang="en-US" sz="4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57BDBA-9BDA-450C-A63F-9DF8C14FE3B7}"/>
              </a:ext>
            </a:extLst>
          </p:cNvPr>
          <p:cNvSpPr txBox="1"/>
          <p:nvPr/>
        </p:nvSpPr>
        <p:spPr>
          <a:xfrm>
            <a:off x="10074858" y="4590606"/>
            <a:ext cx="1720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uếch</a:t>
            </a:r>
            <a:endParaRPr lang="en-US" sz="4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495415-05B0-48C5-BC9A-95707E6270CD}"/>
              </a:ext>
            </a:extLst>
          </p:cNvPr>
          <p:cNvSpPr txBox="1"/>
          <p:nvPr/>
        </p:nvSpPr>
        <p:spPr>
          <a:xfrm>
            <a:off x="10087384" y="2434547"/>
            <a:ext cx="21488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9900"/>
                </a:solidFill>
              </a:rPr>
              <a:t>ệch</a:t>
            </a:r>
            <a:r>
              <a:rPr lang="en-US" sz="4400" b="1">
                <a:solidFill>
                  <a:schemeClr val="bg1">
                    <a:lumMod val="10000"/>
                  </a:schemeClr>
                </a:solidFill>
              </a:rPr>
              <a:t> </a:t>
            </a:r>
            <a:endParaRPr lang="en-US" sz="4400"/>
          </a:p>
        </p:txBody>
      </p:sp>
      <p:pic>
        <p:nvPicPr>
          <p:cNvPr id="61" name="Picture 60" descr="Well Bee">
            <a:extLst>
              <a:ext uri="{FF2B5EF4-FFF2-40B4-BE49-F238E27FC236}">
                <a16:creationId xmlns:a16="http://schemas.microsoft.com/office/drawing/2014/main" id="{6BD78363-8FD2-46FE-A96F-C4C7B5651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47" y="2111660"/>
            <a:ext cx="916754" cy="916754"/>
          </a:xfrm>
          <a:prstGeom prst="rect">
            <a:avLst/>
          </a:prstGeom>
        </p:spPr>
      </p:pic>
      <p:pic>
        <p:nvPicPr>
          <p:cNvPr id="62" name="Picture 61" descr="Well Bee">
            <a:extLst>
              <a:ext uri="{FF2B5EF4-FFF2-40B4-BE49-F238E27FC236}">
                <a16:creationId xmlns:a16="http://schemas.microsoft.com/office/drawing/2014/main" id="{B4603D34-7441-43F2-A3CB-A90A1FD50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35" y="2057691"/>
            <a:ext cx="916754" cy="916754"/>
          </a:xfrm>
          <a:prstGeom prst="rect">
            <a:avLst/>
          </a:prstGeom>
        </p:spPr>
      </p:pic>
      <p:pic>
        <p:nvPicPr>
          <p:cNvPr id="63" name="Picture 62" descr="Well Bee">
            <a:extLst>
              <a:ext uri="{FF2B5EF4-FFF2-40B4-BE49-F238E27FC236}">
                <a16:creationId xmlns:a16="http://schemas.microsoft.com/office/drawing/2014/main" id="{9EAD5877-B191-4875-B116-0C4803114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46" y="3752689"/>
            <a:ext cx="916754" cy="916754"/>
          </a:xfrm>
          <a:prstGeom prst="rect">
            <a:avLst/>
          </a:prstGeom>
        </p:spPr>
      </p:pic>
      <p:pic>
        <p:nvPicPr>
          <p:cNvPr id="64" name="Picture 63" descr="Well Bee">
            <a:extLst>
              <a:ext uri="{FF2B5EF4-FFF2-40B4-BE49-F238E27FC236}">
                <a16:creationId xmlns:a16="http://schemas.microsoft.com/office/drawing/2014/main" id="{69ED68A8-A5C1-4B92-9EA9-EBA3C6AE9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90" y="3732838"/>
            <a:ext cx="916754" cy="916754"/>
          </a:xfrm>
          <a:prstGeom prst="rect">
            <a:avLst/>
          </a:prstGeom>
        </p:spPr>
      </p:pic>
      <p:pic>
        <p:nvPicPr>
          <p:cNvPr id="65" name="Picture 64" descr="Well Bee">
            <a:extLst>
              <a:ext uri="{FF2B5EF4-FFF2-40B4-BE49-F238E27FC236}">
                <a16:creationId xmlns:a16="http://schemas.microsoft.com/office/drawing/2014/main" id="{BBD66CD8-49FF-4147-86D4-89577159B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75" y="5398661"/>
            <a:ext cx="916754" cy="916754"/>
          </a:xfrm>
          <a:prstGeom prst="rect">
            <a:avLst/>
          </a:prstGeom>
        </p:spPr>
      </p:pic>
      <p:pic>
        <p:nvPicPr>
          <p:cNvPr id="66" name="Picture 65" descr="Well Bee">
            <a:extLst>
              <a:ext uri="{FF2B5EF4-FFF2-40B4-BE49-F238E27FC236}">
                <a16:creationId xmlns:a16="http://schemas.microsoft.com/office/drawing/2014/main" id="{252F370B-CD62-4DDB-BC99-BC0E26646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36" y="5441442"/>
            <a:ext cx="916754" cy="91675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B41248B-DA3B-45B0-9320-F0852BBBE192}"/>
              </a:ext>
            </a:extLst>
          </p:cNvPr>
          <p:cNvGrpSpPr/>
          <p:nvPr/>
        </p:nvGrpSpPr>
        <p:grpSpPr>
          <a:xfrm rot="603595">
            <a:off x="10640633" y="5693553"/>
            <a:ext cx="1025762" cy="1213812"/>
            <a:chOff x="8344874" y="472551"/>
            <a:chExt cx="2223239" cy="3194399"/>
          </a:xfrm>
        </p:grpSpPr>
        <p:sp>
          <p:nvSpPr>
            <p:cNvPr id="68" name="Google Shape;869;p34">
              <a:extLst>
                <a:ext uri="{FF2B5EF4-FFF2-40B4-BE49-F238E27FC236}">
                  <a16:creationId xmlns:a16="http://schemas.microsoft.com/office/drawing/2014/main" id="{B91E47C1-3166-4393-8E8D-192D9BE53ACA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942EC72-55A6-49F7-8AAF-E79C342059A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71" name="Google Shape;868;p34">
                <a:extLst>
                  <a:ext uri="{FF2B5EF4-FFF2-40B4-BE49-F238E27FC236}">
                    <a16:creationId xmlns:a16="http://schemas.microsoft.com/office/drawing/2014/main" id="{B3E2AAAF-5540-46CA-900E-0D30D599AA4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870;p34">
                <a:extLst>
                  <a:ext uri="{FF2B5EF4-FFF2-40B4-BE49-F238E27FC236}">
                    <a16:creationId xmlns:a16="http://schemas.microsoft.com/office/drawing/2014/main" id="{9DBF4685-13DF-4155-A464-B6000014DDF8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871;p34">
                <a:extLst>
                  <a:ext uri="{FF2B5EF4-FFF2-40B4-BE49-F238E27FC236}">
                    <a16:creationId xmlns:a16="http://schemas.microsoft.com/office/drawing/2014/main" id="{F97BE7E8-0FEB-4469-9F84-8225B1514B1D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872;p34">
                <a:extLst>
                  <a:ext uri="{FF2B5EF4-FFF2-40B4-BE49-F238E27FC236}">
                    <a16:creationId xmlns:a16="http://schemas.microsoft.com/office/drawing/2014/main" id="{2802185F-039A-4992-9E56-82C0D7C16082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873;p34">
                <a:extLst>
                  <a:ext uri="{FF2B5EF4-FFF2-40B4-BE49-F238E27FC236}">
                    <a16:creationId xmlns:a16="http://schemas.microsoft.com/office/drawing/2014/main" id="{99FA9BBF-906F-482F-A52F-C3AADA640B29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875;p34">
                <a:extLst>
                  <a:ext uri="{FF2B5EF4-FFF2-40B4-BE49-F238E27FC236}">
                    <a16:creationId xmlns:a16="http://schemas.microsoft.com/office/drawing/2014/main" id="{6531E605-FE8D-4211-B677-3A7C92C5A8FD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0" name="Google Shape;876;p34">
              <a:extLst>
                <a:ext uri="{FF2B5EF4-FFF2-40B4-BE49-F238E27FC236}">
                  <a16:creationId xmlns:a16="http://schemas.microsoft.com/office/drawing/2014/main" id="{AF35B459-DBE5-4F9F-95A6-72BEEAC061DF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637B761-5EF3-4F40-B7C0-54E3F013F58C}"/>
              </a:ext>
            </a:extLst>
          </p:cNvPr>
          <p:cNvGrpSpPr/>
          <p:nvPr/>
        </p:nvGrpSpPr>
        <p:grpSpPr>
          <a:xfrm rot="21261240" flipH="1">
            <a:off x="10758480" y="6311920"/>
            <a:ext cx="508959" cy="585255"/>
            <a:chOff x="8344874" y="472551"/>
            <a:chExt cx="2223239" cy="3194399"/>
          </a:xfrm>
        </p:grpSpPr>
        <p:sp>
          <p:nvSpPr>
            <p:cNvPr id="78" name="Google Shape;869;p34">
              <a:extLst>
                <a:ext uri="{FF2B5EF4-FFF2-40B4-BE49-F238E27FC236}">
                  <a16:creationId xmlns:a16="http://schemas.microsoft.com/office/drawing/2014/main" id="{581453B3-203D-45ED-A43B-CEC88A53E629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12CB6C5-05FF-4FD4-8D35-891182DCF116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81" name="Google Shape;868;p34">
                <a:extLst>
                  <a:ext uri="{FF2B5EF4-FFF2-40B4-BE49-F238E27FC236}">
                    <a16:creationId xmlns:a16="http://schemas.microsoft.com/office/drawing/2014/main" id="{CFC343B7-6AF5-4040-9BC1-ABF9B9F2C01F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70;p34">
                <a:extLst>
                  <a:ext uri="{FF2B5EF4-FFF2-40B4-BE49-F238E27FC236}">
                    <a16:creationId xmlns:a16="http://schemas.microsoft.com/office/drawing/2014/main" id="{E4552097-7059-4E7D-A4F4-F7F72D0D0F16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871;p34">
                <a:extLst>
                  <a:ext uri="{FF2B5EF4-FFF2-40B4-BE49-F238E27FC236}">
                    <a16:creationId xmlns:a16="http://schemas.microsoft.com/office/drawing/2014/main" id="{984CC7BE-09DA-41D5-B752-E7609D5FDDD0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872;p34">
                <a:extLst>
                  <a:ext uri="{FF2B5EF4-FFF2-40B4-BE49-F238E27FC236}">
                    <a16:creationId xmlns:a16="http://schemas.microsoft.com/office/drawing/2014/main" id="{660E660A-F510-4126-92F3-3336CB3D2096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73;p34">
                <a:extLst>
                  <a:ext uri="{FF2B5EF4-FFF2-40B4-BE49-F238E27FC236}">
                    <a16:creationId xmlns:a16="http://schemas.microsoft.com/office/drawing/2014/main" id="{10A78A6C-9256-4015-BE2C-37367CA9C507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75;p34">
                <a:extLst>
                  <a:ext uri="{FF2B5EF4-FFF2-40B4-BE49-F238E27FC236}">
                    <a16:creationId xmlns:a16="http://schemas.microsoft.com/office/drawing/2014/main" id="{88140671-1816-40A2-95D6-7F4D28D05A9B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0" name="Google Shape;876;p34">
              <a:extLst>
                <a:ext uri="{FF2B5EF4-FFF2-40B4-BE49-F238E27FC236}">
                  <a16:creationId xmlns:a16="http://schemas.microsoft.com/office/drawing/2014/main" id="{850A1943-D3AC-433A-8DFA-78E9AA160943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6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93 -0.01042 L -0.06693 -0.01019 C -0.07656 -0.0375 -0.08307 -0.06945 -0.09597 -0.09144 C -0.11354 -0.12153 -0.13998 -0.16482 -0.15573 -0.19931 C -0.16042 -0.20996 -0.16328 -0.22315 -0.16771 -0.23426 C -0.17539 -0.25463 -0.18646 -0.27847 -0.19662 -0.29468 C -0.19935 -0.29908 -0.22539 -0.33797 -0.2349 -0.34861 C -0.2513 -0.3669 -0.25417 -0.37084 -0.27162 -0.38681 C -0.27591 -0.39051 -0.29011 -0.40139 -0.29466 -0.40417 C -0.29948 -0.40718 -0.30456 -0.40903 -0.30925 -0.41204 C -0.31354 -0.41482 -0.31771 -0.41898 -0.32201 -0.42153 C -0.33112 -0.42709 -0.36302 -0.44537 -0.37748 -0.45023 C -0.38086 -0.45139 -0.38425 -0.45116 -0.38776 -0.45185 C -0.39089 -0.45394 -0.39388 -0.45648 -0.39701 -0.4581 C -0.40013 -0.45972 -0.40339 -0.45996 -0.40651 -0.46134 C -0.4099 -0.46273 -0.41341 -0.46459 -0.41667 -0.46597 C -0.46511 -0.46389 -0.51354 -0.46435 -0.56185 -0.45972 C -0.56771 -0.45926 -0.57318 -0.45301 -0.57878 -0.45023 C -0.58646 -0.44653 -0.59427 -0.44398 -0.60182 -0.44074 C -0.60873 -0.43773 -0.6155 -0.43426 -0.6224 -0.43125 C -0.62682 -0.42917 -0.63177 -0.42824 -0.63594 -0.42477 C -0.6556 -0.40949 -0.63711 -0.42523 -0.6556 -0.40579 C -0.70677 -0.35209 -0.64037 -0.42315 -0.67175 -0.39144 C -0.6737 -0.38959 -0.67513 -0.38704 -0.67682 -0.38519 C -0.67826 -0.3838 -0.67982 -0.38357 -0.68125 -0.38195 C -0.6836 -0.37917 -0.68568 -0.37547 -0.68802 -0.37246 L -0.69063 -0.36922 C -0.69115 -0.36759 -0.69154 -0.36574 -0.69232 -0.36459 C -0.69375 -0.36204 -0.69583 -0.36042 -0.6974 -0.3581 C -0.69857 -0.35648 -0.69974 -0.35509 -0.70078 -0.35347 C -0.70143 -0.35255 -0.70182 -0.3507 -0.70248 -0.35023 C -0.70417 -0.34908 -0.70599 -0.34931 -0.70755 -0.34861 C -0.70886 -0.34815 -0.71003 -0.34746 -0.71107 -0.34699 C -0.71276 -0.3463 -0.71445 -0.34607 -0.71615 -0.34537 L -0.71862 -0.34375 L -0.71862 -0.34352 " pathEditMode="relative" rAng="0" ptsTypes="AAAAAAAAAAAAAAAAAAAAAAAAAAAAAAAAAA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91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9 -0.03495 L -0.06719 -0.03472 C -0.06979 -0.04398 -0.07031 -0.05625 -0.07448 -0.06181 C -0.07865 -0.06736 -0.08412 -0.06412 -0.08893 -0.06458 C -0.09701 -0.06551 -0.10508 -0.06551 -0.11315 -0.06597 C -0.12214 -0.06759 -0.13399 -0.06875 -0.1431 -0.07315 C -0.15352 -0.07801 -0.16367 -0.08542 -0.17422 -0.08982 L -0.18125 -0.09236 C -0.19167 -0.0912 -0.20208 -0.09074 -0.21237 -0.08843 C -0.21367 -0.08796 -0.21471 -0.08588 -0.21563 -0.08403 C -0.21654 -0.08218 -0.21732 -0.0794 -0.2181 -0.07708 C -0.21862 -0.07616 -0.21914 -0.07546 -0.2194 -0.07431 C -0.22031 -0.0713 -0.22109 -0.06782 -0.22201 -0.06458 C -0.22227 -0.06296 -0.22266 -0.06134 -0.22318 -0.06042 C -0.22448 -0.0581 -0.22604 -0.05718 -0.22695 -0.05463 C -0.228 -0.05278 -0.22865 -0.05069 -0.22956 -0.04907 C -0.23021 -0.04838 -0.23086 -0.04838 -0.23151 -0.04769 C -0.23255 -0.04699 -0.23372 -0.04583 -0.23477 -0.04491 L -0.23516 -0.04491 L -0.23399 -0.04074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 -0.01759 L -0.0582 -0.01736 C -0.07188 -0.02754 -0.07708 -0.03194 -0.09662 -0.03657 C -0.10977 -0.03981 -0.12318 -0.03912 -0.13659 -0.03981 L -0.26927 -0.04606 L -0.37031 -0.04143 C -0.39961 -0.03426 -0.42787 -0.01435 -0.45651 -0.00023 C -0.45716 0.00023 -0.51732 0.03195 -0.52175 0.03472 C -0.52761 0.03843 -0.53412 0.04028 -0.53971 0.04583 C -0.54909 0.05533 -0.55755 0.06806 -0.56654 0.07917 C -0.57552 0.09051 -0.57474 0.0882 -0.5819 0.10139 C -0.58425 0.10556 -0.58672 0.10926 -0.58854 0.11412 C -0.5905 0.11945 -0.59154 0.12593 -0.59336 0.13148 C -0.59492 0.13634 -0.60274 0.15695 -0.60469 0.16482 C -0.60742 0.17477 -0.60599 0.16898 -0.60873 0.18241 C -0.60794 0.19306 -0.60873 0.18889 -0.60729 0.19514 L -0.60729 0.19537 " pathEditMode="relative" rAng="0" ptsTypes="AAAAAAAAAAAAAAAAA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26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0648 L 0.00547 -0.00625 C 0.00338 -0.00972 0.00143 -0.01273 -0.00039 -0.0162 C -0.0043 -0.0243 -0.00729 -0.03495 -0.01237 -0.04143 C -0.02956 -0.06319 -0.04649 -0.07777 -0.06628 -0.0875 C -0.08177 -0.0949 -0.09727 -0.10139 -0.11276 -0.1081 C -0.11914 -0.11088 -0.12604 -0.11227 -0.13216 -0.11597 C -0.16354 -0.13495 -0.13321 -0.11805 -0.16198 -0.13032 C -0.20378 -0.14815 -0.17539 -0.13889 -0.19909 -0.14606 C -0.20222 -0.14514 -0.2056 -0.1449 -0.20847 -0.14305 C -0.21055 -0.14166 -0.21185 -0.1375 -0.21407 -0.13657 C -0.22214 -0.1331 -0.21263 -0.13773 -0.22318 -0.13032 C -0.22826 -0.12685 -0.23321 -0.12407 -0.23815 -0.12083 C -0.23985 -0.11967 -0.24141 -0.11921 -0.24271 -0.11759 L -0.24558 -0.11435 C -0.24766 -0.10578 -0.24636 -0.10856 -0.24818 -0.10486 L -0.24818 -0.10463 " pathEditMode="relative" rAng="0" ptsTypes="AAAAAAAAAAAAAAAAA">
                                      <p:cBhvr>
                                        <p:cTn id="3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1134 L -0.02604 -0.01111 C -0.07552 -0.02199 -0.05312 -0.01944 -0.10821 -0.02083 L -0.34219 -0.02708 C -0.39493 -0.02615 -0.44753 -0.02731 -0.50027 -0.02407 C -0.50756 -0.02361 -0.51459 -0.01921 -0.52162 -0.0162 C -0.56277 0.00232 -0.54558 -0.00625 -0.57435 0.01574 C -0.57878 0.01898 -0.58347 0.0213 -0.58777 0.02523 C -0.59128 0.02824 -0.59428 0.03287 -0.59753 0.03635 C -0.60287 0.04167 -0.60834 0.04676 -0.61368 0.05209 C -0.61511 0.05371 -0.6168 0.05486 -0.6181 0.05695 C -0.61993 0.05949 -0.62149 0.0625 -0.62344 0.06482 C -0.62605 0.06783 -0.62904 0.06945 -0.63152 0.07269 C -0.6336 0.07547 -0.63503 0.07917 -0.63685 0.08218 C -0.63855 0.08519 -0.64037 0.0875 -0.64219 0.09028 C -0.64766 0.10718 -0.64467 0.09861 -0.65287 0.11875 C -0.66107 0.13843 -0.65027 0.11065 -0.65743 0.1331 C -0.65782 0.13426 -0.65912 0.13635 -0.65912 0.13658 L -0.65912 0.13635 " pathEditMode="relative" rAng="0" ptsTypes="AAAAAAAAAAAAAAAAAAA">
                                      <p:cBhvr>
                                        <p:cTn id="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0.00926 L -0.04505 0.00949 C -0.05247 0.00833 -0.06002 0.00255 -0.06718 0.00602 C -0.0789 0.01181 -0.09088 0.0206 -0.10039 0.03634 C -0.10729 0.04769 -0.13059 0.12176 -0.1371 0.14259 C -0.17213 0.25417 -0.13346 0.13218 -0.17174 0.25695 C -0.17604 0.27083 -0.18059 0.28449 -0.18502 0.29815 C -0.18802 0.30764 -0.19179 0.3162 -0.19388 0.32685 C -0.19869 0.35116 -0.19804 0.35162 -0.20638 0.37431 C -0.20911 0.38171 -0.2121 0.38866 -0.21523 0.39514 C -0.25351 0.47408 -0.2039 0.36759 -0.2263 0.41574 C -0.22695 0.41875 -0.22747 0.42222 -0.22838 0.42523 C -0.22968 0.42963 -0.23255 0.43658 -0.23424 0.43958 C -0.23541 0.44167 -0.23671 0.44375 -0.23789 0.44583 C -0.23854 0.44676 -0.23893 0.44815 -0.23945 0.44908 C -0.2401 0.45023 -0.24153 0.45232 -0.24153 0.45255 L -0.24153 0.45232 L -0.24153 0.45255 " pathEditMode="relative" rAng="0" ptsTypes="AAAAAAAAAAAAAAAAAA"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3DC1AA-56B9-4739-B440-AD6CE70B7012}"/>
              </a:ext>
            </a:extLst>
          </p:cNvPr>
          <p:cNvSpPr/>
          <p:nvPr/>
        </p:nvSpPr>
        <p:spPr>
          <a:xfrm>
            <a:off x="642026" y="1186774"/>
            <a:ext cx="7334655" cy="1702341"/>
          </a:xfrm>
          <a:custGeom>
            <a:avLst/>
            <a:gdLst>
              <a:gd name="connsiteX0" fmla="*/ 0 w 7334655"/>
              <a:gd name="connsiteY0" fmla="*/ 0 h 1702341"/>
              <a:gd name="connsiteX1" fmla="*/ 7334655 w 7334655"/>
              <a:gd name="connsiteY1" fmla="*/ 0 h 1702341"/>
              <a:gd name="connsiteX2" fmla="*/ 7334655 w 7334655"/>
              <a:gd name="connsiteY2" fmla="*/ 1702341 h 1702341"/>
              <a:gd name="connsiteX3" fmla="*/ 0 w 7334655"/>
              <a:gd name="connsiteY3" fmla="*/ 1702341 h 1702341"/>
              <a:gd name="connsiteX4" fmla="*/ 0 w 7334655"/>
              <a:gd name="connsiteY4" fmla="*/ 0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655" h="1702341" fill="none" extrusionOk="0">
                <a:moveTo>
                  <a:pt x="0" y="0"/>
                </a:moveTo>
                <a:cubicBezTo>
                  <a:pt x="2345852" y="-87264"/>
                  <a:pt x="5501378" y="-62902"/>
                  <a:pt x="7334655" y="0"/>
                </a:cubicBezTo>
                <a:cubicBezTo>
                  <a:pt x="7235921" y="811605"/>
                  <a:pt x="7390345" y="1175802"/>
                  <a:pt x="7334655" y="1702341"/>
                </a:cubicBezTo>
                <a:cubicBezTo>
                  <a:pt x="4038597" y="1714158"/>
                  <a:pt x="3168334" y="1741952"/>
                  <a:pt x="0" y="1702341"/>
                </a:cubicBezTo>
                <a:cubicBezTo>
                  <a:pt x="-67310" y="1059428"/>
                  <a:pt x="100390" y="754103"/>
                  <a:pt x="0" y="0"/>
                </a:cubicBezTo>
                <a:close/>
              </a:path>
              <a:path w="7334655" h="1702341" stroke="0" extrusionOk="0">
                <a:moveTo>
                  <a:pt x="0" y="0"/>
                </a:moveTo>
                <a:cubicBezTo>
                  <a:pt x="3545166" y="-42784"/>
                  <a:pt x="5660503" y="-33967"/>
                  <a:pt x="7334655" y="0"/>
                </a:cubicBezTo>
                <a:cubicBezTo>
                  <a:pt x="7377469" y="519699"/>
                  <a:pt x="7253962" y="1273263"/>
                  <a:pt x="7334655" y="1702341"/>
                </a:cubicBezTo>
                <a:cubicBezTo>
                  <a:pt x="3848189" y="1710713"/>
                  <a:pt x="919256" y="1693811"/>
                  <a:pt x="0" y="1702341"/>
                </a:cubicBezTo>
                <a:cubicBezTo>
                  <a:pt x="32261" y="939716"/>
                  <a:pt x="21001" y="194442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3147875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FCD89-4F35-4C3A-B459-90E13CF6EAAA}"/>
              </a:ext>
            </a:extLst>
          </p:cNvPr>
          <p:cNvSpPr/>
          <p:nvPr/>
        </p:nvSpPr>
        <p:spPr>
          <a:xfrm>
            <a:off x="4309353" y="3015574"/>
            <a:ext cx="7334655" cy="1702341"/>
          </a:xfrm>
          <a:custGeom>
            <a:avLst/>
            <a:gdLst>
              <a:gd name="connsiteX0" fmla="*/ 0 w 7334655"/>
              <a:gd name="connsiteY0" fmla="*/ 0 h 1702341"/>
              <a:gd name="connsiteX1" fmla="*/ 7334655 w 7334655"/>
              <a:gd name="connsiteY1" fmla="*/ 0 h 1702341"/>
              <a:gd name="connsiteX2" fmla="*/ 7334655 w 7334655"/>
              <a:gd name="connsiteY2" fmla="*/ 1702341 h 1702341"/>
              <a:gd name="connsiteX3" fmla="*/ 0 w 7334655"/>
              <a:gd name="connsiteY3" fmla="*/ 1702341 h 1702341"/>
              <a:gd name="connsiteX4" fmla="*/ 0 w 7334655"/>
              <a:gd name="connsiteY4" fmla="*/ 0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655" h="1702341" fill="none" extrusionOk="0">
                <a:moveTo>
                  <a:pt x="0" y="0"/>
                </a:moveTo>
                <a:cubicBezTo>
                  <a:pt x="1809528" y="98460"/>
                  <a:pt x="6515130" y="-32220"/>
                  <a:pt x="7334655" y="0"/>
                </a:cubicBezTo>
                <a:cubicBezTo>
                  <a:pt x="7228316" y="741281"/>
                  <a:pt x="7308285" y="1385292"/>
                  <a:pt x="7334655" y="1702341"/>
                </a:cubicBezTo>
                <a:cubicBezTo>
                  <a:pt x="3967974" y="1752844"/>
                  <a:pt x="2294056" y="1817565"/>
                  <a:pt x="0" y="1702341"/>
                </a:cubicBezTo>
                <a:cubicBezTo>
                  <a:pt x="38152" y="890932"/>
                  <a:pt x="47275" y="799173"/>
                  <a:pt x="0" y="0"/>
                </a:cubicBezTo>
                <a:close/>
              </a:path>
              <a:path w="7334655" h="1702341" stroke="0" extrusionOk="0">
                <a:moveTo>
                  <a:pt x="0" y="0"/>
                </a:moveTo>
                <a:cubicBezTo>
                  <a:pt x="2647212" y="55132"/>
                  <a:pt x="5987090" y="45153"/>
                  <a:pt x="7334655" y="0"/>
                </a:cubicBezTo>
                <a:cubicBezTo>
                  <a:pt x="7409370" y="771762"/>
                  <a:pt x="7312794" y="946679"/>
                  <a:pt x="7334655" y="1702341"/>
                </a:cubicBezTo>
                <a:cubicBezTo>
                  <a:pt x="6441996" y="1663908"/>
                  <a:pt x="1226983" y="1606375"/>
                  <a:pt x="0" y="1702341"/>
                </a:cubicBezTo>
                <a:cubicBezTo>
                  <a:pt x="103730" y="869755"/>
                  <a:pt x="-81979" y="38475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16382103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74A4F2-4900-413B-B4F3-1947586BE05D}"/>
              </a:ext>
            </a:extLst>
          </p:cNvPr>
          <p:cNvSpPr/>
          <p:nvPr/>
        </p:nvSpPr>
        <p:spPr>
          <a:xfrm>
            <a:off x="573931" y="4844374"/>
            <a:ext cx="7334655" cy="1702341"/>
          </a:xfrm>
          <a:custGeom>
            <a:avLst/>
            <a:gdLst>
              <a:gd name="connsiteX0" fmla="*/ 0 w 7334655"/>
              <a:gd name="connsiteY0" fmla="*/ 0 h 1702341"/>
              <a:gd name="connsiteX1" fmla="*/ 7334655 w 7334655"/>
              <a:gd name="connsiteY1" fmla="*/ 0 h 1702341"/>
              <a:gd name="connsiteX2" fmla="*/ 7334655 w 7334655"/>
              <a:gd name="connsiteY2" fmla="*/ 1702341 h 1702341"/>
              <a:gd name="connsiteX3" fmla="*/ 0 w 7334655"/>
              <a:gd name="connsiteY3" fmla="*/ 1702341 h 1702341"/>
              <a:gd name="connsiteX4" fmla="*/ 0 w 7334655"/>
              <a:gd name="connsiteY4" fmla="*/ 0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655" h="1702341" fill="none" extrusionOk="0">
                <a:moveTo>
                  <a:pt x="0" y="0"/>
                </a:moveTo>
                <a:cubicBezTo>
                  <a:pt x="749477" y="75799"/>
                  <a:pt x="5034315" y="156395"/>
                  <a:pt x="7334655" y="0"/>
                </a:cubicBezTo>
                <a:cubicBezTo>
                  <a:pt x="7443317" y="671806"/>
                  <a:pt x="7374128" y="882093"/>
                  <a:pt x="7334655" y="1702341"/>
                </a:cubicBezTo>
                <a:cubicBezTo>
                  <a:pt x="4783092" y="1794794"/>
                  <a:pt x="2834772" y="1730816"/>
                  <a:pt x="0" y="1702341"/>
                </a:cubicBezTo>
                <a:cubicBezTo>
                  <a:pt x="66072" y="978916"/>
                  <a:pt x="52900" y="207572"/>
                  <a:pt x="0" y="0"/>
                </a:cubicBezTo>
                <a:close/>
              </a:path>
              <a:path w="7334655" h="1702341" stroke="0" extrusionOk="0">
                <a:moveTo>
                  <a:pt x="0" y="0"/>
                </a:moveTo>
                <a:cubicBezTo>
                  <a:pt x="1378473" y="-51903"/>
                  <a:pt x="5144363" y="48190"/>
                  <a:pt x="7334655" y="0"/>
                </a:cubicBezTo>
                <a:cubicBezTo>
                  <a:pt x="7348480" y="198987"/>
                  <a:pt x="7322630" y="916463"/>
                  <a:pt x="7334655" y="1702341"/>
                </a:cubicBezTo>
                <a:cubicBezTo>
                  <a:pt x="6337521" y="1855487"/>
                  <a:pt x="3222841" y="1585735"/>
                  <a:pt x="0" y="1702341"/>
                </a:cubicBezTo>
                <a:cubicBezTo>
                  <a:pt x="-142996" y="1472514"/>
                  <a:pt x="121991" y="777545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28267353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2B8E98-0EC4-4C1D-8A9B-EF1B0C18B310}"/>
              </a:ext>
            </a:extLst>
          </p:cNvPr>
          <p:cNvSpPr txBox="1"/>
          <p:nvPr/>
        </p:nvSpPr>
        <p:spPr>
          <a:xfrm>
            <a:off x="935422" y="1253114"/>
            <a:ext cx="6611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nguệch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ngoạc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: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thường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nét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viết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hoặc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nét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vẽ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xiên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xẹo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méo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mó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do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chưa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thạo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hoặc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do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vội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vàng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thiếu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cẩn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thận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6968A-0AB7-42BD-9A85-430E215FEB50}"/>
              </a:ext>
            </a:extLst>
          </p:cNvPr>
          <p:cNvSpPr txBox="1"/>
          <p:nvPr/>
        </p:nvSpPr>
        <p:spPr>
          <a:xfrm>
            <a:off x="4779417" y="3328135"/>
            <a:ext cx="6611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bạc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phếch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: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bị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phai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màu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mức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ngả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sang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màu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trắng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đục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trông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cũ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xấu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7C3F3-85BB-4ED8-85AD-D065C2BC6254}"/>
              </a:ext>
            </a:extLst>
          </p:cNvPr>
          <p:cNvSpPr txBox="1"/>
          <p:nvPr/>
        </p:nvSpPr>
        <p:spPr>
          <a:xfrm>
            <a:off x="935421" y="5464711"/>
            <a:ext cx="6759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chênh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chếch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hơi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chếch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về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phía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026" name="Picture 2" descr="Hình vẽ nguệch ngoạc tưởng vô thưởng vô phạt nhưng tiết lộ chính xác con  người bạn">
            <a:extLst>
              <a:ext uri="{FF2B5EF4-FFF2-40B4-BE49-F238E27FC236}">
                <a16:creationId xmlns:a16="http://schemas.microsoft.com/office/drawing/2014/main" id="{582807E6-4687-4639-AB61-C4D793A9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77" y="829140"/>
            <a:ext cx="2014841" cy="201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8B5B41-E92B-4576-A1B1-662DB71B3525}"/>
              </a:ext>
            </a:extLst>
          </p:cNvPr>
          <p:cNvSpPr txBox="1"/>
          <p:nvPr/>
        </p:nvSpPr>
        <p:spPr>
          <a:xfrm>
            <a:off x="1862409" y="107164"/>
            <a:ext cx="5814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>
                <a:solidFill>
                  <a:srgbClr val="FF0000"/>
                </a:solidFill>
              </a:rPr>
              <a:t>GIẢI NGHĨA TỪ:</a:t>
            </a:r>
          </a:p>
        </p:txBody>
      </p:sp>
    </p:spTree>
    <p:extLst>
      <p:ext uri="{BB962C8B-B14F-4D97-AF65-F5344CB8AC3E}">
        <p14:creationId xmlns:p14="http://schemas.microsoft.com/office/powerpoint/2010/main" val="363619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3DC1AA-56B9-4739-B440-AD6CE70B7012}"/>
              </a:ext>
            </a:extLst>
          </p:cNvPr>
          <p:cNvSpPr/>
          <p:nvPr/>
        </p:nvSpPr>
        <p:spPr>
          <a:xfrm>
            <a:off x="642026" y="1186774"/>
            <a:ext cx="7334655" cy="1702341"/>
          </a:xfrm>
          <a:custGeom>
            <a:avLst/>
            <a:gdLst>
              <a:gd name="connsiteX0" fmla="*/ 0 w 7334655"/>
              <a:gd name="connsiteY0" fmla="*/ 0 h 1702341"/>
              <a:gd name="connsiteX1" fmla="*/ 7334655 w 7334655"/>
              <a:gd name="connsiteY1" fmla="*/ 0 h 1702341"/>
              <a:gd name="connsiteX2" fmla="*/ 7334655 w 7334655"/>
              <a:gd name="connsiteY2" fmla="*/ 1702341 h 1702341"/>
              <a:gd name="connsiteX3" fmla="*/ 0 w 7334655"/>
              <a:gd name="connsiteY3" fmla="*/ 1702341 h 1702341"/>
              <a:gd name="connsiteX4" fmla="*/ 0 w 7334655"/>
              <a:gd name="connsiteY4" fmla="*/ 0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655" h="1702341" fill="none" extrusionOk="0">
                <a:moveTo>
                  <a:pt x="0" y="0"/>
                </a:moveTo>
                <a:cubicBezTo>
                  <a:pt x="2345852" y="-87264"/>
                  <a:pt x="5501378" y="-62902"/>
                  <a:pt x="7334655" y="0"/>
                </a:cubicBezTo>
                <a:cubicBezTo>
                  <a:pt x="7235921" y="811605"/>
                  <a:pt x="7390345" y="1175802"/>
                  <a:pt x="7334655" y="1702341"/>
                </a:cubicBezTo>
                <a:cubicBezTo>
                  <a:pt x="4038597" y="1714158"/>
                  <a:pt x="3168334" y="1741952"/>
                  <a:pt x="0" y="1702341"/>
                </a:cubicBezTo>
                <a:cubicBezTo>
                  <a:pt x="-67310" y="1059428"/>
                  <a:pt x="100390" y="754103"/>
                  <a:pt x="0" y="0"/>
                </a:cubicBezTo>
                <a:close/>
              </a:path>
              <a:path w="7334655" h="1702341" stroke="0" extrusionOk="0">
                <a:moveTo>
                  <a:pt x="0" y="0"/>
                </a:moveTo>
                <a:cubicBezTo>
                  <a:pt x="3545166" y="-42784"/>
                  <a:pt x="5660503" y="-33967"/>
                  <a:pt x="7334655" y="0"/>
                </a:cubicBezTo>
                <a:cubicBezTo>
                  <a:pt x="7377469" y="519699"/>
                  <a:pt x="7253962" y="1273263"/>
                  <a:pt x="7334655" y="1702341"/>
                </a:cubicBezTo>
                <a:cubicBezTo>
                  <a:pt x="3848189" y="1710713"/>
                  <a:pt x="919256" y="1693811"/>
                  <a:pt x="0" y="1702341"/>
                </a:cubicBezTo>
                <a:cubicBezTo>
                  <a:pt x="32261" y="939716"/>
                  <a:pt x="21001" y="194442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3147875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FCD89-4F35-4C3A-B459-90E13CF6EAAA}"/>
              </a:ext>
            </a:extLst>
          </p:cNvPr>
          <p:cNvSpPr/>
          <p:nvPr/>
        </p:nvSpPr>
        <p:spPr>
          <a:xfrm>
            <a:off x="4309353" y="3015574"/>
            <a:ext cx="7334655" cy="1702341"/>
          </a:xfrm>
          <a:custGeom>
            <a:avLst/>
            <a:gdLst>
              <a:gd name="connsiteX0" fmla="*/ 0 w 7334655"/>
              <a:gd name="connsiteY0" fmla="*/ 0 h 1702341"/>
              <a:gd name="connsiteX1" fmla="*/ 7334655 w 7334655"/>
              <a:gd name="connsiteY1" fmla="*/ 0 h 1702341"/>
              <a:gd name="connsiteX2" fmla="*/ 7334655 w 7334655"/>
              <a:gd name="connsiteY2" fmla="*/ 1702341 h 1702341"/>
              <a:gd name="connsiteX3" fmla="*/ 0 w 7334655"/>
              <a:gd name="connsiteY3" fmla="*/ 1702341 h 1702341"/>
              <a:gd name="connsiteX4" fmla="*/ 0 w 7334655"/>
              <a:gd name="connsiteY4" fmla="*/ 0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655" h="1702341" fill="none" extrusionOk="0">
                <a:moveTo>
                  <a:pt x="0" y="0"/>
                </a:moveTo>
                <a:cubicBezTo>
                  <a:pt x="1809528" y="98460"/>
                  <a:pt x="6515130" y="-32220"/>
                  <a:pt x="7334655" y="0"/>
                </a:cubicBezTo>
                <a:cubicBezTo>
                  <a:pt x="7228316" y="741281"/>
                  <a:pt x="7308285" y="1385292"/>
                  <a:pt x="7334655" y="1702341"/>
                </a:cubicBezTo>
                <a:cubicBezTo>
                  <a:pt x="3967974" y="1752844"/>
                  <a:pt x="2294056" y="1817565"/>
                  <a:pt x="0" y="1702341"/>
                </a:cubicBezTo>
                <a:cubicBezTo>
                  <a:pt x="38152" y="890932"/>
                  <a:pt x="47275" y="799173"/>
                  <a:pt x="0" y="0"/>
                </a:cubicBezTo>
                <a:close/>
              </a:path>
              <a:path w="7334655" h="1702341" stroke="0" extrusionOk="0">
                <a:moveTo>
                  <a:pt x="0" y="0"/>
                </a:moveTo>
                <a:cubicBezTo>
                  <a:pt x="2647212" y="55132"/>
                  <a:pt x="5987090" y="45153"/>
                  <a:pt x="7334655" y="0"/>
                </a:cubicBezTo>
                <a:cubicBezTo>
                  <a:pt x="7409370" y="771762"/>
                  <a:pt x="7312794" y="946679"/>
                  <a:pt x="7334655" y="1702341"/>
                </a:cubicBezTo>
                <a:cubicBezTo>
                  <a:pt x="6441996" y="1663908"/>
                  <a:pt x="1226983" y="1606375"/>
                  <a:pt x="0" y="1702341"/>
                </a:cubicBezTo>
                <a:cubicBezTo>
                  <a:pt x="103730" y="869755"/>
                  <a:pt x="-81979" y="38475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16382103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74A4F2-4900-413B-B4F3-1947586BE05D}"/>
              </a:ext>
            </a:extLst>
          </p:cNvPr>
          <p:cNvSpPr/>
          <p:nvPr/>
        </p:nvSpPr>
        <p:spPr>
          <a:xfrm>
            <a:off x="573931" y="4844374"/>
            <a:ext cx="7334655" cy="1702341"/>
          </a:xfrm>
          <a:custGeom>
            <a:avLst/>
            <a:gdLst>
              <a:gd name="connsiteX0" fmla="*/ 0 w 7334655"/>
              <a:gd name="connsiteY0" fmla="*/ 0 h 1702341"/>
              <a:gd name="connsiteX1" fmla="*/ 7334655 w 7334655"/>
              <a:gd name="connsiteY1" fmla="*/ 0 h 1702341"/>
              <a:gd name="connsiteX2" fmla="*/ 7334655 w 7334655"/>
              <a:gd name="connsiteY2" fmla="*/ 1702341 h 1702341"/>
              <a:gd name="connsiteX3" fmla="*/ 0 w 7334655"/>
              <a:gd name="connsiteY3" fmla="*/ 1702341 h 1702341"/>
              <a:gd name="connsiteX4" fmla="*/ 0 w 7334655"/>
              <a:gd name="connsiteY4" fmla="*/ 0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655" h="1702341" fill="none" extrusionOk="0">
                <a:moveTo>
                  <a:pt x="0" y="0"/>
                </a:moveTo>
                <a:cubicBezTo>
                  <a:pt x="749477" y="75799"/>
                  <a:pt x="5034315" y="156395"/>
                  <a:pt x="7334655" y="0"/>
                </a:cubicBezTo>
                <a:cubicBezTo>
                  <a:pt x="7443317" y="671806"/>
                  <a:pt x="7374128" y="882093"/>
                  <a:pt x="7334655" y="1702341"/>
                </a:cubicBezTo>
                <a:cubicBezTo>
                  <a:pt x="4783092" y="1794794"/>
                  <a:pt x="2834772" y="1730816"/>
                  <a:pt x="0" y="1702341"/>
                </a:cubicBezTo>
                <a:cubicBezTo>
                  <a:pt x="66072" y="978916"/>
                  <a:pt x="52900" y="207572"/>
                  <a:pt x="0" y="0"/>
                </a:cubicBezTo>
                <a:close/>
              </a:path>
              <a:path w="7334655" h="1702341" stroke="0" extrusionOk="0">
                <a:moveTo>
                  <a:pt x="0" y="0"/>
                </a:moveTo>
                <a:cubicBezTo>
                  <a:pt x="1378473" y="-51903"/>
                  <a:pt x="5144363" y="48190"/>
                  <a:pt x="7334655" y="0"/>
                </a:cubicBezTo>
                <a:cubicBezTo>
                  <a:pt x="7348480" y="198987"/>
                  <a:pt x="7322630" y="916463"/>
                  <a:pt x="7334655" y="1702341"/>
                </a:cubicBezTo>
                <a:cubicBezTo>
                  <a:pt x="6337521" y="1855487"/>
                  <a:pt x="3222841" y="1585735"/>
                  <a:pt x="0" y="1702341"/>
                </a:cubicBezTo>
                <a:cubicBezTo>
                  <a:pt x="-142996" y="1472514"/>
                  <a:pt x="121991" y="777545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28267353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D2340-983E-4EBC-AF98-791ED3CBD008}"/>
              </a:ext>
            </a:extLst>
          </p:cNvPr>
          <p:cNvSpPr txBox="1"/>
          <p:nvPr/>
        </p:nvSpPr>
        <p:spPr>
          <a:xfrm>
            <a:off x="985629" y="1499335"/>
            <a:ext cx="7156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trống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huếch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: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trống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rỗng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hở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rộng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hoàn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toàn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bên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E0D97F-FF1D-44D2-AADC-6525562A7E1E}"/>
              </a:ext>
            </a:extLst>
          </p:cNvPr>
          <p:cNvSpPr txBox="1"/>
          <p:nvPr/>
        </p:nvSpPr>
        <p:spPr>
          <a:xfrm>
            <a:off x="4529792" y="3429000"/>
            <a:ext cx="640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rỗng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tuếch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hoàn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toàn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trống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rỗng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hàm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ý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chê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9DE965-BDA1-4F53-861A-933B119F0F75}"/>
              </a:ext>
            </a:extLst>
          </p:cNvPr>
          <p:cNvSpPr txBox="1"/>
          <p:nvPr/>
        </p:nvSpPr>
        <p:spPr>
          <a:xfrm>
            <a:off x="794369" y="5403156"/>
            <a:ext cx="6893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trắng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</a:rPr>
              <a:t>bệch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trắng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cách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nhợt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nhạt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050" name="Picture 2" descr="4 vị trí trên cơ thể nếu có sắc tố trắng bệch sẽ thể hiện cho tình trạng  sức khỏe không ổn">
            <a:extLst>
              <a:ext uri="{FF2B5EF4-FFF2-40B4-BE49-F238E27FC236}">
                <a16:creationId xmlns:a16="http://schemas.microsoft.com/office/drawing/2014/main" id="{35A967A2-D028-4315-BC88-54C2D2B2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682" y="4926890"/>
            <a:ext cx="3512212" cy="16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093A33-50D5-4A11-975C-57663E07D4E3}"/>
              </a:ext>
            </a:extLst>
          </p:cNvPr>
          <p:cNvSpPr txBox="1"/>
          <p:nvPr/>
        </p:nvSpPr>
        <p:spPr>
          <a:xfrm>
            <a:off x="1862409" y="107164"/>
            <a:ext cx="5814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>
                <a:solidFill>
                  <a:srgbClr val="FF0000"/>
                </a:solidFill>
              </a:rPr>
              <a:t>GIẢI NGHĨA TỪ:</a:t>
            </a:r>
          </a:p>
        </p:txBody>
      </p:sp>
    </p:spTree>
    <p:extLst>
      <p:ext uri="{BB962C8B-B14F-4D97-AF65-F5344CB8AC3E}">
        <p14:creationId xmlns:p14="http://schemas.microsoft.com/office/powerpoint/2010/main" val="2033758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72;p20">
            <a:extLst>
              <a:ext uri="{FF2B5EF4-FFF2-40B4-BE49-F238E27FC236}">
                <a16:creationId xmlns:a16="http://schemas.microsoft.com/office/drawing/2014/main" id="{496F685D-74E9-4D8B-B80A-28A982CCE04F}"/>
              </a:ext>
            </a:extLst>
          </p:cNvPr>
          <p:cNvSpPr/>
          <p:nvPr/>
        </p:nvSpPr>
        <p:spPr>
          <a:xfrm>
            <a:off x="1495529" y="4054878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BC99B2-A4D1-4B86-9FF4-06EBFB6812B8}"/>
              </a:ext>
            </a:extLst>
          </p:cNvPr>
          <p:cNvSpPr/>
          <p:nvPr/>
        </p:nvSpPr>
        <p:spPr>
          <a:xfrm>
            <a:off x="2523476" y="653721"/>
            <a:ext cx="4003160" cy="5508540"/>
          </a:xfrm>
          <a:prstGeom prst="round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72;p20">
            <a:extLst>
              <a:ext uri="{FF2B5EF4-FFF2-40B4-BE49-F238E27FC236}">
                <a16:creationId xmlns:a16="http://schemas.microsoft.com/office/drawing/2014/main" id="{C5902514-BBF7-47D2-A83D-D6E0119515FD}"/>
              </a:ext>
            </a:extLst>
          </p:cNvPr>
          <p:cNvSpPr/>
          <p:nvPr/>
        </p:nvSpPr>
        <p:spPr>
          <a:xfrm>
            <a:off x="8519324" y="159642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DE99E-B844-4172-B243-28F16CD45861}"/>
              </a:ext>
            </a:extLst>
          </p:cNvPr>
          <p:cNvSpPr txBox="1"/>
          <p:nvPr/>
        </p:nvSpPr>
        <p:spPr>
          <a:xfrm>
            <a:off x="2448793" y="1011799"/>
            <a:ext cx="40778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6000">
                      <a:srgbClr val="FF0000"/>
                    </a:gs>
                    <a:gs pos="52000">
                      <a:srgbClr val="FFC000"/>
                    </a:gs>
                    <a:gs pos="73000">
                      <a:srgbClr val="FFFF00"/>
                    </a:gs>
                  </a:gsLst>
                  <a:lin ang="13500000" scaled="1"/>
                  <a:tileRect/>
                </a:gradFill>
              </a:rPr>
              <a:t>Chọn chữ hoặc vần thích hợp </a:t>
            </a:r>
          </a:p>
          <a:p>
            <a:pPr algn="ctr"/>
            <a:r>
              <a:rPr lang="en-US" sz="6000" b="1">
                <a:ln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6000">
                      <a:srgbClr val="FF0000"/>
                    </a:gs>
                    <a:gs pos="52000">
                      <a:srgbClr val="FFC000"/>
                    </a:gs>
                    <a:gs pos="73000">
                      <a:srgbClr val="FFFF00"/>
                    </a:gs>
                  </a:gsLst>
                  <a:lin ang="13500000" scaled="1"/>
                  <a:tileRect/>
                </a:gradFill>
              </a:rPr>
              <a:t>với mỗi</a:t>
            </a:r>
          </a:p>
        </p:txBody>
      </p:sp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F9892FD7-75AB-4D34-A1FD-E1193BD76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36" y="238125"/>
            <a:ext cx="5857875" cy="66198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716207-01D7-4AA8-A3E1-83BD83909A67}"/>
              </a:ext>
            </a:extLst>
          </p:cNvPr>
          <p:cNvGrpSpPr/>
          <p:nvPr/>
        </p:nvGrpSpPr>
        <p:grpSpPr>
          <a:xfrm>
            <a:off x="6370938" y="3962418"/>
            <a:ext cx="1894521" cy="1868227"/>
            <a:chOff x="6370938" y="3962418"/>
            <a:chExt cx="1894521" cy="186822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68C031-32DC-4E87-9CDE-C181BA45B5DE}"/>
                </a:ext>
              </a:extLst>
            </p:cNvPr>
            <p:cNvSpPr/>
            <p:nvPr/>
          </p:nvSpPr>
          <p:spPr>
            <a:xfrm>
              <a:off x="6370938" y="5201794"/>
              <a:ext cx="1894521" cy="628851"/>
            </a:xfrm>
            <a:custGeom>
              <a:avLst/>
              <a:gdLst>
                <a:gd name="connsiteX0" fmla="*/ 2001473 w 4002946"/>
                <a:gd name="connsiteY0" fmla="*/ 0 h 1927654"/>
                <a:gd name="connsiteX1" fmla="*/ 3996519 w 4002946"/>
                <a:gd name="connsiteY1" fmla="*/ 1800359 h 1927654"/>
                <a:gd name="connsiteX2" fmla="*/ 4002946 w 4002946"/>
                <a:gd name="connsiteY2" fmla="*/ 1927654 h 1927654"/>
                <a:gd name="connsiteX3" fmla="*/ 0 w 4002946"/>
                <a:gd name="connsiteY3" fmla="*/ 1927654 h 1927654"/>
                <a:gd name="connsiteX4" fmla="*/ 6428 w 4002946"/>
                <a:gd name="connsiteY4" fmla="*/ 1800359 h 1927654"/>
                <a:gd name="connsiteX5" fmla="*/ 2001473 w 4002946"/>
                <a:gd name="connsiteY5" fmla="*/ 0 h 1927654"/>
                <a:gd name="connsiteX0" fmla="*/ 2211538 w 4002946"/>
                <a:gd name="connsiteY0" fmla="*/ 0 h 1754659"/>
                <a:gd name="connsiteX1" fmla="*/ 3996519 w 4002946"/>
                <a:gd name="connsiteY1" fmla="*/ 1627364 h 1754659"/>
                <a:gd name="connsiteX2" fmla="*/ 4002946 w 4002946"/>
                <a:gd name="connsiteY2" fmla="*/ 1754659 h 1754659"/>
                <a:gd name="connsiteX3" fmla="*/ 0 w 4002946"/>
                <a:gd name="connsiteY3" fmla="*/ 1754659 h 1754659"/>
                <a:gd name="connsiteX4" fmla="*/ 6428 w 4002946"/>
                <a:gd name="connsiteY4" fmla="*/ 1627364 h 1754659"/>
                <a:gd name="connsiteX5" fmla="*/ 2211538 w 4002946"/>
                <a:gd name="connsiteY5" fmla="*/ 0 h 1754659"/>
                <a:gd name="connsiteX0" fmla="*/ 2211538 w 4002946"/>
                <a:gd name="connsiteY0" fmla="*/ 3909 h 1758568"/>
                <a:gd name="connsiteX1" fmla="*/ 3996519 w 4002946"/>
                <a:gd name="connsiteY1" fmla="*/ 1631273 h 1758568"/>
                <a:gd name="connsiteX2" fmla="*/ 4002946 w 4002946"/>
                <a:gd name="connsiteY2" fmla="*/ 1758568 h 1758568"/>
                <a:gd name="connsiteX3" fmla="*/ 0 w 4002946"/>
                <a:gd name="connsiteY3" fmla="*/ 1758568 h 1758568"/>
                <a:gd name="connsiteX4" fmla="*/ 315347 w 4002946"/>
                <a:gd name="connsiteY4" fmla="*/ 1347068 h 1758568"/>
                <a:gd name="connsiteX5" fmla="*/ 2211538 w 4002946"/>
                <a:gd name="connsiteY5" fmla="*/ 3909 h 1758568"/>
                <a:gd name="connsiteX0" fmla="*/ 2211538 w 4169514"/>
                <a:gd name="connsiteY0" fmla="*/ 41 h 1754700"/>
                <a:gd name="connsiteX1" fmla="*/ 4169514 w 4169514"/>
                <a:gd name="connsiteY1" fmla="*/ 1318486 h 1754700"/>
                <a:gd name="connsiteX2" fmla="*/ 4002946 w 4169514"/>
                <a:gd name="connsiteY2" fmla="*/ 1754700 h 1754700"/>
                <a:gd name="connsiteX3" fmla="*/ 0 w 4169514"/>
                <a:gd name="connsiteY3" fmla="*/ 1754700 h 1754700"/>
                <a:gd name="connsiteX4" fmla="*/ 315347 w 4169514"/>
                <a:gd name="connsiteY4" fmla="*/ 1343200 h 1754700"/>
                <a:gd name="connsiteX5" fmla="*/ 2211538 w 4169514"/>
                <a:gd name="connsiteY5" fmla="*/ 41 h 1754700"/>
                <a:gd name="connsiteX0" fmla="*/ 2211538 w 4169514"/>
                <a:gd name="connsiteY0" fmla="*/ 18357 h 1773016"/>
                <a:gd name="connsiteX1" fmla="*/ 4169514 w 4169514"/>
                <a:gd name="connsiteY1" fmla="*/ 1336802 h 1773016"/>
                <a:gd name="connsiteX2" fmla="*/ 4002946 w 4169514"/>
                <a:gd name="connsiteY2" fmla="*/ 1773016 h 1773016"/>
                <a:gd name="connsiteX3" fmla="*/ 0 w 4169514"/>
                <a:gd name="connsiteY3" fmla="*/ 1773016 h 1773016"/>
                <a:gd name="connsiteX4" fmla="*/ 253563 w 4169514"/>
                <a:gd name="connsiteY4" fmla="*/ 990813 h 1773016"/>
                <a:gd name="connsiteX5" fmla="*/ 2211538 w 4169514"/>
                <a:gd name="connsiteY5" fmla="*/ 18357 h 1773016"/>
                <a:gd name="connsiteX0" fmla="*/ 2211538 w 4169514"/>
                <a:gd name="connsiteY0" fmla="*/ 18357 h 1773016"/>
                <a:gd name="connsiteX1" fmla="*/ 4169514 w 4169514"/>
                <a:gd name="connsiteY1" fmla="*/ 1336802 h 1773016"/>
                <a:gd name="connsiteX2" fmla="*/ 3867022 w 4169514"/>
                <a:gd name="connsiteY2" fmla="*/ 1538238 h 1773016"/>
                <a:gd name="connsiteX3" fmla="*/ 0 w 4169514"/>
                <a:gd name="connsiteY3" fmla="*/ 1773016 h 1773016"/>
                <a:gd name="connsiteX4" fmla="*/ 253563 w 4169514"/>
                <a:gd name="connsiteY4" fmla="*/ 990813 h 1773016"/>
                <a:gd name="connsiteX5" fmla="*/ 2211538 w 4169514"/>
                <a:gd name="connsiteY5" fmla="*/ 18357 h 1773016"/>
                <a:gd name="connsiteX0" fmla="*/ 1957975 w 3915951"/>
                <a:gd name="connsiteY0" fmla="*/ 18357 h 1538238"/>
                <a:gd name="connsiteX1" fmla="*/ 3915951 w 3915951"/>
                <a:gd name="connsiteY1" fmla="*/ 1336802 h 1538238"/>
                <a:gd name="connsiteX2" fmla="*/ 3613459 w 3915951"/>
                <a:gd name="connsiteY2" fmla="*/ 1538238 h 1538238"/>
                <a:gd name="connsiteX3" fmla="*/ 5929 w 3915951"/>
                <a:gd name="connsiteY3" fmla="*/ 1513524 h 1538238"/>
                <a:gd name="connsiteX4" fmla="*/ 0 w 3915951"/>
                <a:gd name="connsiteY4" fmla="*/ 990813 h 1538238"/>
                <a:gd name="connsiteX5" fmla="*/ 1957975 w 3915951"/>
                <a:gd name="connsiteY5" fmla="*/ 18357 h 1538238"/>
                <a:gd name="connsiteX0" fmla="*/ 2205110 w 3915951"/>
                <a:gd name="connsiteY0" fmla="*/ 46676 h 1381206"/>
                <a:gd name="connsiteX1" fmla="*/ 3915951 w 3915951"/>
                <a:gd name="connsiteY1" fmla="*/ 1179770 h 1381206"/>
                <a:gd name="connsiteX2" fmla="*/ 3613459 w 3915951"/>
                <a:gd name="connsiteY2" fmla="*/ 1381206 h 1381206"/>
                <a:gd name="connsiteX3" fmla="*/ 5929 w 3915951"/>
                <a:gd name="connsiteY3" fmla="*/ 1356492 h 1381206"/>
                <a:gd name="connsiteX4" fmla="*/ 0 w 3915951"/>
                <a:gd name="connsiteY4" fmla="*/ 833781 h 1381206"/>
                <a:gd name="connsiteX5" fmla="*/ 2205110 w 3915951"/>
                <a:gd name="connsiteY5" fmla="*/ 46676 h 138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951" h="1381206">
                  <a:moveTo>
                    <a:pt x="2205110" y="46676"/>
                  </a:moveTo>
                  <a:cubicBezTo>
                    <a:pt x="2857768" y="104341"/>
                    <a:pt x="3813254" y="168535"/>
                    <a:pt x="3915951" y="1179770"/>
                  </a:cubicBezTo>
                  <a:lnTo>
                    <a:pt x="3613459" y="1381206"/>
                  </a:lnTo>
                  <a:lnTo>
                    <a:pt x="5929" y="1356492"/>
                  </a:lnTo>
                  <a:cubicBezTo>
                    <a:pt x="3953" y="1182255"/>
                    <a:pt x="1976" y="1008018"/>
                    <a:pt x="0" y="833781"/>
                  </a:cubicBezTo>
                  <a:cubicBezTo>
                    <a:pt x="102696" y="-177454"/>
                    <a:pt x="1552452" y="-10989"/>
                    <a:pt x="2205110" y="46676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flower, plant, vegetable&#10;&#10;Description automatically generated">
              <a:extLst>
                <a:ext uri="{FF2B5EF4-FFF2-40B4-BE49-F238E27FC236}">
                  <a16:creationId xmlns:a16="http://schemas.microsoft.com/office/drawing/2014/main" id="{E4CAE8BB-D8E6-4355-BE33-114997C1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5" b="93407" l="7500" r="98056">
                          <a14:foregroundMark x1="56944" y1="4396" x2="62222" y2="12363"/>
                          <a14:foregroundMark x1="53056" y1="549" x2="54722" y2="2198"/>
                          <a14:foregroundMark x1="34444" y1="91484" x2="42778" y2="91484"/>
                          <a14:foregroundMark x1="11667" y1="89835" x2="8889" y2="89560"/>
                          <a14:foregroundMark x1="8889" y1="84341" x2="8889" y2="84341"/>
                          <a14:foregroundMark x1="9167" y1="61538" x2="9167" y2="61538"/>
                          <a14:foregroundMark x1="8611" y1="54121" x2="8611" y2="54121"/>
                          <a14:foregroundMark x1="8056" y1="64835" x2="8056" y2="64835"/>
                          <a14:foregroundMark x1="69722" y1="91484" x2="76667" y2="93956"/>
                          <a14:foregroundMark x1="92500" y1="60714" x2="92222" y2="67308"/>
                          <a14:foregroundMark x1="94167" y1="77198" x2="94167" y2="83516"/>
                          <a14:foregroundMark x1="98333" y1="85714" x2="98333" y2="85714"/>
                          <a14:foregroundMark x1="51389" y1="87637" x2="51389" y2="87637"/>
                          <a14:foregroundMark x1="7500" y1="90110" x2="7500" y2="90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938" y="3962418"/>
              <a:ext cx="1710044" cy="1729044"/>
            </a:xfrm>
            <a:prstGeom prst="rect">
              <a:avLst/>
            </a:prstGeom>
          </p:spPr>
        </p:pic>
      </p:grpSp>
      <p:pic>
        <p:nvPicPr>
          <p:cNvPr id="10" name="Picture 9" descr="Well Bee">
            <a:extLst>
              <a:ext uri="{FF2B5EF4-FFF2-40B4-BE49-F238E27FC236}">
                <a16:creationId xmlns:a16="http://schemas.microsoft.com/office/drawing/2014/main" id="{25B14824-9865-4275-879C-97AE0C2AAC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16" y="4678139"/>
            <a:ext cx="1221328" cy="1221328"/>
          </a:xfrm>
          <a:prstGeom prst="rect">
            <a:avLst/>
          </a:prstGeom>
        </p:spPr>
      </p:pic>
      <p:pic>
        <p:nvPicPr>
          <p:cNvPr id="12" name="Picture 11" descr="Happy Bee">
            <a:extLst>
              <a:ext uri="{FF2B5EF4-FFF2-40B4-BE49-F238E27FC236}">
                <a16:creationId xmlns:a16="http://schemas.microsoft.com/office/drawing/2014/main" id="{0FAE56A4-9CFA-41A2-82CF-C7FCFF8DD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64" y="4703384"/>
            <a:ext cx="1221328" cy="122132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3FD7E6-7002-404F-BB02-9DE00AEAC8D8}"/>
              </a:ext>
            </a:extLst>
          </p:cNvPr>
          <p:cNvCxnSpPr/>
          <p:nvPr/>
        </p:nvCxnSpPr>
        <p:spPr>
          <a:xfrm flipH="1">
            <a:off x="4284510" y="4750418"/>
            <a:ext cx="338411" cy="1149049"/>
          </a:xfrm>
          <a:prstGeom prst="line">
            <a:avLst/>
          </a:prstGeom>
          <a:ln w="762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20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D111A8-8F58-4081-9B1E-3EEF99A6651B}"/>
              </a:ext>
            </a:extLst>
          </p:cNvPr>
          <p:cNvGrpSpPr/>
          <p:nvPr/>
        </p:nvGrpSpPr>
        <p:grpSpPr>
          <a:xfrm>
            <a:off x="1001857" y="1820016"/>
            <a:ext cx="8925913" cy="4292371"/>
            <a:chOff x="1435395" y="1364511"/>
            <a:chExt cx="8583912" cy="427900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7C11B78-1DCF-4C51-A163-0C97D5776B96}"/>
                </a:ext>
              </a:extLst>
            </p:cNvPr>
            <p:cNvSpPr/>
            <p:nvPr/>
          </p:nvSpPr>
          <p:spPr>
            <a:xfrm>
              <a:off x="1742165" y="1776062"/>
              <a:ext cx="8277142" cy="3867454"/>
            </a:xfrm>
            <a:custGeom>
              <a:avLst/>
              <a:gdLst>
                <a:gd name="connsiteX0" fmla="*/ 7977435 w 8277142"/>
                <a:gd name="connsiteY0" fmla="*/ 0 h 3867454"/>
                <a:gd name="connsiteX1" fmla="*/ 7984930 w 8277142"/>
                <a:gd name="connsiteY1" fmla="*/ 4069 h 3867454"/>
                <a:gd name="connsiteX2" fmla="*/ 8277142 w 8277142"/>
                <a:gd name="connsiteY2" fmla="*/ 553653 h 3867454"/>
                <a:gd name="connsiteX3" fmla="*/ 8277142 w 8277142"/>
                <a:gd name="connsiteY3" fmla="*/ 3204678 h 3867454"/>
                <a:gd name="connsiteX4" fmla="*/ 7614366 w 8277142"/>
                <a:gd name="connsiteY4" fmla="*/ 3867454 h 3867454"/>
                <a:gd name="connsiteX5" fmla="*/ 614625 w 8277142"/>
                <a:gd name="connsiteY5" fmla="*/ 3867454 h 3867454"/>
                <a:gd name="connsiteX6" fmla="*/ 3933 w 8277142"/>
                <a:gd name="connsiteY6" fmla="*/ 3462661 h 3867454"/>
                <a:gd name="connsiteX7" fmla="*/ 0 w 8277142"/>
                <a:gd name="connsiteY7" fmla="*/ 3449988 h 3867454"/>
                <a:gd name="connsiteX8" fmla="*/ 105086 w 8277142"/>
                <a:gd name="connsiteY8" fmla="*/ 3507027 h 3867454"/>
                <a:gd name="connsiteX9" fmla="*/ 363068 w 8277142"/>
                <a:gd name="connsiteY9" fmla="*/ 3559111 h 3867454"/>
                <a:gd name="connsiteX10" fmla="*/ 7362809 w 8277142"/>
                <a:gd name="connsiteY10" fmla="*/ 3559111 h 3867454"/>
                <a:gd name="connsiteX11" fmla="*/ 8025585 w 8277142"/>
                <a:gd name="connsiteY11" fmla="*/ 2896335 h 3867454"/>
                <a:gd name="connsiteX12" fmla="*/ 8025585 w 8277142"/>
                <a:gd name="connsiteY12" fmla="*/ 245310 h 3867454"/>
                <a:gd name="connsiteX13" fmla="*/ 8012120 w 8277142"/>
                <a:gd name="connsiteY13" fmla="*/ 111738 h 386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77142" h="3867454">
                  <a:moveTo>
                    <a:pt x="7977435" y="0"/>
                  </a:moveTo>
                  <a:lnTo>
                    <a:pt x="7984930" y="4069"/>
                  </a:lnTo>
                  <a:cubicBezTo>
                    <a:pt x="8161230" y="123175"/>
                    <a:pt x="8277142" y="324878"/>
                    <a:pt x="8277142" y="553653"/>
                  </a:cubicBezTo>
                  <a:lnTo>
                    <a:pt x="8277142" y="3204678"/>
                  </a:lnTo>
                  <a:cubicBezTo>
                    <a:pt x="8277142" y="3570719"/>
                    <a:pt x="7980407" y="3867454"/>
                    <a:pt x="7614366" y="3867454"/>
                  </a:cubicBezTo>
                  <a:lnTo>
                    <a:pt x="614625" y="3867454"/>
                  </a:lnTo>
                  <a:cubicBezTo>
                    <a:pt x="340094" y="3867454"/>
                    <a:pt x="104548" y="3700541"/>
                    <a:pt x="3933" y="3462661"/>
                  </a:cubicBezTo>
                  <a:lnTo>
                    <a:pt x="0" y="3449988"/>
                  </a:lnTo>
                  <a:lnTo>
                    <a:pt x="105086" y="3507027"/>
                  </a:lnTo>
                  <a:cubicBezTo>
                    <a:pt x="184379" y="3540565"/>
                    <a:pt x="271558" y="3559111"/>
                    <a:pt x="363068" y="3559111"/>
                  </a:cubicBezTo>
                  <a:lnTo>
                    <a:pt x="7362809" y="3559111"/>
                  </a:lnTo>
                  <a:cubicBezTo>
                    <a:pt x="7728850" y="3559111"/>
                    <a:pt x="8025585" y="3262376"/>
                    <a:pt x="8025585" y="2896335"/>
                  </a:cubicBezTo>
                  <a:lnTo>
                    <a:pt x="8025585" y="245310"/>
                  </a:lnTo>
                  <a:cubicBezTo>
                    <a:pt x="8025585" y="199555"/>
                    <a:pt x="8020949" y="154883"/>
                    <a:pt x="8012120" y="111738"/>
                  </a:cubicBezTo>
                  <a:close/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915804-0684-48C9-9C43-D34BBB257308}"/>
                </a:ext>
              </a:extLst>
            </p:cNvPr>
            <p:cNvSpPr/>
            <p:nvPr/>
          </p:nvSpPr>
          <p:spPr>
            <a:xfrm>
              <a:off x="1435395" y="1364511"/>
              <a:ext cx="8325293" cy="3976577"/>
            </a:xfrm>
            <a:prstGeom prst="roundRect">
              <a:avLst/>
            </a:prstGeom>
            <a:solidFill>
              <a:schemeClr val="bg2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5FB775-ECF7-42AA-93B4-EA258963FE8A}"/>
              </a:ext>
            </a:extLst>
          </p:cNvPr>
          <p:cNvSpPr txBox="1"/>
          <p:nvPr/>
        </p:nvSpPr>
        <p:spPr>
          <a:xfrm>
            <a:off x="1163908" y="2135647"/>
            <a:ext cx="82150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Chị tre     ải tóc bên ao</a:t>
            </a:r>
          </a:p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Nàng mây áo    ắng ghé vào soi gương</a:t>
            </a:r>
          </a:p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Bác nồi đồng hát bùng boong</a:t>
            </a:r>
          </a:p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Bà     ổi loẹt quẹt lom khom     ong nhà.</a:t>
            </a:r>
          </a:p>
          <a:p>
            <a:pPr algn="r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Trần Đăng Khoa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A9C165-AB77-4549-B54C-051C7414F944}"/>
              </a:ext>
            </a:extLst>
          </p:cNvPr>
          <p:cNvGrpSpPr/>
          <p:nvPr/>
        </p:nvGrpSpPr>
        <p:grpSpPr>
          <a:xfrm>
            <a:off x="1063209" y="234778"/>
            <a:ext cx="6081866" cy="1276149"/>
            <a:chOff x="1063209" y="234778"/>
            <a:chExt cx="6081866" cy="1276149"/>
          </a:xfrm>
        </p:grpSpPr>
        <p:pic>
          <p:nvPicPr>
            <p:cNvPr id="1030" name="Picture 6" descr="Free Wood Sign Cliparts, Download Free Wood Sign Cliparts png images, Free  ClipArts on Clipart Library">
              <a:extLst>
                <a:ext uri="{FF2B5EF4-FFF2-40B4-BE49-F238E27FC236}">
                  <a16:creationId xmlns:a16="http://schemas.microsoft.com/office/drawing/2014/main" id="{1B825B15-0EB1-4462-9D7C-7B471F78B0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" t="1934" r="1773" b="3359"/>
            <a:stretch/>
          </p:blipFill>
          <p:spPr bwMode="auto">
            <a:xfrm>
              <a:off x="1063209" y="234778"/>
              <a:ext cx="5971906" cy="1276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CAD5C0-7976-4CFA-A200-0F66115738AB}"/>
                </a:ext>
              </a:extLst>
            </p:cNvPr>
            <p:cNvSpPr txBox="1"/>
            <p:nvPr/>
          </p:nvSpPr>
          <p:spPr>
            <a:xfrm>
              <a:off x="1330684" y="393641"/>
              <a:ext cx="581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2">
                      <a:lumMod val="75000"/>
                    </a:schemeClr>
                  </a:solidFill>
                </a:rPr>
                <a:t>a. Chữ </a:t>
              </a:r>
              <a:r>
                <a:rPr lang="en-US" sz="5400" b="1">
                  <a:ln w="22225">
                    <a:solidFill>
                      <a:srgbClr val="EF5B0C"/>
                    </a:solidFill>
                    <a:prstDash val="solid"/>
                  </a:ln>
                  <a:solidFill>
                    <a:srgbClr val="FF9966"/>
                  </a:solidFill>
                </a:rPr>
                <a:t>ch</a:t>
              </a:r>
              <a:r>
                <a:rPr lang="en-US" sz="4400" b="1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4400" b="1">
                  <a:solidFill>
                    <a:schemeClr val="accent2">
                      <a:lumMod val="75000"/>
                    </a:schemeClr>
                  </a:solidFill>
                </a:rPr>
                <a:t>hoặc chữ </a:t>
              </a:r>
              <a:r>
                <a:rPr lang="en-US" sz="5400" b="1">
                  <a:ln w="22225">
                    <a:solidFill>
                      <a:schemeClr val="accent3">
                        <a:lumMod val="75000"/>
                      </a:schemeClr>
                    </a:solidFill>
                    <a:prstDash val="solid"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tr</a:t>
              </a:r>
              <a:r>
                <a:rPr lang="en-US" sz="4400" b="1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5124" name="Picture 4" descr="Download Free png Bamboo PNG, Download PNG image with transparent ... |  Bamboo art, Tree wall art, Bamboo drawing">
            <a:extLst>
              <a:ext uri="{FF2B5EF4-FFF2-40B4-BE49-F238E27FC236}">
                <a16:creationId xmlns:a16="http://schemas.microsoft.com/office/drawing/2014/main" id="{92038B8A-07B3-4EBF-89B0-A8DB24A8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63" y="-198462"/>
            <a:ext cx="5443406" cy="72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awaii Cloud Illustration-019 Graphic by Intanseptianakartika · Creative  Fabrica">
            <a:extLst>
              <a:ext uri="{FF2B5EF4-FFF2-40B4-BE49-F238E27FC236}">
                <a16:creationId xmlns:a16="http://schemas.microsoft.com/office/drawing/2014/main" id="{A8E79FED-5747-4423-A3F5-AD0C4487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513" y="3775703"/>
            <a:ext cx="4136724" cy="31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alloween What is it? | Baamboozle">
            <a:extLst>
              <a:ext uri="{FF2B5EF4-FFF2-40B4-BE49-F238E27FC236}">
                <a16:creationId xmlns:a16="http://schemas.microsoft.com/office/drawing/2014/main" id="{FDD53FA6-CF40-4C24-8539-745DB7461D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99" y="2638692"/>
            <a:ext cx="3381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D10F85-A850-43B9-B3A5-8D0618DB1FF6}"/>
              </a:ext>
            </a:extLst>
          </p:cNvPr>
          <p:cNvGrpSpPr/>
          <p:nvPr/>
        </p:nvGrpSpPr>
        <p:grpSpPr>
          <a:xfrm>
            <a:off x="2439712" y="4172620"/>
            <a:ext cx="3759200" cy="3559248"/>
            <a:chOff x="2667000" y="-60251"/>
            <a:chExt cx="6858000" cy="6858000"/>
          </a:xfrm>
        </p:grpSpPr>
        <p:pic>
          <p:nvPicPr>
            <p:cNvPr id="18" name="Picture 2" descr="Cartoon Copper Pot Stock Illustrations – 732 Cartoon Copper Pot Stock  Illustrations, Vectors &amp; Clipart - Dreamstime">
              <a:extLst>
                <a:ext uri="{FF2B5EF4-FFF2-40B4-BE49-F238E27FC236}">
                  <a16:creationId xmlns:a16="http://schemas.microsoft.com/office/drawing/2014/main" id="{83E516D8-844A-491C-AFD5-1A445DDB6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-60251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F09C99-B5A8-44AC-B6B2-2AE708F09AB4}"/>
                </a:ext>
              </a:extLst>
            </p:cNvPr>
            <p:cNvSpPr/>
            <p:nvPr/>
          </p:nvSpPr>
          <p:spPr>
            <a:xfrm>
              <a:off x="4806874" y="3014889"/>
              <a:ext cx="2229632" cy="707720"/>
            </a:xfrm>
            <a:prstGeom prst="ellipse">
              <a:avLst/>
            </a:prstGeom>
            <a:solidFill>
              <a:srgbClr val="A1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9F5B1B-15ED-4C6C-8F64-785EEA676E71}"/>
                </a:ext>
              </a:extLst>
            </p:cNvPr>
            <p:cNvSpPr/>
            <p:nvPr/>
          </p:nvSpPr>
          <p:spPr>
            <a:xfrm>
              <a:off x="4806874" y="3216007"/>
              <a:ext cx="2229632" cy="707720"/>
            </a:xfrm>
            <a:prstGeom prst="ellipse">
              <a:avLst/>
            </a:prstGeom>
            <a:solidFill>
              <a:srgbClr val="A1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E9980F-B8F6-41CF-B383-BCFD8DD7D8F5}"/>
                </a:ext>
              </a:extLst>
            </p:cNvPr>
            <p:cNvSpPr/>
            <p:nvPr/>
          </p:nvSpPr>
          <p:spPr>
            <a:xfrm>
              <a:off x="6402137" y="3236771"/>
              <a:ext cx="743210" cy="707720"/>
            </a:xfrm>
            <a:prstGeom prst="ellipse">
              <a:avLst/>
            </a:prstGeom>
            <a:solidFill>
              <a:srgbClr val="A1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02E3B96-AD9B-4815-87B5-086E0476BFD4}"/>
                </a:ext>
              </a:extLst>
            </p:cNvPr>
            <p:cNvSpPr/>
            <p:nvPr/>
          </p:nvSpPr>
          <p:spPr>
            <a:xfrm>
              <a:off x="7145347" y="3216007"/>
              <a:ext cx="411270" cy="707720"/>
            </a:xfrm>
            <a:prstGeom prst="ellipse">
              <a:avLst/>
            </a:prstGeom>
            <a:solidFill>
              <a:srgbClr val="8D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13DD48-F7F8-47C5-810B-05A38D34E0A3}"/>
              </a:ext>
            </a:extLst>
          </p:cNvPr>
          <p:cNvGrpSpPr/>
          <p:nvPr/>
        </p:nvGrpSpPr>
        <p:grpSpPr>
          <a:xfrm rot="20550030" flipH="1">
            <a:off x="23700" y="5591943"/>
            <a:ext cx="1069579" cy="1315359"/>
            <a:chOff x="8344874" y="472551"/>
            <a:chExt cx="2223239" cy="3194399"/>
          </a:xfrm>
        </p:grpSpPr>
        <p:sp>
          <p:nvSpPr>
            <p:cNvPr id="25" name="Google Shape;869;p34">
              <a:extLst>
                <a:ext uri="{FF2B5EF4-FFF2-40B4-BE49-F238E27FC236}">
                  <a16:creationId xmlns:a16="http://schemas.microsoft.com/office/drawing/2014/main" id="{956E79F2-F448-4F3B-8616-5F4BC6E7E80A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27B5F2-97D0-458D-AF28-0A7E8E63F2C5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8" name="Google Shape;868;p34">
                <a:extLst>
                  <a:ext uri="{FF2B5EF4-FFF2-40B4-BE49-F238E27FC236}">
                    <a16:creationId xmlns:a16="http://schemas.microsoft.com/office/drawing/2014/main" id="{5C07686F-ADE4-4FBF-90E5-EE6CE0E2FC5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870;p34">
                <a:extLst>
                  <a:ext uri="{FF2B5EF4-FFF2-40B4-BE49-F238E27FC236}">
                    <a16:creationId xmlns:a16="http://schemas.microsoft.com/office/drawing/2014/main" id="{256C6A5A-A8FF-43C3-A246-FD6131BE19DF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871;p34">
                <a:extLst>
                  <a:ext uri="{FF2B5EF4-FFF2-40B4-BE49-F238E27FC236}">
                    <a16:creationId xmlns:a16="http://schemas.microsoft.com/office/drawing/2014/main" id="{EF0D403F-A9C9-429B-BA22-0AAF0E301D30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2;p34">
                <a:extLst>
                  <a:ext uri="{FF2B5EF4-FFF2-40B4-BE49-F238E27FC236}">
                    <a16:creationId xmlns:a16="http://schemas.microsoft.com/office/drawing/2014/main" id="{0567EE8B-5C7E-4757-82C7-EFF5142896E1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3;p34">
                <a:extLst>
                  <a:ext uri="{FF2B5EF4-FFF2-40B4-BE49-F238E27FC236}">
                    <a16:creationId xmlns:a16="http://schemas.microsoft.com/office/drawing/2014/main" id="{B1A7DAB5-6F49-4380-9236-4C96EE68131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5;p34">
                <a:extLst>
                  <a:ext uri="{FF2B5EF4-FFF2-40B4-BE49-F238E27FC236}">
                    <a16:creationId xmlns:a16="http://schemas.microsoft.com/office/drawing/2014/main" id="{BB092ED8-5122-48E4-9393-496676429B4E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" name="Google Shape;876;p34">
              <a:extLst>
                <a:ext uri="{FF2B5EF4-FFF2-40B4-BE49-F238E27FC236}">
                  <a16:creationId xmlns:a16="http://schemas.microsoft.com/office/drawing/2014/main" id="{6942FF0D-7A9B-4303-AA68-D41D2A8F4F95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A7218F-385B-4269-A4CA-E2B747F8CEE1}"/>
              </a:ext>
            </a:extLst>
          </p:cNvPr>
          <p:cNvGrpSpPr/>
          <p:nvPr/>
        </p:nvGrpSpPr>
        <p:grpSpPr>
          <a:xfrm flipH="1">
            <a:off x="448283" y="5944060"/>
            <a:ext cx="749892" cy="956875"/>
            <a:chOff x="8344874" y="472551"/>
            <a:chExt cx="2223239" cy="3194399"/>
          </a:xfrm>
        </p:grpSpPr>
        <p:sp>
          <p:nvSpPr>
            <p:cNvPr id="35" name="Google Shape;869;p34">
              <a:extLst>
                <a:ext uri="{FF2B5EF4-FFF2-40B4-BE49-F238E27FC236}">
                  <a16:creationId xmlns:a16="http://schemas.microsoft.com/office/drawing/2014/main" id="{EE418822-DC97-43A0-A347-F3B013B52460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4C6DA13-D292-4CB0-ABD4-28E67A61E51A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8" name="Google Shape;868;p34">
                <a:extLst>
                  <a:ext uri="{FF2B5EF4-FFF2-40B4-BE49-F238E27FC236}">
                    <a16:creationId xmlns:a16="http://schemas.microsoft.com/office/drawing/2014/main" id="{9708615B-4FD3-4065-AF10-3FC68ADB8807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870;p34">
                <a:extLst>
                  <a:ext uri="{FF2B5EF4-FFF2-40B4-BE49-F238E27FC236}">
                    <a16:creationId xmlns:a16="http://schemas.microsoft.com/office/drawing/2014/main" id="{55235BD6-FD8F-4C20-A0FD-E001137626F3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871;p34">
                <a:extLst>
                  <a:ext uri="{FF2B5EF4-FFF2-40B4-BE49-F238E27FC236}">
                    <a16:creationId xmlns:a16="http://schemas.microsoft.com/office/drawing/2014/main" id="{E56761AE-5E46-4489-9433-86833194BFF7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872;p34">
                <a:extLst>
                  <a:ext uri="{FF2B5EF4-FFF2-40B4-BE49-F238E27FC236}">
                    <a16:creationId xmlns:a16="http://schemas.microsoft.com/office/drawing/2014/main" id="{E9D81CC9-E0F6-4B2E-B887-4340C2919785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873;p34">
                <a:extLst>
                  <a:ext uri="{FF2B5EF4-FFF2-40B4-BE49-F238E27FC236}">
                    <a16:creationId xmlns:a16="http://schemas.microsoft.com/office/drawing/2014/main" id="{24A4DBE4-8072-4D32-8096-EF1BB9695312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5;p34">
                <a:extLst>
                  <a:ext uri="{FF2B5EF4-FFF2-40B4-BE49-F238E27FC236}">
                    <a16:creationId xmlns:a16="http://schemas.microsoft.com/office/drawing/2014/main" id="{4D011A11-DBB9-4CDD-8EEF-01A047C66FCF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" name="Google Shape;876;p34">
              <a:extLst>
                <a:ext uri="{FF2B5EF4-FFF2-40B4-BE49-F238E27FC236}">
                  <a16:creationId xmlns:a16="http://schemas.microsoft.com/office/drawing/2014/main" id="{987F2842-3270-423A-A469-0CB87098927F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6" name="Picture 45" descr="Happy Bee">
            <a:extLst>
              <a:ext uri="{FF2B5EF4-FFF2-40B4-BE49-F238E27FC236}">
                <a16:creationId xmlns:a16="http://schemas.microsoft.com/office/drawing/2014/main" id="{DA68E165-81A0-4308-B80A-57A6C2CA19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54" y="2093356"/>
            <a:ext cx="591089" cy="5910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C32C5-FE54-4D1B-BCEE-073D1C50E71F}"/>
              </a:ext>
            </a:extLst>
          </p:cNvPr>
          <p:cNvSpPr txBox="1"/>
          <p:nvPr/>
        </p:nvSpPr>
        <p:spPr>
          <a:xfrm>
            <a:off x="-1238615" y="2081210"/>
            <a:ext cx="735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n w="22225">
                  <a:solidFill>
                    <a:srgbClr val="EF5B0C"/>
                  </a:solidFill>
                  <a:prstDash val="solid"/>
                </a:ln>
                <a:solidFill>
                  <a:srgbClr val="FF9966"/>
                </a:solidFill>
              </a:rPr>
              <a:t>ch</a:t>
            </a:r>
            <a:endParaRPr lang="en-US" sz="42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8" name="Picture 47" descr="Happy Bee">
            <a:extLst>
              <a:ext uri="{FF2B5EF4-FFF2-40B4-BE49-F238E27FC236}">
                <a16:creationId xmlns:a16="http://schemas.microsoft.com/office/drawing/2014/main" id="{19C57A84-2088-493E-8074-FAF7FFEE9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34" y="2704931"/>
            <a:ext cx="591089" cy="59108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9E8077A-4421-4C45-8024-E8F0A1D385DC}"/>
              </a:ext>
            </a:extLst>
          </p:cNvPr>
          <p:cNvSpPr txBox="1"/>
          <p:nvPr/>
        </p:nvSpPr>
        <p:spPr>
          <a:xfrm>
            <a:off x="-833583" y="2739856"/>
            <a:ext cx="735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 w="2222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tr</a:t>
            </a:r>
            <a:endParaRPr lang="en-US" sz="42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0" name="Picture 49" descr="Happy Bee">
            <a:extLst>
              <a:ext uri="{FF2B5EF4-FFF2-40B4-BE49-F238E27FC236}">
                <a16:creationId xmlns:a16="http://schemas.microsoft.com/office/drawing/2014/main" id="{37281381-ED5A-423B-A870-1771FC14B8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44" y="3953106"/>
            <a:ext cx="591089" cy="59108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4A43D47-4ED3-418D-8308-29B76AEEFCF1}"/>
              </a:ext>
            </a:extLst>
          </p:cNvPr>
          <p:cNvSpPr txBox="1"/>
          <p:nvPr/>
        </p:nvSpPr>
        <p:spPr>
          <a:xfrm>
            <a:off x="-2128325" y="3940960"/>
            <a:ext cx="735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n w="22225">
                  <a:solidFill>
                    <a:srgbClr val="EF5B0C"/>
                  </a:solidFill>
                  <a:prstDash val="solid"/>
                </a:ln>
                <a:solidFill>
                  <a:srgbClr val="FF9966"/>
                </a:solidFill>
              </a:rPr>
              <a:t>ch</a:t>
            </a:r>
            <a:endParaRPr lang="en-US" sz="42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2" name="Picture 51" descr="Happy Bee">
            <a:extLst>
              <a:ext uri="{FF2B5EF4-FFF2-40B4-BE49-F238E27FC236}">
                <a16:creationId xmlns:a16="http://schemas.microsoft.com/office/drawing/2014/main" id="{E2CDCB0C-B383-4AFD-8F14-C5CD2AF7EB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28" y="3940960"/>
            <a:ext cx="591089" cy="59108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532C994-D39F-4C22-ABF1-87C1F02E3469}"/>
              </a:ext>
            </a:extLst>
          </p:cNvPr>
          <p:cNvSpPr txBox="1"/>
          <p:nvPr/>
        </p:nvSpPr>
        <p:spPr>
          <a:xfrm>
            <a:off x="-1199989" y="4090598"/>
            <a:ext cx="735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n w="22225">
                  <a:solidFill>
                    <a:srgbClr val="78A201">
                      <a:lumMod val="75000"/>
                    </a:srgbClr>
                  </a:solidFill>
                  <a:prstDash val="solid"/>
                </a:ln>
                <a:solidFill>
                  <a:srgbClr val="78A201">
                    <a:lumMod val="60000"/>
                    <a:lumOff val="40000"/>
                  </a:srgbClr>
                </a:solidFill>
              </a:rPr>
              <a:t>tr</a:t>
            </a:r>
            <a:endParaRPr lang="en-US" sz="42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2037 L 0.02656 0.02037 C 0.04075 0.00139 0.05716 -0.02269 0.0737 -0.03588 C 0.07656 -0.03796 0.07916 -0.04051 0.08203 -0.04236 C 0.08633 -0.04491 0.09075 -0.04676 0.09505 -0.04907 C 0.12252 -0.04745 0.15 -0.04722 0.17747 -0.04398 C 0.17942 -0.04375 0.18099 -0.04028 0.18294 -0.03912 C 0.20039 -0.0294 0.18945 -0.04699 0.21536 -0.01921 C 0.2401 0.00718 0.20247 -0.03357 0.2237 -0.00949 C 0.22734 -0.00532 0.23607 0.00278 0.23945 0.00532 C 0.24062 0.00625 0.24192 0.00648 0.24323 0.00718 C 0.25338 -0.00208 0.24453 0.00671 0.25703 -0.00949 C 0.26198 -0.01574 0.26614 -0.02454 0.27187 -0.02755 C 0.27617 -0.02986 0.2806 -0.03148 0.28489 -0.03426 C 0.28776 -0.03588 0.29036 -0.03843 0.29323 -0.04074 C 0.29505 -0.04236 0.29674 -0.04468 0.2987 -0.0456 C 0.31159 -0.05162 0.35078 -0.05208 0.35247 -0.05232 L 0.46263 -0.05069 C 0.46588 -0.05046 0.46888 -0.04792 0.47187 -0.0456 C 0.47422 -0.04398 0.47604 -0.04051 0.47838 -0.03912 C 0.48281 -0.03611 0.48776 -0.03542 0.49219 -0.03241 C 0.49622 -0.03009 0.50013 -0.02593 0.50338 -0.02107 C 0.50872 -0.01296 0.50547 -0.01435 0.51172 0.00046 C 0.5151 0.00856 0.51354 0.00486 0.51627 0.01204 C 0.53815 -0.01273 0.51302 0.01389 0.54961 -0.01435 C 0.55143 -0.01574 0.55247 -0.01921 0.55429 -0.02107 C 0.56432 -0.03032 0.59791 -0.04792 0.59961 -0.04907 C 0.60469 -0.05208 0.60937 -0.05671 0.61445 -0.0588 C 0.61927 -0.06111 0.62435 -0.06181 0.62929 -0.06227 C 0.65338 -0.06366 0.67747 -0.06319 0.70156 -0.06389 C 0.71692 -0.0669 0.7181 -0.06806 0.74036 -0.06227 C 0.74518 -0.06088 0.74961 -0.05648 0.75429 -0.05394 C 0.75768 -0.05208 0.76107 -0.05093 0.76445 -0.04907 C 0.78724 -0.03588 0.78177 -0.04028 0.79414 -0.02917 C 0.79505 -0.02755 0.79609 -0.02616 0.79687 -0.02431 C 0.80377 -0.00857 0.79844 -0.01829 0.80156 -0.01273 L 0.80156 -0.01273 " pathEditMode="relative" ptsTypes="AAAAAAAAAAAAAAAAAAAAAAAAAAAAAAAAAAAAA">
                                      <p:cBhvr>
                                        <p:cTn id="57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0463 L 0.07942 -0.04584 C 0.09713 -0.05695 0.12395 -0.06274 0.15247 -0.06274 C 0.18424 -0.06274 0.21028 -0.05695 0.22799 -0.04584 L 0.31432 0.00463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2037 L 0.02656 0.0206 C 0.04075 0.00139 0.05716 -0.02269 0.07369 -0.03588 C 0.07656 -0.03796 0.07916 -0.04051 0.08203 -0.04236 C 0.08632 -0.04491 0.09075 -0.04676 0.09505 -0.04907 C 0.12252 -0.04745 0.15 -0.04722 0.17747 -0.04398 C 0.17942 -0.04375 0.18099 -0.04028 0.18294 -0.03912 C 0.20039 -0.0294 0.18945 -0.04699 0.21536 -0.01921 C 0.2401 0.00718 0.20247 -0.03356 0.22369 -0.00949 C 0.22734 -0.00532 0.23606 0.00278 0.23945 0.00532 C 0.24062 0.00625 0.24192 0.00648 0.24323 0.00718 C 0.25338 -0.00208 0.24453 0.00671 0.25703 -0.00949 C 0.26198 -0.01574 0.26614 -0.02454 0.27187 -0.02755 C 0.27617 -0.02986 0.2806 -0.03148 0.28489 -0.03426 C 0.28776 -0.03588 0.29036 -0.03843 0.29323 -0.04074 C 0.29505 -0.04236 0.29674 -0.04468 0.29869 -0.0456 C 0.31158 -0.05162 0.35078 -0.05208 0.35247 -0.05231 L 0.46263 -0.05069 C 0.46588 -0.05046 0.46888 -0.04792 0.47187 -0.0456 C 0.47421 -0.04398 0.47604 -0.04051 0.47838 -0.03912 C 0.48281 -0.03611 0.48776 -0.03542 0.49218 -0.03241 C 0.49622 -0.03009 0.50013 -0.02593 0.50338 -0.02106 C 0.50872 -0.01296 0.50546 -0.01435 0.51171 0.00046 C 0.5151 0.00856 0.51354 0.00486 0.51627 0.01204 C 0.53815 -0.01273 0.51302 0.01389 0.54961 -0.01435 C 0.55143 -0.01574 0.55247 -0.01921 0.55429 -0.02106 C 0.56432 -0.03032 0.59791 -0.04792 0.59961 -0.04907 C 0.60468 -0.05208 0.60937 -0.05671 0.61445 -0.0588 C 0.61927 -0.06111 0.62435 -0.06181 0.62929 -0.06227 C 0.65338 -0.06366 0.67747 -0.06319 0.70156 -0.06389 C 0.71692 -0.0669 0.7181 -0.06806 0.74036 -0.06227 C 0.74518 -0.06088 0.74961 -0.05648 0.75429 -0.05394 C 0.75768 -0.05208 0.76106 -0.05093 0.76445 -0.04907 C 0.78724 -0.03588 0.78177 -0.04028 0.79414 -0.02917 C 0.79505 -0.02755 0.79609 -0.02616 0.79687 -0.02431 C 0.80377 -0.00856 0.79843 -0.01829 0.80156 -0.01273 L 0.80156 -0.0125 " pathEditMode="relative" rAng="0" ptsTypes="AAAAAAAAAAAAAAAAAAAAAAAAAAAAAAAAAAAAA">
                                      <p:cBhvr>
                                        <p:cTn id="63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43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77 -0.0044 L 0.0625 -0.05487 C 0.08711 -0.06598 0.12435 -0.07176 0.16406 -0.07176 C 0.20846 -0.07176 0.24479 -0.06598 0.26927 -0.05487 L 0.38971 -0.0044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8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2037 L 0.02656 0.02061 C 0.04245 0.00139 0.06081 -0.02268 0.0793 -0.03588 C 0.08255 -0.03796 0.08542 -0.0405 0.08867 -0.04236 C 0.09349 -0.0449 0.09844 -0.04675 0.10326 -0.04907 C 0.13412 -0.04745 0.16484 -0.04722 0.1957 -0.04398 C 0.19792 -0.04375 0.19961 -0.04027 0.20182 -0.03912 C 0.22136 -0.02939 0.20912 -0.04699 0.23815 -0.01921 C 0.26589 0.00718 0.2237 -0.03356 0.24753 -0.00949 C 0.25156 -0.00532 0.26133 0.00278 0.26524 0.00533 C 0.26654 0.00625 0.26797 0.00649 0.2694 0.00718 C 0.28086 -0.00208 0.27083 0.00672 0.2849 -0.00949 C 0.2905 -0.01574 0.29505 -0.02453 0.30156 -0.02754 C 0.30638 -0.02986 0.31133 -0.03148 0.31615 -0.03425 C 0.31927 -0.03588 0.32227 -0.03842 0.32552 -0.04074 C 0.32747 -0.04236 0.32943 -0.04467 0.33164 -0.0456 C 0.34609 -0.05162 0.38997 -0.05208 0.39193 -0.05231 L 0.51537 -0.05069 C 0.51901 -0.05046 0.5224 -0.04791 0.52578 -0.0456 C 0.52839 -0.04398 0.53047 -0.0405 0.53307 -0.03912 C 0.53802 -0.03611 0.54362 -0.03541 0.54857 -0.0324 C 0.553 -0.03009 0.55742 -0.02592 0.56107 -0.02106 C 0.56706 -0.01296 0.56341 -0.01435 0.57044 0.00047 C 0.57422 0.00857 0.57253 0.00487 0.57552 0.01204 C 0.6 -0.01273 0.57188 0.01389 0.61289 -0.01435 C 0.61497 -0.01574 0.61615 -0.01921 0.6181 -0.02106 C 0.62943 -0.03032 0.66706 -0.04791 0.66901 -0.04907 C 0.67461 -0.05208 0.67995 -0.05671 0.68555 -0.05879 C 0.69102 -0.06111 0.69675 -0.0618 0.70221 -0.06226 C 0.7293 -0.06365 0.75625 -0.06319 0.7832 -0.06388 C 0.80052 -0.06689 0.80182 -0.06805 0.82682 -0.06226 C 0.83216 -0.06088 0.83711 -0.05648 0.84245 -0.05393 C 0.84622 -0.05208 0.85 -0.05092 0.85378 -0.04907 C 0.8793 -0.03588 0.87318 -0.04027 0.88711 -0.02916 C 0.88802 -0.02754 0.88919 -0.02615 0.89011 -0.0243 C 0.89792 -0.00856 0.89193 -0.01828 0.89544 -0.01273 L 0.89544 -0.0125 " pathEditMode="relative" rAng="0" ptsTypes="AAAAAAAAAAAAAAAAAAAAAAAAAAAAAAAAAAAAA">
                                      <p:cBhvr>
                                        <p:cTn id="69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432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0278 L 0.08255 -0.05324 C 0.10026 -0.06435 0.12708 -0.07014 0.1556 -0.07014 C 0.18737 -0.07014 0.21341 -0.06435 0.23112 -0.05324 L 0.31745 -0.00278 " pathEditMode="relative" rAng="0" ptsTypes="AAAAA">
                                      <p:cBhvr>
                                        <p:cTn id="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2037 L 0.02656 0.0206 C 0.04075 0.00139 0.05716 -0.02268 0.07369 -0.03588 C 0.07656 -0.03796 0.07916 -0.04051 0.08203 -0.04236 C 0.08632 -0.0449 0.09075 -0.04676 0.09505 -0.04907 C 0.12252 -0.04745 0.15 -0.04722 0.17747 -0.04398 C 0.17942 -0.04375 0.18099 -0.04028 0.18294 -0.03912 C 0.20039 -0.0294 0.18945 -0.04699 0.21536 -0.01921 C 0.2401 0.00718 0.20247 -0.03356 0.22369 -0.00949 C 0.22734 -0.00532 0.23606 0.00278 0.23945 0.00533 C 0.24062 0.00625 0.24192 0.00648 0.24322 0.00718 C 0.25338 -0.00208 0.24453 0.00672 0.25703 -0.00949 C 0.26197 -0.01574 0.26614 -0.02453 0.27187 -0.02754 C 0.27617 -0.02986 0.28059 -0.03148 0.28489 -0.03426 C 0.28776 -0.03588 0.29036 -0.03842 0.29322 -0.04074 C 0.29505 -0.04236 0.29674 -0.04467 0.29869 -0.0456 C 0.31158 -0.05162 0.35078 -0.05208 0.35247 -0.05231 L 0.46263 -0.05069 C 0.46588 -0.05046 0.46888 -0.04791 0.47187 -0.0456 C 0.47421 -0.04398 0.47604 -0.04051 0.47838 -0.03912 C 0.48281 -0.03611 0.48776 -0.03541 0.49218 -0.0324 C 0.49622 -0.03009 0.50013 -0.02592 0.50338 -0.02106 C 0.50872 -0.01296 0.50546 -0.01435 0.51171 0.00047 C 0.5151 0.00857 0.51354 0.00486 0.51627 0.01204 C 0.53815 -0.01273 0.51302 0.01389 0.5496 -0.01435 C 0.55143 -0.01574 0.55247 -0.01921 0.55429 -0.02106 C 0.56432 -0.03032 0.59791 -0.04791 0.5996 -0.04907 C 0.60468 -0.05208 0.60937 -0.05671 0.61445 -0.05879 C 0.61927 -0.06111 0.62434 -0.0618 0.62929 -0.06227 C 0.65338 -0.06365 0.67747 -0.06319 0.70156 -0.06389 C 0.71692 -0.0669 0.71809 -0.06805 0.74036 -0.06227 C 0.74518 -0.06088 0.7496 -0.05648 0.75429 -0.05393 C 0.75768 -0.05208 0.76106 -0.05092 0.76445 -0.04907 C 0.78724 -0.03588 0.78177 -0.04028 0.79414 -0.02916 C 0.79505 -0.02754 0.79609 -0.02615 0.79687 -0.0243 C 0.80377 -0.00856 0.79843 -0.01828 0.80156 -0.01273 L 0.80156 -0.0125 " pathEditMode="relative" rAng="0" ptsTypes="AAAAAAAAAAAAAAAAAAAAAAAAAAAAAAAAAAAAA">
                                      <p:cBhvr>
                                        <p:cTn id="75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432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06 L 0.1806 -0.07037 C 0.21771 -0.08102 0.27409 -0.08634 0.33386 -0.08634 C 0.40052 -0.08634 0.45521 -0.08102 0.49245 -0.07037 L 0.67422 -0.0206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5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7" grpId="0"/>
      <p:bldP spid="49" grpId="0"/>
      <p:bldP spid="51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D111A8-8F58-4081-9B1E-3EEF99A6651B}"/>
              </a:ext>
            </a:extLst>
          </p:cNvPr>
          <p:cNvGrpSpPr/>
          <p:nvPr/>
        </p:nvGrpSpPr>
        <p:grpSpPr>
          <a:xfrm>
            <a:off x="963466" y="1789963"/>
            <a:ext cx="8925913" cy="4292371"/>
            <a:chOff x="1435395" y="1364511"/>
            <a:chExt cx="8583912" cy="427900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7C11B78-1DCF-4C51-A163-0C97D5776B96}"/>
                </a:ext>
              </a:extLst>
            </p:cNvPr>
            <p:cNvSpPr/>
            <p:nvPr/>
          </p:nvSpPr>
          <p:spPr>
            <a:xfrm>
              <a:off x="1742165" y="1776062"/>
              <a:ext cx="8277142" cy="3867454"/>
            </a:xfrm>
            <a:custGeom>
              <a:avLst/>
              <a:gdLst>
                <a:gd name="connsiteX0" fmla="*/ 7977435 w 8277142"/>
                <a:gd name="connsiteY0" fmla="*/ 0 h 3867454"/>
                <a:gd name="connsiteX1" fmla="*/ 7984930 w 8277142"/>
                <a:gd name="connsiteY1" fmla="*/ 4069 h 3867454"/>
                <a:gd name="connsiteX2" fmla="*/ 8277142 w 8277142"/>
                <a:gd name="connsiteY2" fmla="*/ 553653 h 3867454"/>
                <a:gd name="connsiteX3" fmla="*/ 8277142 w 8277142"/>
                <a:gd name="connsiteY3" fmla="*/ 3204678 h 3867454"/>
                <a:gd name="connsiteX4" fmla="*/ 7614366 w 8277142"/>
                <a:gd name="connsiteY4" fmla="*/ 3867454 h 3867454"/>
                <a:gd name="connsiteX5" fmla="*/ 614625 w 8277142"/>
                <a:gd name="connsiteY5" fmla="*/ 3867454 h 3867454"/>
                <a:gd name="connsiteX6" fmla="*/ 3933 w 8277142"/>
                <a:gd name="connsiteY6" fmla="*/ 3462661 h 3867454"/>
                <a:gd name="connsiteX7" fmla="*/ 0 w 8277142"/>
                <a:gd name="connsiteY7" fmla="*/ 3449988 h 3867454"/>
                <a:gd name="connsiteX8" fmla="*/ 105086 w 8277142"/>
                <a:gd name="connsiteY8" fmla="*/ 3507027 h 3867454"/>
                <a:gd name="connsiteX9" fmla="*/ 363068 w 8277142"/>
                <a:gd name="connsiteY9" fmla="*/ 3559111 h 3867454"/>
                <a:gd name="connsiteX10" fmla="*/ 7362809 w 8277142"/>
                <a:gd name="connsiteY10" fmla="*/ 3559111 h 3867454"/>
                <a:gd name="connsiteX11" fmla="*/ 8025585 w 8277142"/>
                <a:gd name="connsiteY11" fmla="*/ 2896335 h 3867454"/>
                <a:gd name="connsiteX12" fmla="*/ 8025585 w 8277142"/>
                <a:gd name="connsiteY12" fmla="*/ 245310 h 3867454"/>
                <a:gd name="connsiteX13" fmla="*/ 8012120 w 8277142"/>
                <a:gd name="connsiteY13" fmla="*/ 111738 h 386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77142" h="3867454">
                  <a:moveTo>
                    <a:pt x="7977435" y="0"/>
                  </a:moveTo>
                  <a:lnTo>
                    <a:pt x="7984930" y="4069"/>
                  </a:lnTo>
                  <a:cubicBezTo>
                    <a:pt x="8161230" y="123175"/>
                    <a:pt x="8277142" y="324878"/>
                    <a:pt x="8277142" y="553653"/>
                  </a:cubicBezTo>
                  <a:lnTo>
                    <a:pt x="8277142" y="3204678"/>
                  </a:lnTo>
                  <a:cubicBezTo>
                    <a:pt x="8277142" y="3570719"/>
                    <a:pt x="7980407" y="3867454"/>
                    <a:pt x="7614366" y="3867454"/>
                  </a:cubicBezTo>
                  <a:lnTo>
                    <a:pt x="614625" y="3867454"/>
                  </a:lnTo>
                  <a:cubicBezTo>
                    <a:pt x="340094" y="3867454"/>
                    <a:pt x="104548" y="3700541"/>
                    <a:pt x="3933" y="3462661"/>
                  </a:cubicBezTo>
                  <a:lnTo>
                    <a:pt x="0" y="3449988"/>
                  </a:lnTo>
                  <a:lnTo>
                    <a:pt x="105086" y="3507027"/>
                  </a:lnTo>
                  <a:cubicBezTo>
                    <a:pt x="184379" y="3540565"/>
                    <a:pt x="271558" y="3559111"/>
                    <a:pt x="363068" y="3559111"/>
                  </a:cubicBezTo>
                  <a:lnTo>
                    <a:pt x="7362809" y="3559111"/>
                  </a:lnTo>
                  <a:cubicBezTo>
                    <a:pt x="7728850" y="3559111"/>
                    <a:pt x="8025585" y="3262376"/>
                    <a:pt x="8025585" y="2896335"/>
                  </a:cubicBezTo>
                  <a:lnTo>
                    <a:pt x="8025585" y="245310"/>
                  </a:lnTo>
                  <a:cubicBezTo>
                    <a:pt x="8025585" y="199555"/>
                    <a:pt x="8020949" y="154883"/>
                    <a:pt x="8012120" y="111738"/>
                  </a:cubicBezTo>
                  <a:close/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915804-0684-48C9-9C43-D34BBB257308}"/>
                </a:ext>
              </a:extLst>
            </p:cNvPr>
            <p:cNvSpPr/>
            <p:nvPr/>
          </p:nvSpPr>
          <p:spPr>
            <a:xfrm>
              <a:off x="1435395" y="1364511"/>
              <a:ext cx="8325293" cy="3976577"/>
            </a:xfrm>
            <a:prstGeom prst="roundRect">
              <a:avLst/>
            </a:prstGeom>
            <a:solidFill>
              <a:schemeClr val="bg2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BA9C165-AB77-4549-B54C-051C7414F944}"/>
              </a:ext>
            </a:extLst>
          </p:cNvPr>
          <p:cNvGrpSpPr/>
          <p:nvPr/>
        </p:nvGrpSpPr>
        <p:grpSpPr>
          <a:xfrm>
            <a:off x="1063209" y="234778"/>
            <a:ext cx="6637582" cy="1276149"/>
            <a:chOff x="1063209" y="234778"/>
            <a:chExt cx="6637582" cy="1276149"/>
          </a:xfrm>
        </p:grpSpPr>
        <p:pic>
          <p:nvPicPr>
            <p:cNvPr id="1030" name="Picture 6" descr="Free Wood Sign Cliparts, Download Free Wood Sign Cliparts png images, Free  ClipArts on Clipart Library">
              <a:extLst>
                <a:ext uri="{FF2B5EF4-FFF2-40B4-BE49-F238E27FC236}">
                  <a16:creationId xmlns:a16="http://schemas.microsoft.com/office/drawing/2014/main" id="{1B825B15-0EB1-4462-9D7C-7B471F78B0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" t="1934" r="1773" b="3359"/>
            <a:stretch/>
          </p:blipFill>
          <p:spPr bwMode="auto">
            <a:xfrm>
              <a:off x="1063209" y="234778"/>
              <a:ext cx="5971906" cy="1276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CAD5C0-7976-4CFA-A200-0F66115738AB}"/>
                </a:ext>
              </a:extLst>
            </p:cNvPr>
            <p:cNvSpPr txBox="1"/>
            <p:nvPr/>
          </p:nvSpPr>
          <p:spPr>
            <a:xfrm>
              <a:off x="1886400" y="500272"/>
              <a:ext cx="5814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2">
                      <a:lumMod val="75000"/>
                    </a:schemeClr>
                  </a:solidFill>
                </a:rPr>
                <a:t>GIẢI NGHĨA TỪ:</a:t>
              </a:r>
            </a:p>
          </p:txBody>
        </p:sp>
      </p:grpSp>
      <p:pic>
        <p:nvPicPr>
          <p:cNvPr id="5124" name="Picture 4" descr="Download Free png Bamboo PNG, Download PNG image with transparent ... |  Bamboo art, Tree wall art, Bamboo drawing">
            <a:extLst>
              <a:ext uri="{FF2B5EF4-FFF2-40B4-BE49-F238E27FC236}">
                <a16:creationId xmlns:a16="http://schemas.microsoft.com/office/drawing/2014/main" id="{92038B8A-07B3-4EBF-89B0-A8DB24A8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297" y="-235132"/>
            <a:ext cx="5443406" cy="72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awaii Cloud Illustration-019 Graphic by Intanseptianakartika · Creative  Fabrica">
            <a:extLst>
              <a:ext uri="{FF2B5EF4-FFF2-40B4-BE49-F238E27FC236}">
                <a16:creationId xmlns:a16="http://schemas.microsoft.com/office/drawing/2014/main" id="{A8E79FED-5747-4423-A3F5-AD0C4487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513" y="3775703"/>
            <a:ext cx="4136724" cy="31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alloween What is it? | Baamboozle">
            <a:extLst>
              <a:ext uri="{FF2B5EF4-FFF2-40B4-BE49-F238E27FC236}">
                <a16:creationId xmlns:a16="http://schemas.microsoft.com/office/drawing/2014/main" id="{FDD53FA6-CF40-4C24-8539-745DB7461D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99" y="2638692"/>
            <a:ext cx="3381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D10F85-A850-43B9-B3A5-8D0618DB1FF6}"/>
              </a:ext>
            </a:extLst>
          </p:cNvPr>
          <p:cNvGrpSpPr/>
          <p:nvPr/>
        </p:nvGrpSpPr>
        <p:grpSpPr>
          <a:xfrm>
            <a:off x="2746188" y="4354845"/>
            <a:ext cx="3759200" cy="3559248"/>
            <a:chOff x="2667000" y="-60251"/>
            <a:chExt cx="6858000" cy="6858000"/>
          </a:xfrm>
        </p:grpSpPr>
        <p:pic>
          <p:nvPicPr>
            <p:cNvPr id="18" name="Picture 2" descr="Cartoon Copper Pot Stock Illustrations – 732 Cartoon Copper Pot Stock  Illustrations, Vectors &amp; Clipart - Dreamstime">
              <a:extLst>
                <a:ext uri="{FF2B5EF4-FFF2-40B4-BE49-F238E27FC236}">
                  <a16:creationId xmlns:a16="http://schemas.microsoft.com/office/drawing/2014/main" id="{83E516D8-844A-491C-AFD5-1A445DDB6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-60251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F09C99-B5A8-44AC-B6B2-2AE708F09AB4}"/>
                </a:ext>
              </a:extLst>
            </p:cNvPr>
            <p:cNvSpPr/>
            <p:nvPr/>
          </p:nvSpPr>
          <p:spPr>
            <a:xfrm>
              <a:off x="4806874" y="3014889"/>
              <a:ext cx="2229632" cy="707720"/>
            </a:xfrm>
            <a:prstGeom prst="ellipse">
              <a:avLst/>
            </a:prstGeom>
            <a:solidFill>
              <a:srgbClr val="A1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9F5B1B-15ED-4C6C-8F64-785EEA676E71}"/>
                </a:ext>
              </a:extLst>
            </p:cNvPr>
            <p:cNvSpPr/>
            <p:nvPr/>
          </p:nvSpPr>
          <p:spPr>
            <a:xfrm>
              <a:off x="4806874" y="3216007"/>
              <a:ext cx="2229632" cy="707720"/>
            </a:xfrm>
            <a:prstGeom prst="ellipse">
              <a:avLst/>
            </a:prstGeom>
            <a:solidFill>
              <a:srgbClr val="A1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E9980F-B8F6-41CF-B383-BCFD8DD7D8F5}"/>
                </a:ext>
              </a:extLst>
            </p:cNvPr>
            <p:cNvSpPr/>
            <p:nvPr/>
          </p:nvSpPr>
          <p:spPr>
            <a:xfrm>
              <a:off x="6402137" y="3236771"/>
              <a:ext cx="743210" cy="707720"/>
            </a:xfrm>
            <a:prstGeom prst="ellipse">
              <a:avLst/>
            </a:prstGeom>
            <a:solidFill>
              <a:srgbClr val="A1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02E3B96-AD9B-4815-87B5-086E0476BFD4}"/>
                </a:ext>
              </a:extLst>
            </p:cNvPr>
            <p:cNvSpPr/>
            <p:nvPr/>
          </p:nvSpPr>
          <p:spPr>
            <a:xfrm>
              <a:off x="7145347" y="3216007"/>
              <a:ext cx="411270" cy="707720"/>
            </a:xfrm>
            <a:prstGeom prst="ellipse">
              <a:avLst/>
            </a:prstGeom>
            <a:solidFill>
              <a:srgbClr val="8D4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13DD48-F7F8-47C5-810B-05A38D34E0A3}"/>
              </a:ext>
            </a:extLst>
          </p:cNvPr>
          <p:cNvGrpSpPr/>
          <p:nvPr/>
        </p:nvGrpSpPr>
        <p:grpSpPr>
          <a:xfrm rot="20550030" flipH="1">
            <a:off x="23700" y="5591943"/>
            <a:ext cx="1069579" cy="1315359"/>
            <a:chOff x="8344874" y="472551"/>
            <a:chExt cx="2223239" cy="3194399"/>
          </a:xfrm>
        </p:grpSpPr>
        <p:sp>
          <p:nvSpPr>
            <p:cNvPr id="25" name="Google Shape;869;p34">
              <a:extLst>
                <a:ext uri="{FF2B5EF4-FFF2-40B4-BE49-F238E27FC236}">
                  <a16:creationId xmlns:a16="http://schemas.microsoft.com/office/drawing/2014/main" id="{956E79F2-F448-4F3B-8616-5F4BC6E7E80A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27B5F2-97D0-458D-AF28-0A7E8E63F2C5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8" name="Google Shape;868;p34">
                <a:extLst>
                  <a:ext uri="{FF2B5EF4-FFF2-40B4-BE49-F238E27FC236}">
                    <a16:creationId xmlns:a16="http://schemas.microsoft.com/office/drawing/2014/main" id="{5C07686F-ADE4-4FBF-90E5-EE6CE0E2FC5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870;p34">
                <a:extLst>
                  <a:ext uri="{FF2B5EF4-FFF2-40B4-BE49-F238E27FC236}">
                    <a16:creationId xmlns:a16="http://schemas.microsoft.com/office/drawing/2014/main" id="{256C6A5A-A8FF-43C3-A246-FD6131BE19DF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871;p34">
                <a:extLst>
                  <a:ext uri="{FF2B5EF4-FFF2-40B4-BE49-F238E27FC236}">
                    <a16:creationId xmlns:a16="http://schemas.microsoft.com/office/drawing/2014/main" id="{EF0D403F-A9C9-429B-BA22-0AAF0E301D30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2;p34">
                <a:extLst>
                  <a:ext uri="{FF2B5EF4-FFF2-40B4-BE49-F238E27FC236}">
                    <a16:creationId xmlns:a16="http://schemas.microsoft.com/office/drawing/2014/main" id="{0567EE8B-5C7E-4757-82C7-EFF5142896E1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3;p34">
                <a:extLst>
                  <a:ext uri="{FF2B5EF4-FFF2-40B4-BE49-F238E27FC236}">
                    <a16:creationId xmlns:a16="http://schemas.microsoft.com/office/drawing/2014/main" id="{B1A7DAB5-6F49-4380-9236-4C96EE68131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5;p34">
                <a:extLst>
                  <a:ext uri="{FF2B5EF4-FFF2-40B4-BE49-F238E27FC236}">
                    <a16:creationId xmlns:a16="http://schemas.microsoft.com/office/drawing/2014/main" id="{BB092ED8-5122-48E4-9393-496676429B4E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" name="Google Shape;876;p34">
              <a:extLst>
                <a:ext uri="{FF2B5EF4-FFF2-40B4-BE49-F238E27FC236}">
                  <a16:creationId xmlns:a16="http://schemas.microsoft.com/office/drawing/2014/main" id="{6942FF0D-7A9B-4303-AA68-D41D2A8F4F95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A7218F-385B-4269-A4CA-E2B747F8CEE1}"/>
              </a:ext>
            </a:extLst>
          </p:cNvPr>
          <p:cNvGrpSpPr/>
          <p:nvPr/>
        </p:nvGrpSpPr>
        <p:grpSpPr>
          <a:xfrm flipH="1">
            <a:off x="448283" y="5944060"/>
            <a:ext cx="749892" cy="956875"/>
            <a:chOff x="8344874" y="472551"/>
            <a:chExt cx="2223239" cy="3194399"/>
          </a:xfrm>
        </p:grpSpPr>
        <p:sp>
          <p:nvSpPr>
            <p:cNvPr id="35" name="Google Shape;869;p34">
              <a:extLst>
                <a:ext uri="{FF2B5EF4-FFF2-40B4-BE49-F238E27FC236}">
                  <a16:creationId xmlns:a16="http://schemas.microsoft.com/office/drawing/2014/main" id="{EE418822-DC97-43A0-A347-F3B013B52460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4C6DA13-D292-4CB0-ABD4-28E67A61E51A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8" name="Google Shape;868;p34">
                <a:extLst>
                  <a:ext uri="{FF2B5EF4-FFF2-40B4-BE49-F238E27FC236}">
                    <a16:creationId xmlns:a16="http://schemas.microsoft.com/office/drawing/2014/main" id="{9708615B-4FD3-4065-AF10-3FC68ADB8807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870;p34">
                <a:extLst>
                  <a:ext uri="{FF2B5EF4-FFF2-40B4-BE49-F238E27FC236}">
                    <a16:creationId xmlns:a16="http://schemas.microsoft.com/office/drawing/2014/main" id="{55235BD6-FD8F-4C20-A0FD-E001137626F3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871;p34">
                <a:extLst>
                  <a:ext uri="{FF2B5EF4-FFF2-40B4-BE49-F238E27FC236}">
                    <a16:creationId xmlns:a16="http://schemas.microsoft.com/office/drawing/2014/main" id="{E56761AE-5E46-4489-9433-86833194BFF7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872;p34">
                <a:extLst>
                  <a:ext uri="{FF2B5EF4-FFF2-40B4-BE49-F238E27FC236}">
                    <a16:creationId xmlns:a16="http://schemas.microsoft.com/office/drawing/2014/main" id="{E9D81CC9-E0F6-4B2E-B887-4340C2919785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873;p34">
                <a:extLst>
                  <a:ext uri="{FF2B5EF4-FFF2-40B4-BE49-F238E27FC236}">
                    <a16:creationId xmlns:a16="http://schemas.microsoft.com/office/drawing/2014/main" id="{24A4DBE4-8072-4D32-8096-EF1BB9695312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5;p34">
                <a:extLst>
                  <a:ext uri="{FF2B5EF4-FFF2-40B4-BE49-F238E27FC236}">
                    <a16:creationId xmlns:a16="http://schemas.microsoft.com/office/drawing/2014/main" id="{4D011A11-DBB9-4CDD-8EEF-01A047C66FCF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" name="Google Shape;876;p34">
              <a:extLst>
                <a:ext uri="{FF2B5EF4-FFF2-40B4-BE49-F238E27FC236}">
                  <a16:creationId xmlns:a16="http://schemas.microsoft.com/office/drawing/2014/main" id="{987F2842-3270-423A-A469-0CB87098927F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F12011-3EA1-4DB5-A17D-3E8B64B54976}"/>
              </a:ext>
            </a:extLst>
          </p:cNvPr>
          <p:cNvSpPr txBox="1"/>
          <p:nvPr/>
        </p:nvSpPr>
        <p:spPr>
          <a:xfrm>
            <a:off x="1797968" y="2362190"/>
            <a:ext cx="3542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>
                    <a:lumMod val="10000"/>
                  </a:schemeClr>
                </a:solidFill>
              </a:rPr>
              <a:t>bùng boong: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BE80CC-EE73-4182-9673-25F447E7BA40}"/>
              </a:ext>
            </a:extLst>
          </p:cNvPr>
          <p:cNvSpPr txBox="1"/>
          <p:nvPr/>
        </p:nvSpPr>
        <p:spPr>
          <a:xfrm>
            <a:off x="1816112" y="3135627"/>
            <a:ext cx="66981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>
                    <a:lumMod val="10000"/>
                  </a:schemeClr>
                </a:solidFill>
              </a:rPr>
              <a:t>loẹt quẹt: </a:t>
            </a:r>
            <a:r>
              <a:rPr lang="vi-VN" sz="44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mô phỏng tiếng như tiếng guốc dép đi lê trên nền cứng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4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0" descr="Forecast Cloud Illustration Clouds Transparent PNG &amp; SVG Vector">
            <a:extLst>
              <a:ext uri="{FF2B5EF4-FFF2-40B4-BE49-F238E27FC236}">
                <a16:creationId xmlns:a16="http://schemas.microsoft.com/office/drawing/2014/main" id="{495AA023-D1B0-42B3-8AB9-2CB021B6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8" y="-60894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CAFFE58-FDF8-4F90-A83C-FE1F2CEF6C31}"/>
              </a:ext>
            </a:extLst>
          </p:cNvPr>
          <p:cNvGrpSpPr/>
          <p:nvPr/>
        </p:nvGrpSpPr>
        <p:grpSpPr>
          <a:xfrm>
            <a:off x="1435395" y="1084231"/>
            <a:ext cx="7814458" cy="4816949"/>
            <a:chOff x="1435395" y="1364511"/>
            <a:chExt cx="8583912" cy="427900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915804-0684-48C9-9C43-D34BBB257308}"/>
                </a:ext>
              </a:extLst>
            </p:cNvPr>
            <p:cNvSpPr/>
            <p:nvPr/>
          </p:nvSpPr>
          <p:spPr>
            <a:xfrm>
              <a:off x="1435395" y="1364511"/>
              <a:ext cx="8325293" cy="3976577"/>
            </a:xfrm>
            <a:prstGeom prst="roundRect">
              <a:avLst/>
            </a:prstGeom>
            <a:solidFill>
              <a:schemeClr val="bg2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7C11B78-1DCF-4C51-A163-0C97D5776B96}"/>
                </a:ext>
              </a:extLst>
            </p:cNvPr>
            <p:cNvSpPr/>
            <p:nvPr/>
          </p:nvSpPr>
          <p:spPr>
            <a:xfrm>
              <a:off x="1742165" y="1776062"/>
              <a:ext cx="8277142" cy="3867454"/>
            </a:xfrm>
            <a:custGeom>
              <a:avLst/>
              <a:gdLst>
                <a:gd name="connsiteX0" fmla="*/ 7977435 w 8277142"/>
                <a:gd name="connsiteY0" fmla="*/ 0 h 3867454"/>
                <a:gd name="connsiteX1" fmla="*/ 7984930 w 8277142"/>
                <a:gd name="connsiteY1" fmla="*/ 4069 h 3867454"/>
                <a:gd name="connsiteX2" fmla="*/ 8277142 w 8277142"/>
                <a:gd name="connsiteY2" fmla="*/ 553653 h 3867454"/>
                <a:gd name="connsiteX3" fmla="*/ 8277142 w 8277142"/>
                <a:gd name="connsiteY3" fmla="*/ 3204678 h 3867454"/>
                <a:gd name="connsiteX4" fmla="*/ 7614366 w 8277142"/>
                <a:gd name="connsiteY4" fmla="*/ 3867454 h 3867454"/>
                <a:gd name="connsiteX5" fmla="*/ 614625 w 8277142"/>
                <a:gd name="connsiteY5" fmla="*/ 3867454 h 3867454"/>
                <a:gd name="connsiteX6" fmla="*/ 3933 w 8277142"/>
                <a:gd name="connsiteY6" fmla="*/ 3462661 h 3867454"/>
                <a:gd name="connsiteX7" fmla="*/ 0 w 8277142"/>
                <a:gd name="connsiteY7" fmla="*/ 3449988 h 3867454"/>
                <a:gd name="connsiteX8" fmla="*/ 105086 w 8277142"/>
                <a:gd name="connsiteY8" fmla="*/ 3507027 h 3867454"/>
                <a:gd name="connsiteX9" fmla="*/ 363068 w 8277142"/>
                <a:gd name="connsiteY9" fmla="*/ 3559111 h 3867454"/>
                <a:gd name="connsiteX10" fmla="*/ 7362809 w 8277142"/>
                <a:gd name="connsiteY10" fmla="*/ 3559111 h 3867454"/>
                <a:gd name="connsiteX11" fmla="*/ 8025585 w 8277142"/>
                <a:gd name="connsiteY11" fmla="*/ 2896335 h 3867454"/>
                <a:gd name="connsiteX12" fmla="*/ 8025585 w 8277142"/>
                <a:gd name="connsiteY12" fmla="*/ 245310 h 3867454"/>
                <a:gd name="connsiteX13" fmla="*/ 8012120 w 8277142"/>
                <a:gd name="connsiteY13" fmla="*/ 111738 h 386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77142" h="3867454">
                  <a:moveTo>
                    <a:pt x="7977435" y="0"/>
                  </a:moveTo>
                  <a:lnTo>
                    <a:pt x="7984930" y="4069"/>
                  </a:lnTo>
                  <a:cubicBezTo>
                    <a:pt x="8161230" y="123175"/>
                    <a:pt x="8277142" y="324878"/>
                    <a:pt x="8277142" y="553653"/>
                  </a:cubicBezTo>
                  <a:lnTo>
                    <a:pt x="8277142" y="3204678"/>
                  </a:lnTo>
                  <a:cubicBezTo>
                    <a:pt x="8277142" y="3570719"/>
                    <a:pt x="7980407" y="3867454"/>
                    <a:pt x="7614366" y="3867454"/>
                  </a:cubicBezTo>
                  <a:lnTo>
                    <a:pt x="614625" y="3867454"/>
                  </a:lnTo>
                  <a:cubicBezTo>
                    <a:pt x="340094" y="3867454"/>
                    <a:pt x="104548" y="3700541"/>
                    <a:pt x="3933" y="3462661"/>
                  </a:cubicBezTo>
                  <a:lnTo>
                    <a:pt x="0" y="3449988"/>
                  </a:lnTo>
                  <a:lnTo>
                    <a:pt x="105086" y="3507027"/>
                  </a:lnTo>
                  <a:cubicBezTo>
                    <a:pt x="184379" y="3540565"/>
                    <a:pt x="271558" y="3559111"/>
                    <a:pt x="363068" y="3559111"/>
                  </a:cubicBezTo>
                  <a:lnTo>
                    <a:pt x="7362809" y="3559111"/>
                  </a:lnTo>
                  <a:cubicBezTo>
                    <a:pt x="7728850" y="3559111"/>
                    <a:pt x="8025585" y="3262376"/>
                    <a:pt x="8025585" y="2896335"/>
                  </a:cubicBezTo>
                  <a:lnTo>
                    <a:pt x="8025585" y="245310"/>
                  </a:lnTo>
                  <a:cubicBezTo>
                    <a:pt x="8025585" y="199555"/>
                    <a:pt x="8020949" y="154883"/>
                    <a:pt x="8012120" y="111738"/>
                  </a:cubicBezTo>
                  <a:close/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5FB775-ECF7-42AA-93B4-EA258963FE8A}"/>
              </a:ext>
            </a:extLst>
          </p:cNvPr>
          <p:cNvSpPr txBox="1"/>
          <p:nvPr/>
        </p:nvSpPr>
        <p:spPr>
          <a:xfrm>
            <a:off x="2418948" y="2417083"/>
            <a:ext cx="45062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Ve ngân khúc nh</a:t>
            </a:r>
          </a:p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Gió h      lao xao</a:t>
            </a:r>
          </a:p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Lũy tre x     xào</a:t>
            </a:r>
          </a:p>
          <a:p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Đồng quê b      ngát.</a:t>
            </a:r>
          </a:p>
          <a:p>
            <a:pPr algn="r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Gia Hân</a:t>
            </a:r>
          </a:p>
        </p:txBody>
      </p:sp>
      <p:pic>
        <p:nvPicPr>
          <p:cNvPr id="3074" name="Picture 2" descr="Day6 YouTube When You Love Someone Cicadidae, youtube, brush Footed Butterfly, fauna, moth png thumbnail">
            <a:extLst>
              <a:ext uri="{FF2B5EF4-FFF2-40B4-BE49-F238E27FC236}">
                <a16:creationId xmlns:a16="http://schemas.microsoft.com/office/drawing/2014/main" id="{C5E3CB38-8489-492F-AF20-D9F9DA418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5193" r="2663" b="4382"/>
          <a:stretch/>
        </p:blipFill>
        <p:spPr bwMode="auto">
          <a:xfrm>
            <a:off x="8015644" y="1306118"/>
            <a:ext cx="1234209" cy="1176195"/>
          </a:xfrm>
          <a:prstGeom prst="roundRect">
            <a:avLst>
              <a:gd name="adj" fmla="val 1914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7B0F0C4-A6C0-4583-940A-D7634D1F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9" y="956819"/>
            <a:ext cx="1659932" cy="10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94DFB45-881A-46FC-A538-76769D37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75" y="3534840"/>
            <a:ext cx="1659932" cy="10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3A6B26EB-235C-464C-9B81-0F0C45EC9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5162500"/>
            <a:ext cx="3126840" cy="2188788"/>
          </a:xfrm>
          <a:prstGeom prst="rect">
            <a:avLst/>
          </a:prstGeom>
        </p:spPr>
      </p:pic>
      <p:pic>
        <p:nvPicPr>
          <p:cNvPr id="29" name="Picture 28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CEDAC3EE-2842-4D15-BB2C-F5EFF8316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43" y="5162500"/>
            <a:ext cx="3126840" cy="2188788"/>
          </a:xfrm>
          <a:prstGeom prst="rect">
            <a:avLst/>
          </a:prstGeom>
        </p:spPr>
      </p:pic>
      <p:pic>
        <p:nvPicPr>
          <p:cNvPr id="44" name="Picture 10" descr="Forecast Cloud Illustration Clouds Transparent PNG &amp; SVG Vector">
            <a:extLst>
              <a:ext uri="{FF2B5EF4-FFF2-40B4-BE49-F238E27FC236}">
                <a16:creationId xmlns:a16="http://schemas.microsoft.com/office/drawing/2014/main" id="{06907522-7F12-4FF6-AE67-C9139BA9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699" y="30633"/>
            <a:ext cx="1821232" cy="18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C3A56BE0-8CE3-4605-890C-8EAADB623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1" y="5162500"/>
            <a:ext cx="3126840" cy="2188788"/>
          </a:xfrm>
          <a:prstGeom prst="rect">
            <a:avLst/>
          </a:prstGeom>
        </p:spPr>
      </p:pic>
      <p:pic>
        <p:nvPicPr>
          <p:cNvPr id="31" name="Picture 30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70F5EC89-A89D-4991-8166-B51C1F543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70" y="5162500"/>
            <a:ext cx="3126840" cy="2188788"/>
          </a:xfrm>
          <a:prstGeom prst="rect">
            <a:avLst/>
          </a:prstGeom>
        </p:spPr>
      </p:pic>
      <p:pic>
        <p:nvPicPr>
          <p:cNvPr id="32" name="Picture 31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10C2F23C-2C06-4C3B-B031-E4036F8DF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79" y="5185300"/>
            <a:ext cx="3126840" cy="2188788"/>
          </a:xfrm>
          <a:prstGeom prst="rect">
            <a:avLst/>
          </a:prstGeom>
        </p:spPr>
      </p:pic>
      <p:pic>
        <p:nvPicPr>
          <p:cNvPr id="37" name="图片 13">
            <a:extLst>
              <a:ext uri="{FF2B5EF4-FFF2-40B4-BE49-F238E27FC236}">
                <a16:creationId xmlns:a16="http://schemas.microsoft.com/office/drawing/2014/main" id="{C658317A-63C6-4697-A145-47B12424B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36" y="-23192"/>
            <a:ext cx="2535874" cy="6460829"/>
          </a:xfrm>
          <a:prstGeom prst="rect">
            <a:avLst/>
          </a:prstGeom>
        </p:spPr>
      </p:pic>
      <p:pic>
        <p:nvPicPr>
          <p:cNvPr id="33" name="Picture 32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0B2B117A-53AB-4B26-B31D-3A7E106A9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27" y="5162500"/>
            <a:ext cx="3126840" cy="2188788"/>
          </a:xfrm>
          <a:prstGeom prst="rect">
            <a:avLst/>
          </a:prstGeom>
        </p:spPr>
      </p:pic>
      <p:pic>
        <p:nvPicPr>
          <p:cNvPr id="35" name="Picture 34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49B70A2F-0271-4E49-93F3-EFBD433B3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375" y="5162500"/>
            <a:ext cx="3126840" cy="2188788"/>
          </a:xfrm>
          <a:prstGeom prst="rect">
            <a:avLst/>
          </a:prstGeom>
        </p:spPr>
      </p:pic>
      <p:pic>
        <p:nvPicPr>
          <p:cNvPr id="38" name="图片 14">
            <a:extLst>
              <a:ext uri="{FF2B5EF4-FFF2-40B4-BE49-F238E27FC236}">
                <a16:creationId xmlns:a16="http://schemas.microsoft.com/office/drawing/2014/main" id="{75B6FEB9-A06F-46CE-B447-1FCAD2D12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90" y="-400621"/>
            <a:ext cx="3349952" cy="47856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A99605-31AC-4137-BB0E-26E8CEE51E38}"/>
              </a:ext>
            </a:extLst>
          </p:cNvPr>
          <p:cNvGrpSpPr/>
          <p:nvPr/>
        </p:nvGrpSpPr>
        <p:grpSpPr>
          <a:xfrm>
            <a:off x="-633434" y="2114974"/>
            <a:ext cx="2195202" cy="2661209"/>
            <a:chOff x="-633434" y="2114974"/>
            <a:chExt cx="2195202" cy="2661209"/>
          </a:xfrm>
        </p:grpSpPr>
        <p:pic>
          <p:nvPicPr>
            <p:cNvPr id="39" name="图片 15">
              <a:extLst>
                <a:ext uri="{FF2B5EF4-FFF2-40B4-BE49-F238E27FC236}">
                  <a16:creationId xmlns:a16="http://schemas.microsoft.com/office/drawing/2014/main" id="{BCCDF518-7F74-4F7D-BA7B-A58FB526D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2132" flipH="1">
              <a:off x="-633434" y="2157175"/>
              <a:ext cx="1910056" cy="2619008"/>
            </a:xfrm>
            <a:prstGeom prst="rect">
              <a:avLst/>
            </a:prstGeom>
          </p:spPr>
        </p:pic>
        <p:pic>
          <p:nvPicPr>
            <p:cNvPr id="40" name="图片 16">
              <a:extLst>
                <a:ext uri="{FF2B5EF4-FFF2-40B4-BE49-F238E27FC236}">
                  <a16:creationId xmlns:a16="http://schemas.microsoft.com/office/drawing/2014/main" id="{7990EB89-D8BD-48EC-8280-B3DEEAF5A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2132" flipH="1">
              <a:off x="171475" y="2114974"/>
              <a:ext cx="1390293" cy="1906326"/>
            </a:xfrm>
            <a:prstGeom prst="rect">
              <a:avLst/>
            </a:prstGeom>
          </p:spPr>
        </p:pic>
      </p:grpSp>
      <p:pic>
        <p:nvPicPr>
          <p:cNvPr id="3082" name="Picture 10" descr="Forecast Cloud Illustration Clouds Transparent PNG &amp; SVG Vector">
            <a:extLst>
              <a:ext uri="{FF2B5EF4-FFF2-40B4-BE49-F238E27FC236}">
                <a16:creationId xmlns:a16="http://schemas.microsoft.com/office/drawing/2014/main" id="{415BAB0F-26EA-4473-A86A-94782840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529" y="-94796"/>
            <a:ext cx="1821232" cy="18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Forecast Cloud Illustration Clouds Transparent PNG &amp; SVG Vector">
            <a:extLst>
              <a:ext uri="{FF2B5EF4-FFF2-40B4-BE49-F238E27FC236}">
                <a16:creationId xmlns:a16="http://schemas.microsoft.com/office/drawing/2014/main" id="{E0EB70C5-084A-451D-99BB-73F7F274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70" y="-656956"/>
            <a:ext cx="2239284" cy="22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Shape&#10;&#10;Description automatically generated">
            <a:extLst>
              <a:ext uri="{FF2B5EF4-FFF2-40B4-BE49-F238E27FC236}">
                <a16:creationId xmlns:a16="http://schemas.microsoft.com/office/drawing/2014/main" id="{9B7C5C15-F2B9-44EB-B194-AD034208A2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3" b="90000" l="3000" r="98556">
                        <a14:foregroundMark x1="13111" y1="57368" x2="60000" y2="59211"/>
                        <a14:foregroundMark x1="60000" y1="59211" x2="76667" y2="52105"/>
                        <a14:foregroundMark x1="76667" y1="52105" x2="79889" y2="35263"/>
                        <a14:foregroundMark x1="79889" y1="35263" x2="74889" y2="28947"/>
                        <a14:foregroundMark x1="74889" y1="28947" x2="81333" y2="49737"/>
                        <a14:foregroundMark x1="81333" y1="49737" x2="88000" y2="43158"/>
                        <a14:foregroundMark x1="88000" y1="43158" x2="81111" y2="41842"/>
                        <a14:foregroundMark x1="81111" y1="41842" x2="79889" y2="48947"/>
                        <a14:foregroundMark x1="66667" y1="21579" x2="78000" y2="38684"/>
                        <a14:foregroundMark x1="65333" y1="15526" x2="73111" y2="46316"/>
                        <a14:foregroundMark x1="88778" y1="28947" x2="89856" y2="68784"/>
                        <a14:foregroundMark x1="94111" y1="31579" x2="93507" y2="64720"/>
                        <a14:foregroundMark x1="94444" y1="29211" x2="98556" y2="50263"/>
                        <a14:foregroundMark x1="86556" y1="68947" x2="78444" y2="79474"/>
                        <a14:foregroundMark x1="78444" y1="79474" x2="66222" y2="82895"/>
                        <a14:foregroundMark x1="66222" y1="82895" x2="66222" y2="75789"/>
                        <a14:foregroundMark x1="70667" y1="70526" x2="73556" y2="80526"/>
                        <a14:foregroundMark x1="57778" y1="66842" x2="58111" y2="79474"/>
                        <a14:foregroundMark x1="62778" y1="17368" x2="64222" y2="34474"/>
                        <a14:foregroundMark x1="3000" y1="54474" x2="5222" y2="54211"/>
                        <a14:foregroundMark x1="72111" y1="1053" x2="72111" y2="1053"/>
                        <a14:backgroundMark x1="93889" y1="67895" x2="93889" y2="67895"/>
                        <a14:backgroundMark x1="94222" y1="66316" x2="93000" y2="68421"/>
                        <a14:backgroundMark x1="91111" y1="70789" x2="90222" y2="73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08" y="4448491"/>
            <a:ext cx="2751485" cy="11617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DE7ED38-DFB0-4F02-9E8E-8E7D09EC06F6}"/>
              </a:ext>
            </a:extLst>
          </p:cNvPr>
          <p:cNvSpPr txBox="1"/>
          <p:nvPr/>
        </p:nvSpPr>
        <p:spPr>
          <a:xfrm>
            <a:off x="2189504" y="1084232"/>
            <a:ext cx="58143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b. Vần</a:t>
            </a:r>
            <a:r>
              <a:rPr lang="en-US" sz="4000" b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b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ac</a:t>
            </a:r>
            <a:r>
              <a:rPr lang="en-US" sz="4000" b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>
                <a:solidFill>
                  <a:srgbClr val="FF0000"/>
                </a:solidFill>
              </a:rPr>
              <a:t>hoặc vần </a:t>
            </a:r>
            <a:r>
              <a:rPr lang="en-US" sz="48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en-US" sz="4000" b="1">
                <a:solidFill>
                  <a:srgbClr val="FF0000"/>
                </a:solidFill>
              </a:rPr>
              <a:t> và thêm dấu thanh (nếu cần).</a:t>
            </a:r>
          </a:p>
        </p:txBody>
      </p:sp>
      <p:pic>
        <p:nvPicPr>
          <p:cNvPr id="27" name="Picture 26" descr="Well Bee">
            <a:extLst>
              <a:ext uri="{FF2B5EF4-FFF2-40B4-BE49-F238E27FC236}">
                <a16:creationId xmlns:a16="http://schemas.microsoft.com/office/drawing/2014/main" id="{E982E9FF-6B70-43DE-850E-43E7B84E60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43" y="2419742"/>
            <a:ext cx="623965" cy="623965"/>
          </a:xfrm>
          <a:prstGeom prst="rect">
            <a:avLst/>
          </a:prstGeom>
        </p:spPr>
      </p:pic>
      <p:pic>
        <p:nvPicPr>
          <p:cNvPr id="28" name="Picture 27" descr="Well Bee">
            <a:extLst>
              <a:ext uri="{FF2B5EF4-FFF2-40B4-BE49-F238E27FC236}">
                <a16:creationId xmlns:a16="http://schemas.microsoft.com/office/drawing/2014/main" id="{9B507EB0-C24A-4D32-B937-9FE72F8C3A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40" y="3006562"/>
            <a:ext cx="623965" cy="623965"/>
          </a:xfrm>
          <a:prstGeom prst="rect">
            <a:avLst/>
          </a:prstGeom>
        </p:spPr>
      </p:pic>
      <p:pic>
        <p:nvPicPr>
          <p:cNvPr id="34" name="Picture 33" descr="Well Bee">
            <a:extLst>
              <a:ext uri="{FF2B5EF4-FFF2-40B4-BE49-F238E27FC236}">
                <a16:creationId xmlns:a16="http://schemas.microsoft.com/office/drawing/2014/main" id="{CAC05FC5-85F5-4DB6-B95E-22D7C91223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63" y="3648962"/>
            <a:ext cx="623965" cy="623965"/>
          </a:xfrm>
          <a:prstGeom prst="rect">
            <a:avLst/>
          </a:prstGeom>
        </p:spPr>
      </p:pic>
      <p:pic>
        <p:nvPicPr>
          <p:cNvPr id="41" name="Picture 40" descr="Well Bee">
            <a:extLst>
              <a:ext uri="{FF2B5EF4-FFF2-40B4-BE49-F238E27FC236}">
                <a16:creationId xmlns:a16="http://schemas.microsoft.com/office/drawing/2014/main" id="{B9A50487-9374-49F3-951C-BAFECAC6E9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13" y="4225366"/>
            <a:ext cx="623965" cy="6239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FEF80DD-30F9-414E-8BE5-4ED9E1AC2074}"/>
              </a:ext>
            </a:extLst>
          </p:cNvPr>
          <p:cNvSpPr txBox="1"/>
          <p:nvPr/>
        </p:nvSpPr>
        <p:spPr>
          <a:xfrm>
            <a:off x="5835914" y="2415173"/>
            <a:ext cx="745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ạc</a:t>
            </a:r>
            <a:endParaRPr lang="en-US" sz="40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FC4E96-9674-4B54-A15D-0F275C569F85}"/>
              </a:ext>
            </a:extLst>
          </p:cNvPr>
          <p:cNvSpPr txBox="1"/>
          <p:nvPr/>
        </p:nvSpPr>
        <p:spPr>
          <a:xfrm>
            <a:off x="3522417" y="3015051"/>
            <a:ext cx="778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át</a:t>
            </a:r>
            <a:endParaRPr lang="en-US" sz="4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4A1889-121C-40E5-BEFE-1C0F927378D4}"/>
              </a:ext>
            </a:extLst>
          </p:cNvPr>
          <p:cNvSpPr txBox="1"/>
          <p:nvPr/>
        </p:nvSpPr>
        <p:spPr>
          <a:xfrm>
            <a:off x="4171357" y="3629783"/>
            <a:ext cx="745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ạc</a:t>
            </a:r>
            <a:endParaRPr lang="en-US" sz="4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E63BBB-76A8-4C29-8BAB-B1188FDD43BC}"/>
              </a:ext>
            </a:extLst>
          </p:cNvPr>
          <p:cNvSpPr txBox="1"/>
          <p:nvPr/>
        </p:nvSpPr>
        <p:spPr>
          <a:xfrm>
            <a:off x="4807316" y="4242603"/>
            <a:ext cx="778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át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2082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0.00417 L 0.03594 0.00417 C 0.03932 -0.00301 0.04127 -0.01412 0.04622 -0.01713 C 0.05039 -0.01967 0.05495 -0.01342 0.05898 -0.00995 C 0.09258 0.01783 0.05495 -0.00578 0.08138 0.00973 C 0.08828 0.02199 0.08424 0.01736 0.10364 0.00695 C 0.10612 0.00556 0.10781 0.00186 0.11002 -0.00023 C 0.12721 -0.01643 0.09648 0.01898 0.12838 -0.0199 C 0.13997 -0.03402 0.13463 -0.03125 0.14271 -0.03402 C 0.16015 -0.01643 0.13463 -0.04444 0.15312 -0.01574 C 0.16393 0.00093 0.175 0.01227 0.18737 0.02385 C 0.18815 0.02454 0.18906 0.02477 0.18984 0.02547 C 0.19297 0.02153 0.19271 0.02246 0.19544 0.01551 C 0.19609 0.01366 0.19635 0.01158 0.197 0.00973 C 0.19818 0.00625 0.19974 0.00324 0.20091 -0.00023 C 0.21068 -0.02685 0.19831 0.00417 0.20729 -0.01713 C 0.20872 -0.02037 0.20976 -0.02407 0.21133 -0.02708 C 0.21224 -0.0287 0.21341 -0.02986 0.21458 -0.03125 C 0.22226 -0.0199 0.2168 -0.02916 0.22331 -0.01435 C 0.22383 -0.01319 0.22448 -0.0125 0.22487 -0.01157 C 0.22552 -0.01018 0.22656 -0.00717 0.22656 -0.00717 L 0.22656 -0.00717 L 0.22656 -0.00717 " pathEditMode="relative" ptsTypes="AAAAAAAAAAAAAAAAAAAAA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3000" accel="50112" decel="498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28646 0.00162 " pathEditMode="relative" rAng="0" ptsTypes="AA">
                                      <p:cBhvr>
                                        <p:cTn id="14" dur="44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3000" accel="50112" decel="498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31718 -0.00532 " pathEditMode="relative" rAng="0" ptsTypes="AA">
                                      <p:cBhvr>
                                        <p:cTn id="16" dur="445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-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3000" accel="50112" decel="498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5286 -0.00648 " pathEditMode="relative" rAng="0" ptsTypes="AA">
                                      <p:cBhvr>
                                        <p:cTn id="18" dur="44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-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3000" accel="50112" decel="498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-0.3194 0.00162 " pathEditMode="relative" rAng="0" ptsTypes="AA">
                                      <p:cBhvr>
                                        <p:cTn id="20" dur="44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45" grpId="0"/>
      <p:bldP spid="46" grpId="0"/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10;p2"/>
          <p:cNvSpPr/>
          <p:nvPr/>
        </p:nvSpPr>
        <p:spPr>
          <a:xfrm>
            <a:off x="-43838" y="3913570"/>
            <a:ext cx="12270932" cy="3421000"/>
          </a:xfrm>
          <a:custGeom>
            <a:avLst/>
            <a:gdLst/>
            <a:ahLst/>
            <a:cxnLst/>
            <a:rect l="l" t="t" r="r" b="b"/>
            <a:pathLst>
              <a:path w="202035" h="69223" extrusionOk="0">
                <a:moveTo>
                  <a:pt x="0" y="1"/>
                </a:moveTo>
                <a:lnTo>
                  <a:pt x="0" y="69222"/>
                </a:lnTo>
                <a:lnTo>
                  <a:pt x="202034" y="69222"/>
                </a:lnTo>
                <a:lnTo>
                  <a:pt x="202034" y="1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4" name="Google Shape;11;p2"/>
          <p:cNvSpPr/>
          <p:nvPr/>
        </p:nvSpPr>
        <p:spPr>
          <a:xfrm>
            <a:off x="-2580571" y="3945368"/>
            <a:ext cx="11366596" cy="1120919"/>
          </a:xfrm>
          <a:custGeom>
            <a:avLst/>
            <a:gdLst/>
            <a:ahLst/>
            <a:cxnLst/>
            <a:rect l="l" t="t" r="r" b="b"/>
            <a:pathLst>
              <a:path w="135780" h="17043" extrusionOk="0">
                <a:moveTo>
                  <a:pt x="97443" y="76"/>
                </a:moveTo>
                <a:lnTo>
                  <a:pt x="23158" y="101"/>
                </a:lnTo>
                <a:cubicBezTo>
                  <a:pt x="23158" y="101"/>
                  <a:pt x="17402" y="1"/>
                  <a:pt x="17285" y="2757"/>
                </a:cubicBezTo>
                <a:cubicBezTo>
                  <a:pt x="17169" y="5523"/>
                  <a:pt x="27469" y="5397"/>
                  <a:pt x="27469" y="5397"/>
                </a:cubicBezTo>
                <a:lnTo>
                  <a:pt x="70559" y="5280"/>
                </a:lnTo>
                <a:cubicBezTo>
                  <a:pt x="70559" y="5280"/>
                  <a:pt x="76415" y="5197"/>
                  <a:pt x="76248" y="7670"/>
                </a:cubicBezTo>
                <a:cubicBezTo>
                  <a:pt x="76073" y="10134"/>
                  <a:pt x="65706" y="9123"/>
                  <a:pt x="56758" y="9132"/>
                </a:cubicBezTo>
                <a:lnTo>
                  <a:pt x="8246" y="9040"/>
                </a:lnTo>
                <a:cubicBezTo>
                  <a:pt x="8246" y="9040"/>
                  <a:pt x="1" y="8998"/>
                  <a:pt x="1020" y="13016"/>
                </a:cubicBezTo>
                <a:cubicBezTo>
                  <a:pt x="2048" y="17043"/>
                  <a:pt x="12958" y="15999"/>
                  <a:pt x="17979" y="16232"/>
                </a:cubicBezTo>
                <a:lnTo>
                  <a:pt x="81353" y="16416"/>
                </a:lnTo>
                <a:lnTo>
                  <a:pt x="116999" y="16416"/>
                </a:lnTo>
                <a:cubicBezTo>
                  <a:pt x="116999" y="16416"/>
                  <a:pt x="122630" y="16065"/>
                  <a:pt x="122112" y="13676"/>
                </a:cubicBezTo>
                <a:cubicBezTo>
                  <a:pt x="121602" y="11287"/>
                  <a:pt x="113842" y="11897"/>
                  <a:pt x="107250" y="11930"/>
                </a:cubicBezTo>
                <a:cubicBezTo>
                  <a:pt x="100667" y="11964"/>
                  <a:pt x="90442" y="9725"/>
                  <a:pt x="102096" y="8864"/>
                </a:cubicBezTo>
                <a:lnTo>
                  <a:pt x="125069" y="9232"/>
                </a:lnTo>
                <a:cubicBezTo>
                  <a:pt x="125069" y="9232"/>
                  <a:pt x="135779" y="9850"/>
                  <a:pt x="135094" y="7561"/>
                </a:cubicBezTo>
                <a:cubicBezTo>
                  <a:pt x="134401" y="5272"/>
                  <a:pt x="131009" y="5439"/>
                  <a:pt x="125069" y="5330"/>
                </a:cubicBezTo>
                <a:cubicBezTo>
                  <a:pt x="119121" y="5222"/>
                  <a:pt x="88028" y="4737"/>
                  <a:pt x="88028" y="4737"/>
                </a:cubicBezTo>
                <a:cubicBezTo>
                  <a:pt x="88028" y="4737"/>
                  <a:pt x="82004" y="4019"/>
                  <a:pt x="86290" y="2432"/>
                </a:cubicBezTo>
                <a:lnTo>
                  <a:pt x="113842" y="2523"/>
                </a:lnTo>
                <a:cubicBezTo>
                  <a:pt x="113842" y="2523"/>
                  <a:pt x="125287" y="143"/>
                  <a:pt x="97443" y="76"/>
                </a:cubicBezTo>
                <a:close/>
              </a:path>
            </a:pathLst>
          </a:custGeom>
          <a:solidFill>
            <a:srgbClr val="008D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5" name="Google Shape;12;p2"/>
          <p:cNvSpPr/>
          <p:nvPr/>
        </p:nvSpPr>
        <p:spPr>
          <a:xfrm>
            <a:off x="6422761" y="760301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" name="Google Shape;13;p2"/>
          <p:cNvSpPr/>
          <p:nvPr/>
        </p:nvSpPr>
        <p:spPr>
          <a:xfrm>
            <a:off x="466377" y="453664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" name="Google Shape;14;p2"/>
          <p:cNvSpPr/>
          <p:nvPr/>
        </p:nvSpPr>
        <p:spPr>
          <a:xfrm>
            <a:off x="-4662572" y="608312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8" name="Google Shape;858;p34"/>
          <p:cNvSpPr/>
          <p:nvPr/>
        </p:nvSpPr>
        <p:spPr>
          <a:xfrm>
            <a:off x="3004732" y="2266344"/>
            <a:ext cx="10558189" cy="4659344"/>
          </a:xfrm>
          <a:custGeom>
            <a:avLst/>
            <a:gdLst/>
            <a:ahLst/>
            <a:cxnLst/>
            <a:rect l="l" t="t" r="r" b="b"/>
            <a:pathLst>
              <a:path w="160532" h="70843" extrusionOk="0">
                <a:moveTo>
                  <a:pt x="133905" y="0"/>
                </a:moveTo>
                <a:cubicBezTo>
                  <a:pt x="127481" y="0"/>
                  <a:pt x="120943" y="2792"/>
                  <a:pt x="112079" y="10568"/>
                </a:cubicBezTo>
                <a:cubicBezTo>
                  <a:pt x="109523" y="12809"/>
                  <a:pt x="106946" y="13588"/>
                  <a:pt x="104298" y="13588"/>
                </a:cubicBezTo>
                <a:cubicBezTo>
                  <a:pt x="98247" y="13588"/>
                  <a:pt x="91829" y="9518"/>
                  <a:pt x="84475" y="9518"/>
                </a:cubicBezTo>
                <a:cubicBezTo>
                  <a:pt x="82989" y="9518"/>
                  <a:pt x="81466" y="9684"/>
                  <a:pt x="79899" y="10084"/>
                </a:cubicBezTo>
                <a:cubicBezTo>
                  <a:pt x="68529" y="12991"/>
                  <a:pt x="56959" y="18204"/>
                  <a:pt x="56959" y="18204"/>
                </a:cubicBezTo>
                <a:cubicBezTo>
                  <a:pt x="82221" y="19148"/>
                  <a:pt x="103031" y="21520"/>
                  <a:pt x="92246" y="30977"/>
                </a:cubicBezTo>
                <a:cubicBezTo>
                  <a:pt x="86223" y="36257"/>
                  <a:pt x="105679" y="37518"/>
                  <a:pt x="119280" y="39440"/>
                </a:cubicBezTo>
                <a:cubicBezTo>
                  <a:pt x="131602" y="41178"/>
                  <a:pt x="130708" y="49456"/>
                  <a:pt x="123415" y="52197"/>
                </a:cubicBezTo>
                <a:cubicBezTo>
                  <a:pt x="90617" y="64527"/>
                  <a:pt x="1" y="70801"/>
                  <a:pt x="1" y="70801"/>
                </a:cubicBezTo>
                <a:lnTo>
                  <a:pt x="160532" y="70843"/>
                </a:lnTo>
                <a:lnTo>
                  <a:pt x="159379" y="7895"/>
                </a:lnTo>
                <a:cubicBezTo>
                  <a:pt x="148713" y="3787"/>
                  <a:pt x="141387" y="0"/>
                  <a:pt x="133905" y="0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5" name="Google Shape;865;p34"/>
          <p:cNvSpPr/>
          <p:nvPr/>
        </p:nvSpPr>
        <p:spPr>
          <a:xfrm>
            <a:off x="8306741" y="1526514"/>
            <a:ext cx="1069288" cy="394817"/>
          </a:xfrm>
          <a:custGeom>
            <a:avLst/>
            <a:gdLst/>
            <a:ahLst/>
            <a:cxnLst/>
            <a:rect l="l" t="t" r="r" b="b"/>
            <a:pathLst>
              <a:path w="16258" h="6003" extrusionOk="0">
                <a:moveTo>
                  <a:pt x="10097" y="1"/>
                </a:moveTo>
                <a:cubicBezTo>
                  <a:pt x="3453" y="1"/>
                  <a:pt x="1" y="6003"/>
                  <a:pt x="1" y="6003"/>
                </a:cubicBezTo>
                <a:cubicBezTo>
                  <a:pt x="5302" y="1956"/>
                  <a:pt x="9815" y="1079"/>
                  <a:pt x="12731" y="1079"/>
                </a:cubicBezTo>
                <a:cubicBezTo>
                  <a:pt x="14962" y="1079"/>
                  <a:pt x="16258" y="1592"/>
                  <a:pt x="16258" y="1592"/>
                </a:cubicBezTo>
                <a:cubicBezTo>
                  <a:pt x="13969" y="449"/>
                  <a:pt x="11914" y="1"/>
                  <a:pt x="10097" y="1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06742" y="623491"/>
            <a:ext cx="2268209" cy="3301653"/>
            <a:chOff x="6230056" y="467618"/>
            <a:chExt cx="1701157" cy="2476240"/>
          </a:xfrm>
        </p:grpSpPr>
        <p:grpSp>
          <p:nvGrpSpPr>
            <p:cNvPr id="7" name="Group 6"/>
            <p:cNvGrpSpPr/>
            <p:nvPr/>
          </p:nvGrpSpPr>
          <p:grpSpPr>
            <a:xfrm>
              <a:off x="6230056" y="467618"/>
              <a:ext cx="1701157" cy="2476240"/>
              <a:chOff x="6230056" y="467618"/>
              <a:chExt cx="1701157" cy="2476240"/>
            </a:xfrm>
          </p:grpSpPr>
          <p:sp>
            <p:nvSpPr>
              <p:cNvPr id="860" name="Google Shape;860;p34"/>
              <p:cNvSpPr/>
              <p:nvPr/>
            </p:nvSpPr>
            <p:spPr>
              <a:xfrm>
                <a:off x="63887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6230056" y="467618"/>
                <a:ext cx="1701157" cy="2476240"/>
                <a:chOff x="6230056" y="467618"/>
                <a:chExt cx="1701157" cy="2476240"/>
              </a:xfrm>
            </p:grpSpPr>
            <p:sp>
              <p:nvSpPr>
                <p:cNvPr id="859" name="Google Shape;859;p34"/>
                <p:cNvSpPr/>
                <p:nvPr/>
              </p:nvSpPr>
              <p:spPr>
                <a:xfrm>
                  <a:off x="7040655" y="1197418"/>
                  <a:ext cx="488342" cy="174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1" name="Google Shape;861;p34"/>
                <p:cNvSpPr/>
                <p:nvPr/>
              </p:nvSpPr>
              <p:spPr>
                <a:xfrm>
                  <a:off x="6230056" y="1152333"/>
                  <a:ext cx="788796" cy="288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2" name="Google Shape;862;p34"/>
                <p:cNvSpPr/>
                <p:nvPr/>
              </p:nvSpPr>
              <p:spPr>
                <a:xfrm>
                  <a:off x="7038583" y="1099898"/>
                  <a:ext cx="892630" cy="25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3" name="Google Shape;863;p34"/>
                <p:cNvSpPr/>
                <p:nvPr/>
              </p:nvSpPr>
              <p:spPr>
                <a:xfrm>
                  <a:off x="6993646" y="467618"/>
                  <a:ext cx="547733" cy="754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4" name="Google Shape;864;p34"/>
                <p:cNvSpPr/>
                <p:nvPr/>
              </p:nvSpPr>
              <p:spPr>
                <a:xfrm>
                  <a:off x="6546146" y="1223365"/>
                  <a:ext cx="485876" cy="78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6" name="Google Shape;866;p34"/>
                <p:cNvSpPr/>
                <p:nvPr/>
              </p:nvSpPr>
              <p:spPr>
                <a:xfrm>
                  <a:off x="6388742" y="677359"/>
                  <a:ext cx="643280" cy="546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867" name="Google Shape;867;p34"/>
            <p:cNvSpPr/>
            <p:nvPr/>
          </p:nvSpPr>
          <p:spPr>
            <a:xfrm>
              <a:off x="69207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74" name="Google Shape;874;p34"/>
          <p:cNvSpPr/>
          <p:nvPr/>
        </p:nvSpPr>
        <p:spPr>
          <a:xfrm>
            <a:off x="11126499" y="1662854"/>
            <a:ext cx="1422605" cy="434279"/>
          </a:xfrm>
          <a:custGeom>
            <a:avLst/>
            <a:gdLst/>
            <a:ahLst/>
            <a:cxnLst/>
            <a:rect l="l" t="t" r="r" b="b"/>
            <a:pathLst>
              <a:path w="21630" h="6603" extrusionOk="0">
                <a:moveTo>
                  <a:pt x="12504" y="0"/>
                </a:moveTo>
                <a:cubicBezTo>
                  <a:pt x="4684" y="0"/>
                  <a:pt x="1" y="6603"/>
                  <a:pt x="1" y="6603"/>
                </a:cubicBezTo>
                <a:cubicBezTo>
                  <a:pt x="6252" y="2709"/>
                  <a:pt x="11485" y="1697"/>
                  <a:pt x="15237" y="1697"/>
                </a:cubicBezTo>
                <a:cubicBezTo>
                  <a:pt x="19302" y="1697"/>
                  <a:pt x="21629" y="2885"/>
                  <a:pt x="21629" y="2885"/>
                </a:cubicBezTo>
                <a:cubicBezTo>
                  <a:pt x="18258" y="783"/>
                  <a:pt x="15195" y="0"/>
                  <a:pt x="12504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26499" y="630069"/>
            <a:ext cx="2964319" cy="4259199"/>
            <a:chOff x="8344874" y="472551"/>
            <a:chExt cx="2223239" cy="3194399"/>
          </a:xfrm>
        </p:grpSpPr>
        <p:sp>
          <p:nvSpPr>
            <p:cNvPr id="869" name="Google Shape;869;p34"/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868" name="Google Shape;868;p34"/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0" name="Google Shape;870;p34"/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1" name="Google Shape;871;p34"/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2" name="Google Shape;872;p34"/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3" name="Google Shape;873;p34"/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5" name="Google Shape;875;p34"/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76" name="Google Shape;876;p34"/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0" name="Google Shape;880;p34"/>
          <p:cNvSpPr/>
          <p:nvPr/>
        </p:nvSpPr>
        <p:spPr>
          <a:xfrm>
            <a:off x="8377115" y="3499482"/>
            <a:ext cx="2162123" cy="1334473"/>
          </a:xfrm>
          <a:custGeom>
            <a:avLst/>
            <a:gdLst/>
            <a:ahLst/>
            <a:cxnLst/>
            <a:rect l="l" t="t" r="r" b="b"/>
            <a:pathLst>
              <a:path w="32874" h="20290" extrusionOk="0">
                <a:moveTo>
                  <a:pt x="25913" y="0"/>
                </a:moveTo>
                <a:cubicBezTo>
                  <a:pt x="5172" y="0"/>
                  <a:pt x="0" y="20289"/>
                  <a:pt x="0" y="20289"/>
                </a:cubicBezTo>
                <a:cubicBezTo>
                  <a:pt x="13817" y="1962"/>
                  <a:pt x="28133" y="664"/>
                  <a:pt x="31912" y="664"/>
                </a:cubicBezTo>
                <a:cubicBezTo>
                  <a:pt x="32536" y="664"/>
                  <a:pt x="32873" y="699"/>
                  <a:pt x="32873" y="699"/>
                </a:cubicBezTo>
                <a:cubicBezTo>
                  <a:pt x="30378" y="218"/>
                  <a:pt x="28062" y="0"/>
                  <a:pt x="25913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17755" y="926757"/>
            <a:ext cx="3192344" cy="3907199"/>
            <a:chOff x="6163316" y="695067"/>
            <a:chExt cx="2394258" cy="2930399"/>
          </a:xfrm>
        </p:grpSpPr>
        <p:sp>
          <p:nvSpPr>
            <p:cNvPr id="877" name="Google Shape;877;p34"/>
            <p:cNvSpPr/>
            <p:nvPr/>
          </p:nvSpPr>
          <p:spPr>
            <a:xfrm>
              <a:off x="61633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63316" y="695067"/>
              <a:ext cx="2394258" cy="2930399"/>
              <a:chOff x="6163316" y="695067"/>
              <a:chExt cx="2394258" cy="2930399"/>
            </a:xfrm>
          </p:grpSpPr>
          <p:sp>
            <p:nvSpPr>
              <p:cNvPr id="878" name="Google Shape;878;p34"/>
              <p:cNvSpPr/>
              <p:nvPr/>
            </p:nvSpPr>
            <p:spPr>
              <a:xfrm>
                <a:off x="6282836" y="26302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9" name="Google Shape;879;p34"/>
              <p:cNvSpPr/>
              <p:nvPr/>
            </p:nvSpPr>
            <p:spPr>
              <a:xfrm>
                <a:off x="7460580" y="6950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1" name="Google Shape;881;p34"/>
              <p:cNvSpPr/>
              <p:nvPr/>
            </p:nvSpPr>
            <p:spPr>
              <a:xfrm>
                <a:off x="6163316" y="17892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82" name="Google Shape;882;p34"/>
            <p:cNvSpPr/>
            <p:nvPr/>
          </p:nvSpPr>
          <p:spPr>
            <a:xfrm>
              <a:off x="73229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3" name="Google Shape;883;p34"/>
          <p:cNvSpPr/>
          <p:nvPr/>
        </p:nvSpPr>
        <p:spPr>
          <a:xfrm>
            <a:off x="9906729" y="5715207"/>
            <a:ext cx="350620" cy="507219"/>
          </a:xfrm>
          <a:custGeom>
            <a:avLst/>
            <a:gdLst/>
            <a:ahLst/>
            <a:cxnLst/>
            <a:rect l="l" t="t" r="r" b="b"/>
            <a:pathLst>
              <a:path w="5331" h="7712" extrusionOk="0">
                <a:moveTo>
                  <a:pt x="1045" y="2156"/>
                </a:moveTo>
                <a:cubicBezTo>
                  <a:pt x="1" y="6642"/>
                  <a:pt x="3844" y="7711"/>
                  <a:pt x="3994" y="7536"/>
                </a:cubicBezTo>
                <a:cubicBezTo>
                  <a:pt x="4487" y="6942"/>
                  <a:pt x="4829" y="6341"/>
                  <a:pt x="4963" y="5581"/>
                </a:cubicBezTo>
                <a:cubicBezTo>
                  <a:pt x="5331" y="3542"/>
                  <a:pt x="3777" y="1095"/>
                  <a:pt x="2073" y="59"/>
                </a:cubicBezTo>
                <a:cubicBezTo>
                  <a:pt x="1964" y="0"/>
                  <a:pt x="1822" y="401"/>
                  <a:pt x="1797" y="451"/>
                </a:cubicBezTo>
                <a:cubicBezTo>
                  <a:pt x="1555" y="1011"/>
                  <a:pt x="1179" y="1562"/>
                  <a:pt x="1045" y="2156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4" name="Google Shape;884;p34"/>
          <p:cNvSpPr/>
          <p:nvPr/>
        </p:nvSpPr>
        <p:spPr>
          <a:xfrm>
            <a:off x="10540867" y="3529318"/>
            <a:ext cx="1423567" cy="2511233"/>
          </a:xfrm>
          <a:custGeom>
            <a:avLst/>
            <a:gdLst/>
            <a:ahLst/>
            <a:cxnLst/>
            <a:rect l="l" t="t" r="r" b="b"/>
            <a:pathLst>
              <a:path w="42707" h="75337" extrusionOk="0">
                <a:moveTo>
                  <a:pt x="0" y="0"/>
                </a:moveTo>
                <a:cubicBezTo>
                  <a:pt x="1" y="1"/>
                  <a:pt x="10418" y="18956"/>
                  <a:pt x="13868" y="28646"/>
                </a:cubicBezTo>
                <a:cubicBezTo>
                  <a:pt x="17318" y="38345"/>
                  <a:pt x="29273" y="75337"/>
                  <a:pt x="29273" y="75337"/>
                </a:cubicBezTo>
                <a:cubicBezTo>
                  <a:pt x="31654" y="73399"/>
                  <a:pt x="33208" y="71511"/>
                  <a:pt x="36056" y="70784"/>
                </a:cubicBezTo>
                <a:cubicBezTo>
                  <a:pt x="36153" y="70759"/>
                  <a:pt x="36252" y="70748"/>
                  <a:pt x="36353" y="70748"/>
                </a:cubicBezTo>
                <a:cubicBezTo>
                  <a:pt x="37475" y="70748"/>
                  <a:pt x="38821" y="72156"/>
                  <a:pt x="39691" y="72156"/>
                </a:cubicBezTo>
                <a:cubicBezTo>
                  <a:pt x="39904" y="72156"/>
                  <a:pt x="40088" y="72071"/>
                  <a:pt x="40233" y="71861"/>
                </a:cubicBezTo>
                <a:cubicBezTo>
                  <a:pt x="41027" y="70717"/>
                  <a:pt x="42706" y="69255"/>
                  <a:pt x="42706" y="69255"/>
                </a:cubicBezTo>
                <a:cubicBezTo>
                  <a:pt x="30401" y="32231"/>
                  <a:pt x="2" y="1"/>
                  <a:pt x="0" y="0"/>
                </a:cubicBezTo>
                <a:close/>
              </a:path>
            </a:pathLst>
          </a:custGeom>
          <a:solidFill>
            <a:srgbClr val="754C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5" name="Google Shape;885;p34"/>
          <p:cNvSpPr/>
          <p:nvPr/>
        </p:nvSpPr>
        <p:spPr>
          <a:xfrm>
            <a:off x="10385863" y="3852009"/>
            <a:ext cx="2519847" cy="586865"/>
          </a:xfrm>
          <a:custGeom>
            <a:avLst/>
            <a:gdLst/>
            <a:ahLst/>
            <a:cxnLst/>
            <a:rect l="l" t="t" r="r" b="b"/>
            <a:pathLst>
              <a:path w="38313" h="8923" extrusionOk="0">
                <a:moveTo>
                  <a:pt x="18881" y="1"/>
                </a:moveTo>
                <a:cubicBezTo>
                  <a:pt x="15631" y="1"/>
                  <a:pt x="12749" y="1638"/>
                  <a:pt x="10978" y="4161"/>
                </a:cubicBezTo>
                <a:cubicBezTo>
                  <a:pt x="10208" y="5249"/>
                  <a:pt x="9001" y="5867"/>
                  <a:pt x="7746" y="5867"/>
                </a:cubicBezTo>
                <a:cubicBezTo>
                  <a:pt x="7354" y="5867"/>
                  <a:pt x="6957" y="5807"/>
                  <a:pt x="6567" y="5681"/>
                </a:cubicBezTo>
                <a:cubicBezTo>
                  <a:pt x="5781" y="5431"/>
                  <a:pt x="4971" y="5305"/>
                  <a:pt x="4152" y="5305"/>
                </a:cubicBezTo>
                <a:cubicBezTo>
                  <a:pt x="3969" y="5305"/>
                  <a:pt x="3785" y="5314"/>
                  <a:pt x="3609" y="5322"/>
                </a:cubicBezTo>
                <a:cubicBezTo>
                  <a:pt x="1337" y="5481"/>
                  <a:pt x="151" y="7143"/>
                  <a:pt x="0" y="8923"/>
                </a:cubicBezTo>
                <a:lnTo>
                  <a:pt x="38312" y="8923"/>
                </a:lnTo>
                <a:cubicBezTo>
                  <a:pt x="38162" y="7143"/>
                  <a:pt x="36975" y="5481"/>
                  <a:pt x="34703" y="5322"/>
                </a:cubicBezTo>
                <a:lnTo>
                  <a:pt x="34712" y="5322"/>
                </a:lnTo>
                <a:cubicBezTo>
                  <a:pt x="34528" y="5314"/>
                  <a:pt x="34344" y="5305"/>
                  <a:pt x="34169" y="5305"/>
                </a:cubicBezTo>
                <a:cubicBezTo>
                  <a:pt x="33250" y="5305"/>
                  <a:pt x="32339" y="5464"/>
                  <a:pt x="31479" y="5773"/>
                </a:cubicBezTo>
                <a:cubicBezTo>
                  <a:pt x="31034" y="5938"/>
                  <a:pt x="30575" y="6018"/>
                  <a:pt x="30121" y="6018"/>
                </a:cubicBezTo>
                <a:cubicBezTo>
                  <a:pt x="28853" y="6018"/>
                  <a:pt x="27628" y="5398"/>
                  <a:pt x="26884" y="4303"/>
                </a:cubicBezTo>
                <a:cubicBezTo>
                  <a:pt x="25121" y="1705"/>
                  <a:pt x="22197" y="1"/>
                  <a:pt x="18881" y="1"/>
                </a:cubicBezTo>
                <a:close/>
              </a:path>
            </a:pathLst>
          </a:custGeom>
          <a:solidFill>
            <a:srgbClr val="EEB3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6" name="Google Shape;886;p34"/>
          <p:cNvSpPr/>
          <p:nvPr/>
        </p:nvSpPr>
        <p:spPr>
          <a:xfrm>
            <a:off x="9956187" y="2949250"/>
            <a:ext cx="4776941" cy="4777007"/>
          </a:xfrm>
          <a:custGeom>
            <a:avLst/>
            <a:gdLst/>
            <a:ahLst/>
            <a:cxnLst/>
            <a:rect l="l" t="t" r="r" b="b"/>
            <a:pathLst>
              <a:path w="72631" h="72632" extrusionOk="0">
                <a:moveTo>
                  <a:pt x="36316" y="1"/>
                </a:moveTo>
                <a:cubicBezTo>
                  <a:pt x="16266" y="1"/>
                  <a:pt x="1" y="16258"/>
                  <a:pt x="1" y="36316"/>
                </a:cubicBezTo>
                <a:cubicBezTo>
                  <a:pt x="1" y="56374"/>
                  <a:pt x="16266" y="72631"/>
                  <a:pt x="36316" y="72631"/>
                </a:cubicBezTo>
                <a:cubicBezTo>
                  <a:pt x="56374" y="72631"/>
                  <a:pt x="72631" y="56374"/>
                  <a:pt x="72631" y="36316"/>
                </a:cubicBezTo>
                <a:cubicBezTo>
                  <a:pt x="72631" y="16258"/>
                  <a:pt x="56374" y="1"/>
                  <a:pt x="36316" y="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7" name="Google Shape;887;p34"/>
          <p:cNvSpPr/>
          <p:nvPr/>
        </p:nvSpPr>
        <p:spPr>
          <a:xfrm>
            <a:off x="7469950" y="4661376"/>
            <a:ext cx="4468151" cy="3089545"/>
          </a:xfrm>
          <a:custGeom>
            <a:avLst/>
            <a:gdLst/>
            <a:ahLst/>
            <a:cxnLst/>
            <a:rect l="l" t="t" r="r" b="b"/>
            <a:pathLst>
              <a:path w="67936" h="46975" extrusionOk="0">
                <a:moveTo>
                  <a:pt x="10794" y="20743"/>
                </a:moveTo>
                <a:cubicBezTo>
                  <a:pt x="8948" y="5556"/>
                  <a:pt x="22874" y="0"/>
                  <a:pt x="30301" y="1111"/>
                </a:cubicBezTo>
                <a:cubicBezTo>
                  <a:pt x="40501" y="2632"/>
                  <a:pt x="48220" y="14336"/>
                  <a:pt x="48780" y="16190"/>
                </a:cubicBezTo>
                <a:cubicBezTo>
                  <a:pt x="49699" y="19281"/>
                  <a:pt x="54427" y="16800"/>
                  <a:pt x="59824" y="20618"/>
                </a:cubicBezTo>
                <a:cubicBezTo>
                  <a:pt x="67936" y="26366"/>
                  <a:pt x="64068" y="38178"/>
                  <a:pt x="59582" y="38070"/>
                </a:cubicBezTo>
                <a:cubicBezTo>
                  <a:pt x="50242" y="37844"/>
                  <a:pt x="7118" y="46975"/>
                  <a:pt x="4236" y="38746"/>
                </a:cubicBezTo>
                <a:cubicBezTo>
                  <a:pt x="1" y="26625"/>
                  <a:pt x="11370" y="25463"/>
                  <a:pt x="10794" y="20743"/>
                </a:cubicBez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8" name="Google Shape;888;p34"/>
          <p:cNvSpPr/>
          <p:nvPr/>
        </p:nvSpPr>
        <p:spPr>
          <a:xfrm>
            <a:off x="8966086" y="4866313"/>
            <a:ext cx="519847" cy="368707"/>
          </a:xfrm>
          <a:custGeom>
            <a:avLst/>
            <a:gdLst/>
            <a:ahLst/>
            <a:cxnLst/>
            <a:rect l="l" t="t" r="r" b="b"/>
            <a:pathLst>
              <a:path w="7904" h="5606" extrusionOk="0">
                <a:moveTo>
                  <a:pt x="2315" y="351"/>
                </a:moveTo>
                <a:lnTo>
                  <a:pt x="2198" y="351"/>
                </a:lnTo>
                <a:lnTo>
                  <a:pt x="2181" y="351"/>
                </a:lnTo>
                <a:lnTo>
                  <a:pt x="2173" y="351"/>
                </a:lnTo>
                <a:lnTo>
                  <a:pt x="2156" y="351"/>
                </a:lnTo>
                <a:lnTo>
                  <a:pt x="2148" y="351"/>
                </a:lnTo>
                <a:lnTo>
                  <a:pt x="2139" y="351"/>
                </a:lnTo>
                <a:lnTo>
                  <a:pt x="2123" y="351"/>
                </a:lnTo>
                <a:lnTo>
                  <a:pt x="2114" y="351"/>
                </a:lnTo>
                <a:lnTo>
                  <a:pt x="2106" y="351"/>
                </a:lnTo>
                <a:lnTo>
                  <a:pt x="2097" y="351"/>
                </a:lnTo>
                <a:lnTo>
                  <a:pt x="2089" y="351"/>
                </a:lnTo>
                <a:lnTo>
                  <a:pt x="2081" y="351"/>
                </a:lnTo>
                <a:lnTo>
                  <a:pt x="2072" y="351"/>
                </a:lnTo>
                <a:lnTo>
                  <a:pt x="2064" y="351"/>
                </a:lnTo>
                <a:lnTo>
                  <a:pt x="2056" y="351"/>
                </a:lnTo>
                <a:lnTo>
                  <a:pt x="2056" y="359"/>
                </a:lnTo>
                <a:lnTo>
                  <a:pt x="2047" y="368"/>
                </a:lnTo>
                <a:lnTo>
                  <a:pt x="2039" y="368"/>
                </a:lnTo>
                <a:lnTo>
                  <a:pt x="2031" y="376"/>
                </a:lnTo>
                <a:lnTo>
                  <a:pt x="2031" y="385"/>
                </a:lnTo>
                <a:lnTo>
                  <a:pt x="2022" y="393"/>
                </a:lnTo>
                <a:lnTo>
                  <a:pt x="2014" y="401"/>
                </a:lnTo>
                <a:lnTo>
                  <a:pt x="2014" y="410"/>
                </a:lnTo>
                <a:lnTo>
                  <a:pt x="2006" y="418"/>
                </a:lnTo>
                <a:lnTo>
                  <a:pt x="1997" y="426"/>
                </a:lnTo>
                <a:lnTo>
                  <a:pt x="1997" y="443"/>
                </a:lnTo>
                <a:lnTo>
                  <a:pt x="1989" y="451"/>
                </a:lnTo>
                <a:lnTo>
                  <a:pt x="1989" y="468"/>
                </a:lnTo>
                <a:lnTo>
                  <a:pt x="1981" y="485"/>
                </a:lnTo>
                <a:lnTo>
                  <a:pt x="1981" y="501"/>
                </a:lnTo>
                <a:lnTo>
                  <a:pt x="1981" y="518"/>
                </a:lnTo>
                <a:lnTo>
                  <a:pt x="1981" y="527"/>
                </a:lnTo>
                <a:lnTo>
                  <a:pt x="1981" y="543"/>
                </a:lnTo>
                <a:lnTo>
                  <a:pt x="1981" y="560"/>
                </a:lnTo>
                <a:lnTo>
                  <a:pt x="1981" y="577"/>
                </a:lnTo>
                <a:lnTo>
                  <a:pt x="1981" y="593"/>
                </a:lnTo>
                <a:lnTo>
                  <a:pt x="1981" y="610"/>
                </a:lnTo>
                <a:lnTo>
                  <a:pt x="1981" y="719"/>
                </a:lnTo>
                <a:lnTo>
                  <a:pt x="1981" y="735"/>
                </a:lnTo>
                <a:lnTo>
                  <a:pt x="1981" y="735"/>
                </a:lnTo>
                <a:lnTo>
                  <a:pt x="1981" y="760"/>
                </a:lnTo>
                <a:lnTo>
                  <a:pt x="1981" y="777"/>
                </a:lnTo>
                <a:lnTo>
                  <a:pt x="1981" y="777"/>
                </a:lnTo>
                <a:lnTo>
                  <a:pt x="1981" y="794"/>
                </a:lnTo>
                <a:lnTo>
                  <a:pt x="1981" y="811"/>
                </a:lnTo>
                <a:lnTo>
                  <a:pt x="1981" y="811"/>
                </a:lnTo>
                <a:lnTo>
                  <a:pt x="1981" y="836"/>
                </a:lnTo>
                <a:lnTo>
                  <a:pt x="1981" y="852"/>
                </a:lnTo>
                <a:lnTo>
                  <a:pt x="1981" y="852"/>
                </a:lnTo>
                <a:lnTo>
                  <a:pt x="1981" y="869"/>
                </a:lnTo>
                <a:lnTo>
                  <a:pt x="1989" y="886"/>
                </a:lnTo>
                <a:lnTo>
                  <a:pt x="1989" y="886"/>
                </a:lnTo>
                <a:lnTo>
                  <a:pt x="1997" y="911"/>
                </a:lnTo>
                <a:lnTo>
                  <a:pt x="2006" y="928"/>
                </a:lnTo>
                <a:lnTo>
                  <a:pt x="2006" y="928"/>
                </a:lnTo>
                <a:lnTo>
                  <a:pt x="2006" y="944"/>
                </a:lnTo>
                <a:lnTo>
                  <a:pt x="2014" y="961"/>
                </a:lnTo>
                <a:lnTo>
                  <a:pt x="2014" y="961"/>
                </a:lnTo>
                <a:lnTo>
                  <a:pt x="2022" y="986"/>
                </a:lnTo>
                <a:lnTo>
                  <a:pt x="2031" y="1003"/>
                </a:lnTo>
                <a:lnTo>
                  <a:pt x="2031" y="1003"/>
                </a:lnTo>
                <a:lnTo>
                  <a:pt x="2039" y="1019"/>
                </a:lnTo>
                <a:lnTo>
                  <a:pt x="2047" y="1045"/>
                </a:lnTo>
                <a:lnTo>
                  <a:pt x="2056" y="1061"/>
                </a:lnTo>
                <a:lnTo>
                  <a:pt x="2064" y="1078"/>
                </a:lnTo>
                <a:lnTo>
                  <a:pt x="2072" y="1095"/>
                </a:lnTo>
                <a:lnTo>
                  <a:pt x="2081" y="1111"/>
                </a:lnTo>
                <a:lnTo>
                  <a:pt x="2097" y="1128"/>
                </a:lnTo>
                <a:lnTo>
                  <a:pt x="2106" y="1145"/>
                </a:lnTo>
                <a:lnTo>
                  <a:pt x="2114" y="1161"/>
                </a:lnTo>
                <a:lnTo>
                  <a:pt x="2123" y="1187"/>
                </a:lnTo>
                <a:lnTo>
                  <a:pt x="2139" y="1203"/>
                </a:lnTo>
                <a:lnTo>
                  <a:pt x="2148" y="1220"/>
                </a:lnTo>
                <a:lnTo>
                  <a:pt x="2164" y="1237"/>
                </a:lnTo>
                <a:lnTo>
                  <a:pt x="2173" y="1253"/>
                </a:lnTo>
                <a:lnTo>
                  <a:pt x="2198" y="1295"/>
                </a:lnTo>
                <a:lnTo>
                  <a:pt x="2223" y="1329"/>
                </a:lnTo>
                <a:lnTo>
                  <a:pt x="2256" y="1370"/>
                </a:lnTo>
                <a:lnTo>
                  <a:pt x="2281" y="1404"/>
                </a:lnTo>
                <a:lnTo>
                  <a:pt x="2306" y="1437"/>
                </a:lnTo>
                <a:lnTo>
                  <a:pt x="2306" y="1437"/>
                </a:lnTo>
                <a:lnTo>
                  <a:pt x="2340" y="1471"/>
                </a:lnTo>
                <a:lnTo>
                  <a:pt x="2373" y="1504"/>
                </a:lnTo>
                <a:lnTo>
                  <a:pt x="2407" y="1546"/>
                </a:lnTo>
                <a:lnTo>
                  <a:pt x="2440" y="1579"/>
                </a:lnTo>
                <a:lnTo>
                  <a:pt x="2473" y="1613"/>
                </a:lnTo>
                <a:lnTo>
                  <a:pt x="2507" y="1646"/>
                </a:lnTo>
                <a:lnTo>
                  <a:pt x="2540" y="1679"/>
                </a:lnTo>
                <a:lnTo>
                  <a:pt x="2574" y="1721"/>
                </a:lnTo>
                <a:lnTo>
                  <a:pt x="2615" y="1755"/>
                </a:lnTo>
                <a:lnTo>
                  <a:pt x="2649" y="1788"/>
                </a:lnTo>
                <a:lnTo>
                  <a:pt x="2682" y="1821"/>
                </a:lnTo>
                <a:lnTo>
                  <a:pt x="2724" y="1855"/>
                </a:lnTo>
                <a:lnTo>
                  <a:pt x="2757" y="1880"/>
                </a:lnTo>
                <a:lnTo>
                  <a:pt x="2799" y="1913"/>
                </a:lnTo>
                <a:lnTo>
                  <a:pt x="2833" y="1947"/>
                </a:lnTo>
                <a:lnTo>
                  <a:pt x="2874" y="1980"/>
                </a:lnTo>
                <a:lnTo>
                  <a:pt x="2908" y="2005"/>
                </a:lnTo>
                <a:lnTo>
                  <a:pt x="2950" y="2039"/>
                </a:lnTo>
                <a:lnTo>
                  <a:pt x="2983" y="2064"/>
                </a:lnTo>
                <a:lnTo>
                  <a:pt x="3025" y="2097"/>
                </a:lnTo>
                <a:lnTo>
                  <a:pt x="3058" y="2122"/>
                </a:lnTo>
                <a:lnTo>
                  <a:pt x="3100" y="2147"/>
                </a:lnTo>
                <a:lnTo>
                  <a:pt x="3133" y="2181"/>
                </a:lnTo>
                <a:lnTo>
                  <a:pt x="3175" y="2206"/>
                </a:lnTo>
                <a:lnTo>
                  <a:pt x="3209" y="2231"/>
                </a:lnTo>
                <a:lnTo>
                  <a:pt x="3242" y="2256"/>
                </a:lnTo>
                <a:lnTo>
                  <a:pt x="3309" y="2298"/>
                </a:lnTo>
                <a:lnTo>
                  <a:pt x="3376" y="2348"/>
                </a:lnTo>
                <a:lnTo>
                  <a:pt x="3442" y="2381"/>
                </a:lnTo>
                <a:lnTo>
                  <a:pt x="3501" y="2423"/>
                </a:lnTo>
                <a:lnTo>
                  <a:pt x="3551" y="2456"/>
                </a:lnTo>
                <a:lnTo>
                  <a:pt x="3660" y="2515"/>
                </a:lnTo>
                <a:lnTo>
                  <a:pt x="3760" y="2582"/>
                </a:lnTo>
                <a:lnTo>
                  <a:pt x="3869" y="2640"/>
                </a:lnTo>
                <a:lnTo>
                  <a:pt x="3969" y="2699"/>
                </a:lnTo>
                <a:lnTo>
                  <a:pt x="3977" y="2699"/>
                </a:lnTo>
                <a:lnTo>
                  <a:pt x="4178" y="2824"/>
                </a:lnTo>
                <a:lnTo>
                  <a:pt x="4278" y="2882"/>
                </a:lnTo>
                <a:lnTo>
                  <a:pt x="4387" y="2949"/>
                </a:lnTo>
                <a:lnTo>
                  <a:pt x="4387" y="2949"/>
                </a:lnTo>
                <a:lnTo>
                  <a:pt x="4395" y="2958"/>
                </a:lnTo>
                <a:lnTo>
                  <a:pt x="4395" y="2958"/>
                </a:lnTo>
                <a:lnTo>
                  <a:pt x="4412" y="2966"/>
                </a:lnTo>
                <a:lnTo>
                  <a:pt x="4412" y="2966"/>
                </a:lnTo>
                <a:lnTo>
                  <a:pt x="4420" y="2974"/>
                </a:lnTo>
                <a:lnTo>
                  <a:pt x="4420" y="2974"/>
                </a:lnTo>
                <a:lnTo>
                  <a:pt x="4437" y="2983"/>
                </a:lnTo>
                <a:lnTo>
                  <a:pt x="4453" y="2983"/>
                </a:lnTo>
                <a:lnTo>
                  <a:pt x="4453" y="2983"/>
                </a:lnTo>
                <a:lnTo>
                  <a:pt x="4470" y="2991"/>
                </a:lnTo>
                <a:lnTo>
                  <a:pt x="4503" y="3008"/>
                </a:lnTo>
                <a:lnTo>
                  <a:pt x="4570" y="3033"/>
                </a:lnTo>
                <a:lnTo>
                  <a:pt x="4604" y="3041"/>
                </a:lnTo>
                <a:lnTo>
                  <a:pt x="4645" y="3058"/>
                </a:lnTo>
                <a:lnTo>
                  <a:pt x="4645" y="3058"/>
                </a:lnTo>
                <a:lnTo>
                  <a:pt x="4662" y="3066"/>
                </a:lnTo>
                <a:lnTo>
                  <a:pt x="4679" y="3075"/>
                </a:lnTo>
                <a:lnTo>
                  <a:pt x="4696" y="3083"/>
                </a:lnTo>
                <a:lnTo>
                  <a:pt x="4712" y="3091"/>
                </a:lnTo>
                <a:lnTo>
                  <a:pt x="4729" y="3100"/>
                </a:lnTo>
                <a:lnTo>
                  <a:pt x="4746" y="3108"/>
                </a:lnTo>
                <a:lnTo>
                  <a:pt x="4762" y="3125"/>
                </a:lnTo>
                <a:lnTo>
                  <a:pt x="4771" y="3133"/>
                </a:lnTo>
                <a:lnTo>
                  <a:pt x="4779" y="3141"/>
                </a:lnTo>
                <a:lnTo>
                  <a:pt x="4788" y="3150"/>
                </a:lnTo>
                <a:lnTo>
                  <a:pt x="4788" y="3158"/>
                </a:lnTo>
                <a:lnTo>
                  <a:pt x="4796" y="3166"/>
                </a:lnTo>
                <a:lnTo>
                  <a:pt x="4804" y="3183"/>
                </a:lnTo>
                <a:lnTo>
                  <a:pt x="4813" y="3191"/>
                </a:lnTo>
                <a:lnTo>
                  <a:pt x="4813" y="3208"/>
                </a:lnTo>
                <a:lnTo>
                  <a:pt x="4813" y="3225"/>
                </a:lnTo>
                <a:lnTo>
                  <a:pt x="4813" y="3258"/>
                </a:lnTo>
                <a:lnTo>
                  <a:pt x="4813" y="3275"/>
                </a:lnTo>
                <a:lnTo>
                  <a:pt x="4813" y="3283"/>
                </a:lnTo>
                <a:lnTo>
                  <a:pt x="4804" y="3300"/>
                </a:lnTo>
                <a:lnTo>
                  <a:pt x="4796" y="3308"/>
                </a:lnTo>
                <a:lnTo>
                  <a:pt x="4788" y="3325"/>
                </a:lnTo>
                <a:lnTo>
                  <a:pt x="4779" y="3334"/>
                </a:lnTo>
                <a:lnTo>
                  <a:pt x="4771" y="3342"/>
                </a:lnTo>
                <a:lnTo>
                  <a:pt x="4762" y="3359"/>
                </a:lnTo>
                <a:lnTo>
                  <a:pt x="4762" y="3359"/>
                </a:lnTo>
                <a:lnTo>
                  <a:pt x="4746" y="3367"/>
                </a:lnTo>
                <a:lnTo>
                  <a:pt x="4737" y="3375"/>
                </a:lnTo>
                <a:lnTo>
                  <a:pt x="4721" y="3384"/>
                </a:lnTo>
                <a:lnTo>
                  <a:pt x="4704" y="3400"/>
                </a:lnTo>
                <a:lnTo>
                  <a:pt x="4696" y="3409"/>
                </a:lnTo>
                <a:lnTo>
                  <a:pt x="4679" y="3417"/>
                </a:lnTo>
                <a:lnTo>
                  <a:pt x="4637" y="3459"/>
                </a:lnTo>
                <a:lnTo>
                  <a:pt x="4620" y="3467"/>
                </a:lnTo>
                <a:lnTo>
                  <a:pt x="4604" y="3476"/>
                </a:lnTo>
                <a:lnTo>
                  <a:pt x="4587" y="3484"/>
                </a:lnTo>
                <a:lnTo>
                  <a:pt x="4570" y="3484"/>
                </a:lnTo>
                <a:lnTo>
                  <a:pt x="4554" y="3492"/>
                </a:lnTo>
                <a:lnTo>
                  <a:pt x="4537" y="3501"/>
                </a:lnTo>
                <a:lnTo>
                  <a:pt x="4520" y="3509"/>
                </a:lnTo>
                <a:lnTo>
                  <a:pt x="4503" y="3509"/>
                </a:lnTo>
                <a:lnTo>
                  <a:pt x="4462" y="3517"/>
                </a:lnTo>
                <a:lnTo>
                  <a:pt x="4428" y="3534"/>
                </a:lnTo>
                <a:lnTo>
                  <a:pt x="4387" y="3542"/>
                </a:lnTo>
                <a:lnTo>
                  <a:pt x="4345" y="3551"/>
                </a:lnTo>
                <a:lnTo>
                  <a:pt x="4303" y="3551"/>
                </a:lnTo>
                <a:lnTo>
                  <a:pt x="4261" y="3559"/>
                </a:lnTo>
                <a:lnTo>
                  <a:pt x="4219" y="3567"/>
                </a:lnTo>
                <a:lnTo>
                  <a:pt x="4178" y="3576"/>
                </a:lnTo>
                <a:lnTo>
                  <a:pt x="4136" y="3576"/>
                </a:lnTo>
                <a:lnTo>
                  <a:pt x="4086" y="3584"/>
                </a:lnTo>
                <a:lnTo>
                  <a:pt x="4052" y="3584"/>
                </a:lnTo>
                <a:lnTo>
                  <a:pt x="4002" y="3584"/>
                </a:lnTo>
                <a:lnTo>
                  <a:pt x="3927" y="3592"/>
                </a:lnTo>
                <a:lnTo>
                  <a:pt x="3843" y="3601"/>
                </a:lnTo>
                <a:lnTo>
                  <a:pt x="3710" y="3609"/>
                </a:lnTo>
                <a:lnTo>
                  <a:pt x="3660" y="3609"/>
                </a:lnTo>
                <a:lnTo>
                  <a:pt x="3635" y="3609"/>
                </a:lnTo>
                <a:lnTo>
                  <a:pt x="3610" y="3609"/>
                </a:lnTo>
                <a:lnTo>
                  <a:pt x="3568" y="3609"/>
                </a:lnTo>
                <a:lnTo>
                  <a:pt x="3526" y="3609"/>
                </a:lnTo>
                <a:lnTo>
                  <a:pt x="3484" y="3609"/>
                </a:lnTo>
                <a:lnTo>
                  <a:pt x="3434" y="3609"/>
                </a:lnTo>
                <a:lnTo>
                  <a:pt x="3342" y="3618"/>
                </a:lnTo>
                <a:lnTo>
                  <a:pt x="3234" y="3626"/>
                </a:lnTo>
                <a:lnTo>
                  <a:pt x="3167" y="3634"/>
                </a:lnTo>
                <a:lnTo>
                  <a:pt x="3125" y="3634"/>
                </a:lnTo>
                <a:lnTo>
                  <a:pt x="3025" y="3643"/>
                </a:lnTo>
                <a:lnTo>
                  <a:pt x="2799" y="3659"/>
                </a:lnTo>
                <a:lnTo>
                  <a:pt x="2682" y="3668"/>
                </a:lnTo>
                <a:lnTo>
                  <a:pt x="2557" y="3676"/>
                </a:lnTo>
                <a:lnTo>
                  <a:pt x="2440" y="3693"/>
                </a:lnTo>
                <a:lnTo>
                  <a:pt x="2382" y="3693"/>
                </a:lnTo>
                <a:lnTo>
                  <a:pt x="2315" y="3701"/>
                </a:lnTo>
                <a:lnTo>
                  <a:pt x="2256" y="3709"/>
                </a:lnTo>
                <a:lnTo>
                  <a:pt x="2198" y="3718"/>
                </a:lnTo>
                <a:lnTo>
                  <a:pt x="2131" y="3726"/>
                </a:lnTo>
                <a:lnTo>
                  <a:pt x="2072" y="3735"/>
                </a:lnTo>
                <a:lnTo>
                  <a:pt x="2014" y="3743"/>
                </a:lnTo>
                <a:lnTo>
                  <a:pt x="1947" y="3751"/>
                </a:lnTo>
                <a:lnTo>
                  <a:pt x="1889" y="3760"/>
                </a:lnTo>
                <a:lnTo>
                  <a:pt x="1830" y="3768"/>
                </a:lnTo>
                <a:lnTo>
                  <a:pt x="1772" y="3785"/>
                </a:lnTo>
                <a:lnTo>
                  <a:pt x="1705" y="3793"/>
                </a:lnTo>
                <a:lnTo>
                  <a:pt x="1646" y="3801"/>
                </a:lnTo>
                <a:lnTo>
                  <a:pt x="1588" y="3818"/>
                </a:lnTo>
                <a:lnTo>
                  <a:pt x="1529" y="3826"/>
                </a:lnTo>
                <a:lnTo>
                  <a:pt x="1471" y="3843"/>
                </a:lnTo>
                <a:lnTo>
                  <a:pt x="1412" y="3860"/>
                </a:lnTo>
                <a:lnTo>
                  <a:pt x="1362" y="3868"/>
                </a:lnTo>
                <a:lnTo>
                  <a:pt x="1304" y="3885"/>
                </a:lnTo>
                <a:lnTo>
                  <a:pt x="1245" y="3902"/>
                </a:lnTo>
                <a:lnTo>
                  <a:pt x="1195" y="3918"/>
                </a:lnTo>
                <a:lnTo>
                  <a:pt x="1137" y="3935"/>
                </a:lnTo>
                <a:lnTo>
                  <a:pt x="1095" y="3952"/>
                </a:lnTo>
                <a:lnTo>
                  <a:pt x="1087" y="3952"/>
                </a:lnTo>
                <a:lnTo>
                  <a:pt x="1062" y="3960"/>
                </a:lnTo>
                <a:lnTo>
                  <a:pt x="1037" y="3968"/>
                </a:lnTo>
                <a:lnTo>
                  <a:pt x="1011" y="3977"/>
                </a:lnTo>
                <a:lnTo>
                  <a:pt x="986" y="3993"/>
                </a:lnTo>
                <a:lnTo>
                  <a:pt x="961" y="4002"/>
                </a:lnTo>
                <a:lnTo>
                  <a:pt x="936" y="4010"/>
                </a:lnTo>
                <a:lnTo>
                  <a:pt x="911" y="4019"/>
                </a:lnTo>
                <a:lnTo>
                  <a:pt x="895" y="4035"/>
                </a:lnTo>
                <a:lnTo>
                  <a:pt x="869" y="4044"/>
                </a:lnTo>
                <a:lnTo>
                  <a:pt x="844" y="4052"/>
                </a:lnTo>
                <a:lnTo>
                  <a:pt x="819" y="4069"/>
                </a:lnTo>
                <a:lnTo>
                  <a:pt x="803" y="4077"/>
                </a:lnTo>
                <a:lnTo>
                  <a:pt x="778" y="4085"/>
                </a:lnTo>
                <a:lnTo>
                  <a:pt x="761" y="4102"/>
                </a:lnTo>
                <a:lnTo>
                  <a:pt x="736" y="4110"/>
                </a:lnTo>
                <a:lnTo>
                  <a:pt x="719" y="4127"/>
                </a:lnTo>
                <a:lnTo>
                  <a:pt x="694" y="4135"/>
                </a:lnTo>
                <a:lnTo>
                  <a:pt x="669" y="4194"/>
                </a:lnTo>
                <a:lnTo>
                  <a:pt x="652" y="4202"/>
                </a:lnTo>
                <a:lnTo>
                  <a:pt x="636" y="4219"/>
                </a:lnTo>
                <a:lnTo>
                  <a:pt x="610" y="4227"/>
                </a:lnTo>
                <a:lnTo>
                  <a:pt x="594" y="4244"/>
                </a:lnTo>
                <a:lnTo>
                  <a:pt x="577" y="4252"/>
                </a:lnTo>
                <a:lnTo>
                  <a:pt x="560" y="4269"/>
                </a:lnTo>
                <a:lnTo>
                  <a:pt x="544" y="4286"/>
                </a:lnTo>
                <a:lnTo>
                  <a:pt x="544" y="4286"/>
                </a:lnTo>
                <a:lnTo>
                  <a:pt x="527" y="4303"/>
                </a:lnTo>
                <a:lnTo>
                  <a:pt x="510" y="4319"/>
                </a:lnTo>
                <a:lnTo>
                  <a:pt x="510" y="4319"/>
                </a:lnTo>
                <a:lnTo>
                  <a:pt x="494" y="4328"/>
                </a:lnTo>
                <a:lnTo>
                  <a:pt x="477" y="4344"/>
                </a:lnTo>
                <a:lnTo>
                  <a:pt x="477" y="4344"/>
                </a:lnTo>
                <a:lnTo>
                  <a:pt x="460" y="4361"/>
                </a:lnTo>
                <a:lnTo>
                  <a:pt x="443" y="4378"/>
                </a:lnTo>
                <a:lnTo>
                  <a:pt x="443" y="4378"/>
                </a:lnTo>
                <a:lnTo>
                  <a:pt x="427" y="4394"/>
                </a:lnTo>
                <a:lnTo>
                  <a:pt x="418" y="4411"/>
                </a:lnTo>
                <a:lnTo>
                  <a:pt x="418" y="4411"/>
                </a:lnTo>
                <a:lnTo>
                  <a:pt x="402" y="4428"/>
                </a:lnTo>
                <a:lnTo>
                  <a:pt x="385" y="4445"/>
                </a:lnTo>
                <a:lnTo>
                  <a:pt x="385" y="4445"/>
                </a:lnTo>
                <a:lnTo>
                  <a:pt x="368" y="4470"/>
                </a:lnTo>
                <a:lnTo>
                  <a:pt x="360" y="4486"/>
                </a:lnTo>
                <a:lnTo>
                  <a:pt x="360" y="4486"/>
                </a:lnTo>
                <a:lnTo>
                  <a:pt x="343" y="4503"/>
                </a:lnTo>
                <a:lnTo>
                  <a:pt x="343" y="4503"/>
                </a:lnTo>
                <a:lnTo>
                  <a:pt x="343" y="4511"/>
                </a:lnTo>
                <a:lnTo>
                  <a:pt x="360" y="4503"/>
                </a:lnTo>
                <a:lnTo>
                  <a:pt x="352" y="4511"/>
                </a:lnTo>
                <a:lnTo>
                  <a:pt x="352" y="4520"/>
                </a:lnTo>
                <a:lnTo>
                  <a:pt x="352" y="4528"/>
                </a:lnTo>
                <a:lnTo>
                  <a:pt x="352" y="4536"/>
                </a:lnTo>
                <a:lnTo>
                  <a:pt x="352" y="4545"/>
                </a:lnTo>
                <a:lnTo>
                  <a:pt x="352" y="4553"/>
                </a:lnTo>
                <a:lnTo>
                  <a:pt x="352" y="4612"/>
                </a:lnTo>
                <a:lnTo>
                  <a:pt x="352" y="4612"/>
                </a:lnTo>
                <a:lnTo>
                  <a:pt x="352" y="4620"/>
                </a:lnTo>
                <a:lnTo>
                  <a:pt x="352" y="4620"/>
                </a:lnTo>
                <a:lnTo>
                  <a:pt x="352" y="4628"/>
                </a:lnTo>
                <a:lnTo>
                  <a:pt x="352" y="4637"/>
                </a:lnTo>
                <a:lnTo>
                  <a:pt x="352" y="4645"/>
                </a:lnTo>
                <a:lnTo>
                  <a:pt x="352" y="4653"/>
                </a:lnTo>
                <a:lnTo>
                  <a:pt x="360" y="4662"/>
                </a:lnTo>
                <a:lnTo>
                  <a:pt x="360" y="4662"/>
                </a:lnTo>
                <a:lnTo>
                  <a:pt x="368" y="4679"/>
                </a:lnTo>
                <a:lnTo>
                  <a:pt x="368" y="4679"/>
                </a:lnTo>
                <a:lnTo>
                  <a:pt x="385" y="4687"/>
                </a:lnTo>
                <a:lnTo>
                  <a:pt x="385" y="4687"/>
                </a:lnTo>
                <a:lnTo>
                  <a:pt x="393" y="4704"/>
                </a:lnTo>
                <a:lnTo>
                  <a:pt x="393" y="4704"/>
                </a:lnTo>
                <a:lnTo>
                  <a:pt x="410" y="4712"/>
                </a:lnTo>
                <a:lnTo>
                  <a:pt x="410" y="4712"/>
                </a:lnTo>
                <a:lnTo>
                  <a:pt x="418" y="4729"/>
                </a:lnTo>
                <a:lnTo>
                  <a:pt x="418" y="4729"/>
                </a:lnTo>
                <a:lnTo>
                  <a:pt x="435" y="4737"/>
                </a:lnTo>
                <a:lnTo>
                  <a:pt x="443" y="4745"/>
                </a:lnTo>
                <a:lnTo>
                  <a:pt x="443" y="4745"/>
                </a:lnTo>
                <a:lnTo>
                  <a:pt x="460" y="4762"/>
                </a:lnTo>
                <a:lnTo>
                  <a:pt x="468" y="4770"/>
                </a:lnTo>
                <a:lnTo>
                  <a:pt x="468" y="4770"/>
                </a:lnTo>
                <a:lnTo>
                  <a:pt x="485" y="4779"/>
                </a:lnTo>
                <a:lnTo>
                  <a:pt x="502" y="4787"/>
                </a:lnTo>
                <a:lnTo>
                  <a:pt x="502" y="4787"/>
                </a:lnTo>
                <a:lnTo>
                  <a:pt x="510" y="4795"/>
                </a:lnTo>
                <a:lnTo>
                  <a:pt x="527" y="4812"/>
                </a:lnTo>
                <a:lnTo>
                  <a:pt x="527" y="4812"/>
                </a:lnTo>
                <a:lnTo>
                  <a:pt x="544" y="4821"/>
                </a:lnTo>
                <a:lnTo>
                  <a:pt x="560" y="4829"/>
                </a:lnTo>
                <a:lnTo>
                  <a:pt x="560" y="4829"/>
                </a:lnTo>
                <a:lnTo>
                  <a:pt x="577" y="4837"/>
                </a:lnTo>
                <a:lnTo>
                  <a:pt x="594" y="4846"/>
                </a:lnTo>
                <a:lnTo>
                  <a:pt x="610" y="4854"/>
                </a:lnTo>
                <a:lnTo>
                  <a:pt x="627" y="4862"/>
                </a:lnTo>
                <a:lnTo>
                  <a:pt x="644" y="4871"/>
                </a:lnTo>
                <a:lnTo>
                  <a:pt x="686" y="4887"/>
                </a:lnTo>
                <a:lnTo>
                  <a:pt x="727" y="4904"/>
                </a:lnTo>
                <a:lnTo>
                  <a:pt x="761" y="4921"/>
                </a:lnTo>
                <a:lnTo>
                  <a:pt x="803" y="4937"/>
                </a:lnTo>
                <a:lnTo>
                  <a:pt x="844" y="4954"/>
                </a:lnTo>
                <a:lnTo>
                  <a:pt x="895" y="4971"/>
                </a:lnTo>
                <a:lnTo>
                  <a:pt x="936" y="4988"/>
                </a:lnTo>
                <a:lnTo>
                  <a:pt x="986" y="4996"/>
                </a:lnTo>
                <a:lnTo>
                  <a:pt x="1028" y="5013"/>
                </a:lnTo>
                <a:lnTo>
                  <a:pt x="1028" y="5013"/>
                </a:lnTo>
                <a:lnTo>
                  <a:pt x="1070" y="5029"/>
                </a:lnTo>
                <a:lnTo>
                  <a:pt x="1120" y="5038"/>
                </a:lnTo>
                <a:lnTo>
                  <a:pt x="1170" y="5054"/>
                </a:lnTo>
                <a:lnTo>
                  <a:pt x="1220" y="5063"/>
                </a:lnTo>
                <a:lnTo>
                  <a:pt x="1262" y="5080"/>
                </a:lnTo>
                <a:lnTo>
                  <a:pt x="1312" y="5088"/>
                </a:lnTo>
                <a:lnTo>
                  <a:pt x="1362" y="5096"/>
                </a:lnTo>
                <a:lnTo>
                  <a:pt x="1412" y="5113"/>
                </a:lnTo>
                <a:lnTo>
                  <a:pt x="1463" y="5121"/>
                </a:lnTo>
                <a:lnTo>
                  <a:pt x="1504" y="5130"/>
                </a:lnTo>
                <a:lnTo>
                  <a:pt x="1554" y="5138"/>
                </a:lnTo>
                <a:lnTo>
                  <a:pt x="1605" y="5146"/>
                </a:lnTo>
                <a:lnTo>
                  <a:pt x="1646" y="5155"/>
                </a:lnTo>
                <a:lnTo>
                  <a:pt x="1697" y="5163"/>
                </a:lnTo>
                <a:lnTo>
                  <a:pt x="1738" y="5171"/>
                </a:lnTo>
                <a:lnTo>
                  <a:pt x="1780" y="5180"/>
                </a:lnTo>
                <a:lnTo>
                  <a:pt x="1864" y="5188"/>
                </a:lnTo>
                <a:lnTo>
                  <a:pt x="1947" y="5205"/>
                </a:lnTo>
                <a:lnTo>
                  <a:pt x="2014" y="5213"/>
                </a:lnTo>
                <a:lnTo>
                  <a:pt x="2081" y="5222"/>
                </a:lnTo>
                <a:lnTo>
                  <a:pt x="2131" y="5222"/>
                </a:lnTo>
                <a:lnTo>
                  <a:pt x="2181" y="5222"/>
                </a:lnTo>
                <a:lnTo>
                  <a:pt x="2214" y="5222"/>
                </a:lnTo>
                <a:lnTo>
                  <a:pt x="2398" y="5222"/>
                </a:lnTo>
                <a:lnTo>
                  <a:pt x="2457" y="5222"/>
                </a:lnTo>
                <a:lnTo>
                  <a:pt x="2515" y="5222"/>
                </a:lnTo>
                <a:lnTo>
                  <a:pt x="2565" y="5222"/>
                </a:lnTo>
                <a:lnTo>
                  <a:pt x="2624" y="5222"/>
                </a:lnTo>
                <a:lnTo>
                  <a:pt x="2682" y="5222"/>
                </a:lnTo>
                <a:lnTo>
                  <a:pt x="2732" y="5222"/>
                </a:lnTo>
                <a:lnTo>
                  <a:pt x="2732" y="5222"/>
                </a:lnTo>
                <a:lnTo>
                  <a:pt x="2791" y="5222"/>
                </a:lnTo>
                <a:lnTo>
                  <a:pt x="2841" y="5222"/>
                </a:lnTo>
                <a:lnTo>
                  <a:pt x="2899" y="5222"/>
                </a:lnTo>
                <a:lnTo>
                  <a:pt x="3016" y="5213"/>
                </a:lnTo>
                <a:lnTo>
                  <a:pt x="3125" y="5205"/>
                </a:lnTo>
                <a:lnTo>
                  <a:pt x="3242" y="5196"/>
                </a:lnTo>
                <a:lnTo>
                  <a:pt x="3351" y="5188"/>
                </a:lnTo>
                <a:lnTo>
                  <a:pt x="3468" y="5171"/>
                </a:lnTo>
                <a:lnTo>
                  <a:pt x="3585" y="5163"/>
                </a:lnTo>
                <a:lnTo>
                  <a:pt x="3810" y="5138"/>
                </a:lnTo>
                <a:lnTo>
                  <a:pt x="3927" y="5130"/>
                </a:lnTo>
                <a:lnTo>
                  <a:pt x="4044" y="5113"/>
                </a:lnTo>
                <a:lnTo>
                  <a:pt x="4194" y="5096"/>
                </a:lnTo>
                <a:lnTo>
                  <a:pt x="4328" y="5029"/>
                </a:lnTo>
                <a:lnTo>
                  <a:pt x="4478" y="5013"/>
                </a:lnTo>
                <a:lnTo>
                  <a:pt x="4637" y="5004"/>
                </a:lnTo>
                <a:lnTo>
                  <a:pt x="4788" y="4988"/>
                </a:lnTo>
                <a:lnTo>
                  <a:pt x="4813" y="4988"/>
                </a:lnTo>
                <a:lnTo>
                  <a:pt x="4938" y="4979"/>
                </a:lnTo>
                <a:lnTo>
                  <a:pt x="5097" y="4971"/>
                </a:lnTo>
                <a:lnTo>
                  <a:pt x="5247" y="4954"/>
                </a:lnTo>
                <a:lnTo>
                  <a:pt x="5556" y="4937"/>
                </a:lnTo>
                <a:lnTo>
                  <a:pt x="5857" y="4912"/>
                </a:lnTo>
                <a:lnTo>
                  <a:pt x="6166" y="4896"/>
                </a:lnTo>
                <a:lnTo>
                  <a:pt x="6467" y="4879"/>
                </a:lnTo>
                <a:lnTo>
                  <a:pt x="6676" y="5054"/>
                </a:lnTo>
                <a:lnTo>
                  <a:pt x="6492" y="5263"/>
                </a:lnTo>
                <a:lnTo>
                  <a:pt x="6191" y="5288"/>
                </a:lnTo>
                <a:lnTo>
                  <a:pt x="5882" y="5313"/>
                </a:lnTo>
                <a:lnTo>
                  <a:pt x="5581" y="5338"/>
                </a:lnTo>
                <a:lnTo>
                  <a:pt x="5272" y="5364"/>
                </a:lnTo>
                <a:lnTo>
                  <a:pt x="5122" y="5380"/>
                </a:lnTo>
                <a:lnTo>
                  <a:pt x="4971" y="5389"/>
                </a:lnTo>
                <a:lnTo>
                  <a:pt x="4838" y="5405"/>
                </a:lnTo>
                <a:lnTo>
                  <a:pt x="4821" y="5405"/>
                </a:lnTo>
                <a:lnTo>
                  <a:pt x="4662" y="5414"/>
                </a:lnTo>
                <a:lnTo>
                  <a:pt x="4512" y="5430"/>
                </a:lnTo>
                <a:lnTo>
                  <a:pt x="4361" y="5447"/>
                </a:lnTo>
                <a:lnTo>
                  <a:pt x="4211" y="5464"/>
                </a:lnTo>
                <a:lnTo>
                  <a:pt x="4061" y="5472"/>
                </a:lnTo>
                <a:lnTo>
                  <a:pt x="3944" y="5489"/>
                </a:lnTo>
                <a:lnTo>
                  <a:pt x="3835" y="5497"/>
                </a:lnTo>
                <a:lnTo>
                  <a:pt x="3601" y="5531"/>
                </a:lnTo>
                <a:lnTo>
                  <a:pt x="3493" y="5547"/>
                </a:lnTo>
                <a:lnTo>
                  <a:pt x="3376" y="5564"/>
                </a:lnTo>
                <a:lnTo>
                  <a:pt x="3259" y="5572"/>
                </a:lnTo>
                <a:lnTo>
                  <a:pt x="3142" y="5581"/>
                </a:lnTo>
                <a:lnTo>
                  <a:pt x="3025" y="5597"/>
                </a:lnTo>
                <a:lnTo>
                  <a:pt x="2916" y="5606"/>
                </a:lnTo>
                <a:lnTo>
                  <a:pt x="2849" y="5606"/>
                </a:lnTo>
                <a:lnTo>
                  <a:pt x="2791" y="5606"/>
                </a:lnTo>
                <a:lnTo>
                  <a:pt x="2732" y="5606"/>
                </a:lnTo>
                <a:lnTo>
                  <a:pt x="2732" y="5606"/>
                </a:lnTo>
                <a:lnTo>
                  <a:pt x="2682" y="5606"/>
                </a:lnTo>
                <a:lnTo>
                  <a:pt x="2624" y="5606"/>
                </a:lnTo>
                <a:lnTo>
                  <a:pt x="2164" y="5606"/>
                </a:lnTo>
                <a:lnTo>
                  <a:pt x="2123" y="5606"/>
                </a:lnTo>
                <a:lnTo>
                  <a:pt x="2064" y="5597"/>
                </a:lnTo>
                <a:lnTo>
                  <a:pt x="2006" y="5589"/>
                </a:lnTo>
                <a:lnTo>
                  <a:pt x="1939" y="5581"/>
                </a:lnTo>
                <a:lnTo>
                  <a:pt x="1855" y="5572"/>
                </a:lnTo>
                <a:lnTo>
                  <a:pt x="1780" y="5556"/>
                </a:lnTo>
                <a:lnTo>
                  <a:pt x="1688" y="5539"/>
                </a:lnTo>
                <a:lnTo>
                  <a:pt x="1646" y="5531"/>
                </a:lnTo>
                <a:lnTo>
                  <a:pt x="1596" y="5522"/>
                </a:lnTo>
                <a:lnTo>
                  <a:pt x="1546" y="5514"/>
                </a:lnTo>
                <a:lnTo>
                  <a:pt x="1504" y="5497"/>
                </a:lnTo>
                <a:lnTo>
                  <a:pt x="1454" y="5489"/>
                </a:lnTo>
                <a:lnTo>
                  <a:pt x="1404" y="5480"/>
                </a:lnTo>
                <a:lnTo>
                  <a:pt x="1346" y="5464"/>
                </a:lnTo>
                <a:lnTo>
                  <a:pt x="1296" y="5455"/>
                </a:lnTo>
                <a:lnTo>
                  <a:pt x="1245" y="5439"/>
                </a:lnTo>
                <a:lnTo>
                  <a:pt x="1195" y="5430"/>
                </a:lnTo>
                <a:lnTo>
                  <a:pt x="1145" y="5414"/>
                </a:lnTo>
                <a:lnTo>
                  <a:pt x="1087" y="5397"/>
                </a:lnTo>
                <a:lnTo>
                  <a:pt x="1037" y="5380"/>
                </a:lnTo>
                <a:lnTo>
                  <a:pt x="986" y="5372"/>
                </a:lnTo>
                <a:lnTo>
                  <a:pt x="936" y="5355"/>
                </a:lnTo>
                <a:lnTo>
                  <a:pt x="878" y="5338"/>
                </a:lnTo>
                <a:lnTo>
                  <a:pt x="878" y="5338"/>
                </a:lnTo>
                <a:lnTo>
                  <a:pt x="836" y="5322"/>
                </a:lnTo>
                <a:lnTo>
                  <a:pt x="786" y="5305"/>
                </a:lnTo>
                <a:lnTo>
                  <a:pt x="736" y="5288"/>
                </a:lnTo>
                <a:lnTo>
                  <a:pt x="686" y="5263"/>
                </a:lnTo>
                <a:lnTo>
                  <a:pt x="636" y="5247"/>
                </a:lnTo>
                <a:lnTo>
                  <a:pt x="594" y="5230"/>
                </a:lnTo>
                <a:lnTo>
                  <a:pt x="544" y="5205"/>
                </a:lnTo>
                <a:lnTo>
                  <a:pt x="502" y="5180"/>
                </a:lnTo>
                <a:lnTo>
                  <a:pt x="452" y="5163"/>
                </a:lnTo>
                <a:lnTo>
                  <a:pt x="435" y="5146"/>
                </a:lnTo>
                <a:lnTo>
                  <a:pt x="410" y="5138"/>
                </a:lnTo>
                <a:lnTo>
                  <a:pt x="393" y="5121"/>
                </a:lnTo>
                <a:lnTo>
                  <a:pt x="368" y="5113"/>
                </a:lnTo>
                <a:lnTo>
                  <a:pt x="352" y="5096"/>
                </a:lnTo>
                <a:lnTo>
                  <a:pt x="326" y="5088"/>
                </a:lnTo>
                <a:lnTo>
                  <a:pt x="310" y="5071"/>
                </a:lnTo>
                <a:lnTo>
                  <a:pt x="293" y="5054"/>
                </a:lnTo>
                <a:lnTo>
                  <a:pt x="268" y="5046"/>
                </a:lnTo>
                <a:lnTo>
                  <a:pt x="251" y="5029"/>
                </a:lnTo>
                <a:lnTo>
                  <a:pt x="235" y="5013"/>
                </a:lnTo>
                <a:lnTo>
                  <a:pt x="218" y="5004"/>
                </a:lnTo>
                <a:lnTo>
                  <a:pt x="201" y="4988"/>
                </a:lnTo>
                <a:lnTo>
                  <a:pt x="184" y="4971"/>
                </a:lnTo>
                <a:lnTo>
                  <a:pt x="168" y="4954"/>
                </a:lnTo>
                <a:lnTo>
                  <a:pt x="151" y="4937"/>
                </a:lnTo>
                <a:lnTo>
                  <a:pt x="134" y="4921"/>
                </a:lnTo>
                <a:lnTo>
                  <a:pt x="118" y="4904"/>
                </a:lnTo>
                <a:lnTo>
                  <a:pt x="101" y="4887"/>
                </a:lnTo>
                <a:lnTo>
                  <a:pt x="93" y="4871"/>
                </a:lnTo>
                <a:lnTo>
                  <a:pt x="76" y="4854"/>
                </a:lnTo>
                <a:lnTo>
                  <a:pt x="67" y="4837"/>
                </a:lnTo>
                <a:lnTo>
                  <a:pt x="51" y="4812"/>
                </a:lnTo>
                <a:lnTo>
                  <a:pt x="42" y="4795"/>
                </a:lnTo>
                <a:lnTo>
                  <a:pt x="34" y="4770"/>
                </a:lnTo>
                <a:lnTo>
                  <a:pt x="26" y="4754"/>
                </a:lnTo>
                <a:lnTo>
                  <a:pt x="17" y="4729"/>
                </a:lnTo>
                <a:lnTo>
                  <a:pt x="9" y="4712"/>
                </a:lnTo>
                <a:lnTo>
                  <a:pt x="1" y="4687"/>
                </a:lnTo>
                <a:lnTo>
                  <a:pt x="1" y="4662"/>
                </a:lnTo>
                <a:lnTo>
                  <a:pt x="1" y="4637"/>
                </a:lnTo>
                <a:lnTo>
                  <a:pt x="1" y="4612"/>
                </a:lnTo>
                <a:lnTo>
                  <a:pt x="1" y="4545"/>
                </a:lnTo>
                <a:lnTo>
                  <a:pt x="1" y="4520"/>
                </a:lnTo>
                <a:lnTo>
                  <a:pt x="1" y="4495"/>
                </a:lnTo>
                <a:lnTo>
                  <a:pt x="9" y="4470"/>
                </a:lnTo>
                <a:lnTo>
                  <a:pt x="17" y="4445"/>
                </a:lnTo>
                <a:lnTo>
                  <a:pt x="26" y="4420"/>
                </a:lnTo>
                <a:lnTo>
                  <a:pt x="34" y="4403"/>
                </a:lnTo>
                <a:lnTo>
                  <a:pt x="42" y="4378"/>
                </a:lnTo>
                <a:lnTo>
                  <a:pt x="51" y="4353"/>
                </a:lnTo>
                <a:lnTo>
                  <a:pt x="67" y="4336"/>
                </a:lnTo>
                <a:lnTo>
                  <a:pt x="76" y="4311"/>
                </a:lnTo>
                <a:lnTo>
                  <a:pt x="93" y="4286"/>
                </a:lnTo>
                <a:lnTo>
                  <a:pt x="109" y="4269"/>
                </a:lnTo>
                <a:lnTo>
                  <a:pt x="126" y="4244"/>
                </a:lnTo>
                <a:lnTo>
                  <a:pt x="143" y="4219"/>
                </a:lnTo>
                <a:lnTo>
                  <a:pt x="159" y="4202"/>
                </a:lnTo>
                <a:lnTo>
                  <a:pt x="184" y="4177"/>
                </a:lnTo>
                <a:lnTo>
                  <a:pt x="201" y="4161"/>
                </a:lnTo>
                <a:lnTo>
                  <a:pt x="218" y="4144"/>
                </a:lnTo>
                <a:lnTo>
                  <a:pt x="243" y="4119"/>
                </a:lnTo>
                <a:lnTo>
                  <a:pt x="260" y="4102"/>
                </a:lnTo>
                <a:lnTo>
                  <a:pt x="285" y="4085"/>
                </a:lnTo>
                <a:lnTo>
                  <a:pt x="301" y="4060"/>
                </a:lnTo>
                <a:lnTo>
                  <a:pt x="326" y="4044"/>
                </a:lnTo>
                <a:lnTo>
                  <a:pt x="343" y="4027"/>
                </a:lnTo>
                <a:lnTo>
                  <a:pt x="368" y="4010"/>
                </a:lnTo>
                <a:lnTo>
                  <a:pt x="393" y="3993"/>
                </a:lnTo>
                <a:lnTo>
                  <a:pt x="410" y="3977"/>
                </a:lnTo>
                <a:lnTo>
                  <a:pt x="435" y="3960"/>
                </a:lnTo>
                <a:lnTo>
                  <a:pt x="460" y="3943"/>
                </a:lnTo>
                <a:lnTo>
                  <a:pt x="485" y="3935"/>
                </a:lnTo>
                <a:lnTo>
                  <a:pt x="510" y="3918"/>
                </a:lnTo>
                <a:lnTo>
                  <a:pt x="535" y="3902"/>
                </a:lnTo>
                <a:lnTo>
                  <a:pt x="560" y="3885"/>
                </a:lnTo>
                <a:lnTo>
                  <a:pt x="585" y="3877"/>
                </a:lnTo>
                <a:lnTo>
                  <a:pt x="610" y="3860"/>
                </a:lnTo>
                <a:lnTo>
                  <a:pt x="636" y="3851"/>
                </a:lnTo>
                <a:lnTo>
                  <a:pt x="661" y="3835"/>
                </a:lnTo>
                <a:lnTo>
                  <a:pt x="686" y="3826"/>
                </a:lnTo>
                <a:lnTo>
                  <a:pt x="711" y="3810"/>
                </a:lnTo>
                <a:lnTo>
                  <a:pt x="744" y="3801"/>
                </a:lnTo>
                <a:lnTo>
                  <a:pt x="769" y="3785"/>
                </a:lnTo>
                <a:lnTo>
                  <a:pt x="794" y="3776"/>
                </a:lnTo>
                <a:lnTo>
                  <a:pt x="819" y="3768"/>
                </a:lnTo>
                <a:lnTo>
                  <a:pt x="853" y="3751"/>
                </a:lnTo>
                <a:lnTo>
                  <a:pt x="878" y="3743"/>
                </a:lnTo>
                <a:lnTo>
                  <a:pt x="903" y="3735"/>
                </a:lnTo>
                <a:lnTo>
                  <a:pt x="936" y="3726"/>
                </a:lnTo>
                <a:lnTo>
                  <a:pt x="961" y="3718"/>
                </a:lnTo>
                <a:lnTo>
                  <a:pt x="995" y="3701"/>
                </a:lnTo>
                <a:lnTo>
                  <a:pt x="1003" y="3701"/>
                </a:lnTo>
                <a:lnTo>
                  <a:pt x="1045" y="3693"/>
                </a:lnTo>
                <a:lnTo>
                  <a:pt x="1112" y="3676"/>
                </a:lnTo>
                <a:lnTo>
                  <a:pt x="1170" y="3659"/>
                </a:lnTo>
                <a:lnTo>
                  <a:pt x="1229" y="3643"/>
                </a:lnTo>
                <a:lnTo>
                  <a:pt x="1287" y="3626"/>
                </a:lnTo>
                <a:lnTo>
                  <a:pt x="1346" y="3609"/>
                </a:lnTo>
                <a:lnTo>
                  <a:pt x="1412" y="3601"/>
                </a:lnTo>
                <a:lnTo>
                  <a:pt x="1471" y="3584"/>
                </a:lnTo>
                <a:lnTo>
                  <a:pt x="1538" y="3576"/>
                </a:lnTo>
                <a:lnTo>
                  <a:pt x="1596" y="3567"/>
                </a:lnTo>
                <a:lnTo>
                  <a:pt x="1663" y="3559"/>
                </a:lnTo>
                <a:lnTo>
                  <a:pt x="1722" y="3542"/>
                </a:lnTo>
                <a:lnTo>
                  <a:pt x="1788" y="3534"/>
                </a:lnTo>
                <a:lnTo>
                  <a:pt x="1847" y="3526"/>
                </a:lnTo>
                <a:lnTo>
                  <a:pt x="1914" y="3526"/>
                </a:lnTo>
                <a:lnTo>
                  <a:pt x="1981" y="3517"/>
                </a:lnTo>
                <a:lnTo>
                  <a:pt x="2039" y="3509"/>
                </a:lnTo>
                <a:lnTo>
                  <a:pt x="2106" y="3501"/>
                </a:lnTo>
                <a:lnTo>
                  <a:pt x="2164" y="3492"/>
                </a:lnTo>
                <a:lnTo>
                  <a:pt x="2231" y="3492"/>
                </a:lnTo>
                <a:lnTo>
                  <a:pt x="2290" y="3484"/>
                </a:lnTo>
                <a:lnTo>
                  <a:pt x="2356" y="3484"/>
                </a:lnTo>
                <a:lnTo>
                  <a:pt x="2415" y="3484"/>
                </a:lnTo>
                <a:lnTo>
                  <a:pt x="2540" y="3476"/>
                </a:lnTo>
                <a:lnTo>
                  <a:pt x="2657" y="3459"/>
                </a:lnTo>
                <a:lnTo>
                  <a:pt x="2774" y="3450"/>
                </a:lnTo>
                <a:lnTo>
                  <a:pt x="3000" y="3442"/>
                </a:lnTo>
                <a:lnTo>
                  <a:pt x="3108" y="3434"/>
                </a:lnTo>
                <a:lnTo>
                  <a:pt x="3142" y="3434"/>
                </a:lnTo>
                <a:lnTo>
                  <a:pt x="3209" y="3434"/>
                </a:lnTo>
                <a:lnTo>
                  <a:pt x="3317" y="3434"/>
                </a:lnTo>
                <a:lnTo>
                  <a:pt x="3409" y="3425"/>
                </a:lnTo>
                <a:lnTo>
                  <a:pt x="3459" y="3425"/>
                </a:lnTo>
                <a:lnTo>
                  <a:pt x="3501" y="3425"/>
                </a:lnTo>
                <a:lnTo>
                  <a:pt x="3543" y="3425"/>
                </a:lnTo>
                <a:lnTo>
                  <a:pt x="3585" y="3425"/>
                </a:lnTo>
                <a:lnTo>
                  <a:pt x="3610" y="3425"/>
                </a:lnTo>
                <a:lnTo>
                  <a:pt x="3635" y="3425"/>
                </a:lnTo>
                <a:lnTo>
                  <a:pt x="3693" y="3425"/>
                </a:lnTo>
                <a:lnTo>
                  <a:pt x="3827" y="3417"/>
                </a:lnTo>
                <a:lnTo>
                  <a:pt x="3902" y="3417"/>
                </a:lnTo>
                <a:lnTo>
                  <a:pt x="3986" y="3409"/>
                </a:lnTo>
                <a:lnTo>
                  <a:pt x="4019" y="3409"/>
                </a:lnTo>
                <a:lnTo>
                  <a:pt x="4061" y="3409"/>
                </a:lnTo>
                <a:lnTo>
                  <a:pt x="4102" y="3409"/>
                </a:lnTo>
                <a:lnTo>
                  <a:pt x="4144" y="3409"/>
                </a:lnTo>
                <a:lnTo>
                  <a:pt x="4186" y="3409"/>
                </a:lnTo>
                <a:lnTo>
                  <a:pt x="4228" y="3409"/>
                </a:lnTo>
                <a:lnTo>
                  <a:pt x="4270" y="3409"/>
                </a:lnTo>
                <a:lnTo>
                  <a:pt x="4303" y="3400"/>
                </a:lnTo>
                <a:lnTo>
                  <a:pt x="4345" y="3392"/>
                </a:lnTo>
                <a:lnTo>
                  <a:pt x="4378" y="3384"/>
                </a:lnTo>
                <a:lnTo>
                  <a:pt x="4412" y="3384"/>
                </a:lnTo>
                <a:lnTo>
                  <a:pt x="4445" y="3375"/>
                </a:lnTo>
                <a:lnTo>
                  <a:pt x="4445" y="3375"/>
                </a:lnTo>
                <a:lnTo>
                  <a:pt x="4462" y="3375"/>
                </a:lnTo>
                <a:lnTo>
                  <a:pt x="4478" y="3375"/>
                </a:lnTo>
                <a:lnTo>
                  <a:pt x="4478" y="3375"/>
                </a:lnTo>
                <a:lnTo>
                  <a:pt x="4495" y="3375"/>
                </a:lnTo>
                <a:lnTo>
                  <a:pt x="4512" y="3375"/>
                </a:lnTo>
                <a:lnTo>
                  <a:pt x="4512" y="3375"/>
                </a:lnTo>
                <a:lnTo>
                  <a:pt x="4529" y="3375"/>
                </a:lnTo>
                <a:lnTo>
                  <a:pt x="4537" y="3367"/>
                </a:lnTo>
                <a:lnTo>
                  <a:pt x="4545" y="3367"/>
                </a:lnTo>
                <a:lnTo>
                  <a:pt x="4520" y="3359"/>
                </a:lnTo>
                <a:lnTo>
                  <a:pt x="4487" y="3350"/>
                </a:lnTo>
                <a:lnTo>
                  <a:pt x="4412" y="3325"/>
                </a:lnTo>
                <a:lnTo>
                  <a:pt x="4378" y="3317"/>
                </a:lnTo>
                <a:lnTo>
                  <a:pt x="4361" y="3308"/>
                </a:lnTo>
                <a:lnTo>
                  <a:pt x="4336" y="3300"/>
                </a:lnTo>
                <a:lnTo>
                  <a:pt x="4320" y="3292"/>
                </a:lnTo>
                <a:lnTo>
                  <a:pt x="4303" y="3292"/>
                </a:lnTo>
                <a:lnTo>
                  <a:pt x="4286" y="3283"/>
                </a:lnTo>
                <a:lnTo>
                  <a:pt x="4270" y="3275"/>
                </a:lnTo>
                <a:lnTo>
                  <a:pt x="4169" y="3217"/>
                </a:lnTo>
                <a:lnTo>
                  <a:pt x="4061" y="3166"/>
                </a:lnTo>
                <a:lnTo>
                  <a:pt x="3852" y="3058"/>
                </a:lnTo>
                <a:lnTo>
                  <a:pt x="3843" y="3058"/>
                </a:lnTo>
                <a:lnTo>
                  <a:pt x="3743" y="2999"/>
                </a:lnTo>
                <a:lnTo>
                  <a:pt x="3635" y="2941"/>
                </a:lnTo>
                <a:lnTo>
                  <a:pt x="3534" y="2882"/>
                </a:lnTo>
                <a:lnTo>
                  <a:pt x="3426" y="2824"/>
                </a:lnTo>
                <a:lnTo>
                  <a:pt x="3367" y="2790"/>
                </a:lnTo>
                <a:lnTo>
                  <a:pt x="3309" y="2749"/>
                </a:lnTo>
                <a:lnTo>
                  <a:pt x="3242" y="2707"/>
                </a:lnTo>
                <a:lnTo>
                  <a:pt x="3167" y="2665"/>
                </a:lnTo>
                <a:lnTo>
                  <a:pt x="3100" y="2623"/>
                </a:lnTo>
                <a:lnTo>
                  <a:pt x="3058" y="2598"/>
                </a:lnTo>
                <a:lnTo>
                  <a:pt x="3025" y="2573"/>
                </a:lnTo>
                <a:lnTo>
                  <a:pt x="2983" y="2540"/>
                </a:lnTo>
                <a:lnTo>
                  <a:pt x="2941" y="2515"/>
                </a:lnTo>
                <a:lnTo>
                  <a:pt x="2899" y="2490"/>
                </a:lnTo>
                <a:lnTo>
                  <a:pt x="2866" y="2465"/>
                </a:lnTo>
                <a:lnTo>
                  <a:pt x="2824" y="2431"/>
                </a:lnTo>
                <a:lnTo>
                  <a:pt x="2783" y="2406"/>
                </a:lnTo>
                <a:lnTo>
                  <a:pt x="2741" y="2373"/>
                </a:lnTo>
                <a:lnTo>
                  <a:pt x="2699" y="2339"/>
                </a:lnTo>
                <a:lnTo>
                  <a:pt x="2657" y="2314"/>
                </a:lnTo>
                <a:lnTo>
                  <a:pt x="2624" y="2281"/>
                </a:lnTo>
                <a:lnTo>
                  <a:pt x="2582" y="2247"/>
                </a:lnTo>
                <a:lnTo>
                  <a:pt x="2540" y="2214"/>
                </a:lnTo>
                <a:lnTo>
                  <a:pt x="2498" y="2181"/>
                </a:lnTo>
                <a:lnTo>
                  <a:pt x="2457" y="2147"/>
                </a:lnTo>
                <a:lnTo>
                  <a:pt x="2415" y="2105"/>
                </a:lnTo>
                <a:lnTo>
                  <a:pt x="2373" y="2072"/>
                </a:lnTo>
                <a:lnTo>
                  <a:pt x="2340" y="2039"/>
                </a:lnTo>
                <a:lnTo>
                  <a:pt x="2298" y="2005"/>
                </a:lnTo>
                <a:lnTo>
                  <a:pt x="2256" y="1963"/>
                </a:lnTo>
                <a:lnTo>
                  <a:pt x="2223" y="1930"/>
                </a:lnTo>
                <a:lnTo>
                  <a:pt x="2181" y="1888"/>
                </a:lnTo>
                <a:lnTo>
                  <a:pt x="2148" y="1846"/>
                </a:lnTo>
                <a:lnTo>
                  <a:pt x="2106" y="1813"/>
                </a:lnTo>
                <a:lnTo>
                  <a:pt x="2072" y="1771"/>
                </a:lnTo>
                <a:lnTo>
                  <a:pt x="2072" y="1771"/>
                </a:lnTo>
                <a:lnTo>
                  <a:pt x="2039" y="1738"/>
                </a:lnTo>
                <a:lnTo>
                  <a:pt x="2006" y="1696"/>
                </a:lnTo>
                <a:lnTo>
                  <a:pt x="1981" y="1654"/>
                </a:lnTo>
                <a:lnTo>
                  <a:pt x="1947" y="1613"/>
                </a:lnTo>
                <a:lnTo>
                  <a:pt x="1914" y="1571"/>
                </a:lnTo>
                <a:lnTo>
                  <a:pt x="1897" y="1546"/>
                </a:lnTo>
                <a:lnTo>
                  <a:pt x="1889" y="1521"/>
                </a:lnTo>
                <a:lnTo>
                  <a:pt x="1872" y="1504"/>
                </a:lnTo>
                <a:lnTo>
                  <a:pt x="1855" y="1479"/>
                </a:lnTo>
                <a:lnTo>
                  <a:pt x="1847" y="1462"/>
                </a:lnTo>
                <a:lnTo>
                  <a:pt x="1830" y="1437"/>
                </a:lnTo>
                <a:lnTo>
                  <a:pt x="1813" y="1412"/>
                </a:lnTo>
                <a:lnTo>
                  <a:pt x="1805" y="1395"/>
                </a:lnTo>
                <a:lnTo>
                  <a:pt x="1788" y="1370"/>
                </a:lnTo>
                <a:lnTo>
                  <a:pt x="1780" y="1345"/>
                </a:lnTo>
                <a:lnTo>
                  <a:pt x="1772" y="1329"/>
                </a:lnTo>
                <a:lnTo>
                  <a:pt x="1755" y="1303"/>
                </a:lnTo>
                <a:lnTo>
                  <a:pt x="1747" y="1278"/>
                </a:lnTo>
                <a:lnTo>
                  <a:pt x="1738" y="1253"/>
                </a:lnTo>
                <a:lnTo>
                  <a:pt x="1722" y="1237"/>
                </a:lnTo>
                <a:lnTo>
                  <a:pt x="1713" y="1212"/>
                </a:lnTo>
                <a:lnTo>
                  <a:pt x="1705" y="1187"/>
                </a:lnTo>
                <a:lnTo>
                  <a:pt x="1697" y="1161"/>
                </a:lnTo>
                <a:lnTo>
                  <a:pt x="1688" y="1136"/>
                </a:lnTo>
                <a:lnTo>
                  <a:pt x="1680" y="1120"/>
                </a:lnTo>
                <a:lnTo>
                  <a:pt x="1671" y="1095"/>
                </a:lnTo>
                <a:lnTo>
                  <a:pt x="1663" y="1070"/>
                </a:lnTo>
                <a:lnTo>
                  <a:pt x="1663" y="1045"/>
                </a:lnTo>
                <a:lnTo>
                  <a:pt x="1655" y="1019"/>
                </a:lnTo>
                <a:lnTo>
                  <a:pt x="1646" y="994"/>
                </a:lnTo>
                <a:lnTo>
                  <a:pt x="1646" y="969"/>
                </a:lnTo>
                <a:lnTo>
                  <a:pt x="1646" y="944"/>
                </a:lnTo>
                <a:lnTo>
                  <a:pt x="1646" y="919"/>
                </a:lnTo>
                <a:lnTo>
                  <a:pt x="1646" y="894"/>
                </a:lnTo>
                <a:lnTo>
                  <a:pt x="1646" y="869"/>
                </a:lnTo>
                <a:lnTo>
                  <a:pt x="1646" y="844"/>
                </a:lnTo>
                <a:lnTo>
                  <a:pt x="1646" y="719"/>
                </a:lnTo>
                <a:lnTo>
                  <a:pt x="1646" y="694"/>
                </a:lnTo>
                <a:lnTo>
                  <a:pt x="1646" y="669"/>
                </a:lnTo>
                <a:lnTo>
                  <a:pt x="1646" y="644"/>
                </a:lnTo>
                <a:lnTo>
                  <a:pt x="1646" y="618"/>
                </a:lnTo>
                <a:lnTo>
                  <a:pt x="1646" y="593"/>
                </a:lnTo>
                <a:lnTo>
                  <a:pt x="1655" y="568"/>
                </a:lnTo>
                <a:lnTo>
                  <a:pt x="1663" y="543"/>
                </a:lnTo>
                <a:lnTo>
                  <a:pt x="1671" y="518"/>
                </a:lnTo>
                <a:lnTo>
                  <a:pt x="1680" y="493"/>
                </a:lnTo>
                <a:lnTo>
                  <a:pt x="1688" y="468"/>
                </a:lnTo>
                <a:lnTo>
                  <a:pt x="1697" y="435"/>
                </a:lnTo>
                <a:lnTo>
                  <a:pt x="1705" y="410"/>
                </a:lnTo>
                <a:lnTo>
                  <a:pt x="1722" y="385"/>
                </a:lnTo>
                <a:lnTo>
                  <a:pt x="1730" y="368"/>
                </a:lnTo>
                <a:lnTo>
                  <a:pt x="1747" y="343"/>
                </a:lnTo>
                <a:lnTo>
                  <a:pt x="1763" y="318"/>
                </a:lnTo>
                <a:lnTo>
                  <a:pt x="1780" y="301"/>
                </a:lnTo>
                <a:lnTo>
                  <a:pt x="1797" y="276"/>
                </a:lnTo>
                <a:lnTo>
                  <a:pt x="1813" y="259"/>
                </a:lnTo>
                <a:lnTo>
                  <a:pt x="1830" y="234"/>
                </a:lnTo>
                <a:lnTo>
                  <a:pt x="1847" y="217"/>
                </a:lnTo>
                <a:lnTo>
                  <a:pt x="1872" y="201"/>
                </a:lnTo>
                <a:lnTo>
                  <a:pt x="1889" y="184"/>
                </a:lnTo>
                <a:lnTo>
                  <a:pt x="1905" y="176"/>
                </a:lnTo>
                <a:lnTo>
                  <a:pt x="1930" y="159"/>
                </a:lnTo>
                <a:lnTo>
                  <a:pt x="1947" y="151"/>
                </a:lnTo>
                <a:lnTo>
                  <a:pt x="1972" y="134"/>
                </a:lnTo>
                <a:lnTo>
                  <a:pt x="1997" y="126"/>
                </a:lnTo>
                <a:lnTo>
                  <a:pt x="2014" y="117"/>
                </a:lnTo>
                <a:lnTo>
                  <a:pt x="2039" y="109"/>
                </a:lnTo>
                <a:lnTo>
                  <a:pt x="2031" y="17"/>
                </a:lnTo>
                <a:lnTo>
                  <a:pt x="2056" y="9"/>
                </a:lnTo>
                <a:lnTo>
                  <a:pt x="2072" y="0"/>
                </a:lnTo>
                <a:lnTo>
                  <a:pt x="2097" y="0"/>
                </a:lnTo>
                <a:lnTo>
                  <a:pt x="2123" y="0"/>
                </a:lnTo>
                <a:lnTo>
                  <a:pt x="2139" y="0"/>
                </a:lnTo>
                <a:lnTo>
                  <a:pt x="2164" y="0"/>
                </a:lnTo>
                <a:lnTo>
                  <a:pt x="2189" y="0"/>
                </a:lnTo>
                <a:lnTo>
                  <a:pt x="2206" y="0"/>
                </a:lnTo>
                <a:lnTo>
                  <a:pt x="2365" y="0"/>
                </a:lnTo>
                <a:lnTo>
                  <a:pt x="2407" y="0"/>
                </a:lnTo>
                <a:lnTo>
                  <a:pt x="2448" y="0"/>
                </a:lnTo>
                <a:lnTo>
                  <a:pt x="2490" y="0"/>
                </a:lnTo>
                <a:lnTo>
                  <a:pt x="2532" y="9"/>
                </a:lnTo>
                <a:lnTo>
                  <a:pt x="2574" y="17"/>
                </a:lnTo>
                <a:lnTo>
                  <a:pt x="2615" y="17"/>
                </a:lnTo>
                <a:lnTo>
                  <a:pt x="2657" y="25"/>
                </a:lnTo>
                <a:lnTo>
                  <a:pt x="2691" y="34"/>
                </a:lnTo>
                <a:lnTo>
                  <a:pt x="2766" y="50"/>
                </a:lnTo>
                <a:lnTo>
                  <a:pt x="2833" y="67"/>
                </a:lnTo>
                <a:lnTo>
                  <a:pt x="2841" y="67"/>
                </a:lnTo>
                <a:lnTo>
                  <a:pt x="2891" y="75"/>
                </a:lnTo>
                <a:lnTo>
                  <a:pt x="2950" y="92"/>
                </a:lnTo>
                <a:lnTo>
                  <a:pt x="3000" y="109"/>
                </a:lnTo>
                <a:lnTo>
                  <a:pt x="3058" y="117"/>
                </a:lnTo>
                <a:lnTo>
                  <a:pt x="3108" y="134"/>
                </a:lnTo>
                <a:lnTo>
                  <a:pt x="3167" y="151"/>
                </a:lnTo>
                <a:lnTo>
                  <a:pt x="3217" y="159"/>
                </a:lnTo>
                <a:lnTo>
                  <a:pt x="3267" y="176"/>
                </a:lnTo>
                <a:lnTo>
                  <a:pt x="3326" y="192"/>
                </a:lnTo>
                <a:lnTo>
                  <a:pt x="3376" y="209"/>
                </a:lnTo>
                <a:lnTo>
                  <a:pt x="3426" y="226"/>
                </a:lnTo>
                <a:lnTo>
                  <a:pt x="3476" y="243"/>
                </a:lnTo>
                <a:lnTo>
                  <a:pt x="3526" y="259"/>
                </a:lnTo>
                <a:lnTo>
                  <a:pt x="3576" y="276"/>
                </a:lnTo>
                <a:lnTo>
                  <a:pt x="3626" y="293"/>
                </a:lnTo>
                <a:lnTo>
                  <a:pt x="3676" y="318"/>
                </a:lnTo>
                <a:lnTo>
                  <a:pt x="3727" y="334"/>
                </a:lnTo>
                <a:lnTo>
                  <a:pt x="3777" y="351"/>
                </a:lnTo>
                <a:lnTo>
                  <a:pt x="3827" y="368"/>
                </a:lnTo>
                <a:lnTo>
                  <a:pt x="3877" y="393"/>
                </a:lnTo>
                <a:lnTo>
                  <a:pt x="3927" y="410"/>
                </a:lnTo>
                <a:lnTo>
                  <a:pt x="3977" y="435"/>
                </a:lnTo>
                <a:lnTo>
                  <a:pt x="4019" y="451"/>
                </a:lnTo>
                <a:lnTo>
                  <a:pt x="4069" y="476"/>
                </a:lnTo>
                <a:lnTo>
                  <a:pt x="4119" y="493"/>
                </a:lnTo>
                <a:lnTo>
                  <a:pt x="4169" y="518"/>
                </a:lnTo>
                <a:lnTo>
                  <a:pt x="4211" y="543"/>
                </a:lnTo>
                <a:lnTo>
                  <a:pt x="4261" y="560"/>
                </a:lnTo>
                <a:lnTo>
                  <a:pt x="4303" y="585"/>
                </a:lnTo>
                <a:lnTo>
                  <a:pt x="4353" y="610"/>
                </a:lnTo>
                <a:lnTo>
                  <a:pt x="4395" y="635"/>
                </a:lnTo>
                <a:lnTo>
                  <a:pt x="4445" y="660"/>
                </a:lnTo>
                <a:lnTo>
                  <a:pt x="4478" y="677"/>
                </a:lnTo>
                <a:lnTo>
                  <a:pt x="4495" y="685"/>
                </a:lnTo>
                <a:lnTo>
                  <a:pt x="4537" y="710"/>
                </a:lnTo>
                <a:lnTo>
                  <a:pt x="4587" y="735"/>
                </a:lnTo>
                <a:lnTo>
                  <a:pt x="4629" y="760"/>
                </a:lnTo>
                <a:lnTo>
                  <a:pt x="4671" y="786"/>
                </a:lnTo>
                <a:lnTo>
                  <a:pt x="4721" y="811"/>
                </a:lnTo>
                <a:lnTo>
                  <a:pt x="4762" y="836"/>
                </a:lnTo>
                <a:lnTo>
                  <a:pt x="4804" y="861"/>
                </a:lnTo>
                <a:lnTo>
                  <a:pt x="4854" y="886"/>
                </a:lnTo>
                <a:lnTo>
                  <a:pt x="4896" y="919"/>
                </a:lnTo>
                <a:lnTo>
                  <a:pt x="4938" y="944"/>
                </a:lnTo>
                <a:lnTo>
                  <a:pt x="4988" y="969"/>
                </a:lnTo>
                <a:lnTo>
                  <a:pt x="5030" y="1003"/>
                </a:lnTo>
                <a:lnTo>
                  <a:pt x="5072" y="1028"/>
                </a:lnTo>
                <a:lnTo>
                  <a:pt x="5113" y="1053"/>
                </a:lnTo>
                <a:lnTo>
                  <a:pt x="5205" y="1111"/>
                </a:lnTo>
                <a:lnTo>
                  <a:pt x="5289" y="1178"/>
                </a:lnTo>
                <a:lnTo>
                  <a:pt x="5372" y="1237"/>
                </a:lnTo>
                <a:lnTo>
                  <a:pt x="5464" y="1295"/>
                </a:lnTo>
                <a:lnTo>
                  <a:pt x="5548" y="1362"/>
                </a:lnTo>
                <a:lnTo>
                  <a:pt x="5631" y="1420"/>
                </a:lnTo>
                <a:lnTo>
                  <a:pt x="5723" y="1487"/>
                </a:lnTo>
                <a:lnTo>
                  <a:pt x="5807" y="1554"/>
                </a:lnTo>
                <a:lnTo>
                  <a:pt x="5874" y="1604"/>
                </a:lnTo>
                <a:lnTo>
                  <a:pt x="5890" y="1621"/>
                </a:lnTo>
                <a:lnTo>
                  <a:pt x="5932" y="1646"/>
                </a:lnTo>
                <a:lnTo>
                  <a:pt x="5957" y="1679"/>
                </a:lnTo>
                <a:lnTo>
                  <a:pt x="5999" y="1704"/>
                </a:lnTo>
                <a:lnTo>
                  <a:pt x="6032" y="1738"/>
                </a:lnTo>
                <a:lnTo>
                  <a:pt x="6091" y="1796"/>
                </a:lnTo>
                <a:lnTo>
                  <a:pt x="6158" y="1855"/>
                </a:lnTo>
                <a:lnTo>
                  <a:pt x="6224" y="1913"/>
                </a:lnTo>
                <a:lnTo>
                  <a:pt x="6291" y="1972"/>
                </a:lnTo>
                <a:lnTo>
                  <a:pt x="6350" y="2030"/>
                </a:lnTo>
                <a:lnTo>
                  <a:pt x="6417" y="2089"/>
                </a:lnTo>
                <a:lnTo>
                  <a:pt x="6475" y="2156"/>
                </a:lnTo>
                <a:lnTo>
                  <a:pt x="6542" y="2214"/>
                </a:lnTo>
                <a:lnTo>
                  <a:pt x="6600" y="2273"/>
                </a:lnTo>
                <a:lnTo>
                  <a:pt x="6659" y="2339"/>
                </a:lnTo>
                <a:lnTo>
                  <a:pt x="6784" y="2456"/>
                </a:lnTo>
                <a:lnTo>
                  <a:pt x="6901" y="2582"/>
                </a:lnTo>
                <a:lnTo>
                  <a:pt x="7018" y="2707"/>
                </a:lnTo>
                <a:lnTo>
                  <a:pt x="7085" y="2765"/>
                </a:lnTo>
                <a:lnTo>
                  <a:pt x="7143" y="2824"/>
                </a:lnTo>
                <a:lnTo>
                  <a:pt x="7202" y="2891"/>
                </a:lnTo>
                <a:lnTo>
                  <a:pt x="7260" y="2949"/>
                </a:lnTo>
                <a:lnTo>
                  <a:pt x="7319" y="3008"/>
                </a:lnTo>
                <a:lnTo>
                  <a:pt x="7386" y="3066"/>
                </a:lnTo>
                <a:lnTo>
                  <a:pt x="7444" y="3125"/>
                </a:lnTo>
                <a:lnTo>
                  <a:pt x="7511" y="3183"/>
                </a:lnTo>
                <a:lnTo>
                  <a:pt x="7569" y="3242"/>
                </a:lnTo>
                <a:lnTo>
                  <a:pt x="7636" y="3300"/>
                </a:lnTo>
                <a:lnTo>
                  <a:pt x="7695" y="3350"/>
                </a:lnTo>
                <a:lnTo>
                  <a:pt x="7762" y="3409"/>
                </a:lnTo>
                <a:lnTo>
                  <a:pt x="7795" y="3434"/>
                </a:lnTo>
                <a:lnTo>
                  <a:pt x="7828" y="3459"/>
                </a:lnTo>
                <a:lnTo>
                  <a:pt x="7862" y="3484"/>
                </a:lnTo>
                <a:lnTo>
                  <a:pt x="7895" y="3517"/>
                </a:lnTo>
                <a:lnTo>
                  <a:pt x="7904" y="3609"/>
                </a:lnTo>
                <a:lnTo>
                  <a:pt x="7812" y="3618"/>
                </a:lnTo>
                <a:lnTo>
                  <a:pt x="7778" y="3592"/>
                </a:lnTo>
                <a:lnTo>
                  <a:pt x="7745" y="3567"/>
                </a:lnTo>
                <a:lnTo>
                  <a:pt x="7711" y="3542"/>
                </a:lnTo>
                <a:lnTo>
                  <a:pt x="7678" y="3517"/>
                </a:lnTo>
                <a:lnTo>
                  <a:pt x="7603" y="3467"/>
                </a:lnTo>
                <a:lnTo>
                  <a:pt x="7536" y="3417"/>
                </a:lnTo>
                <a:lnTo>
                  <a:pt x="7469" y="3359"/>
                </a:lnTo>
                <a:lnTo>
                  <a:pt x="7402" y="3308"/>
                </a:lnTo>
                <a:lnTo>
                  <a:pt x="7335" y="3250"/>
                </a:lnTo>
                <a:lnTo>
                  <a:pt x="7269" y="3200"/>
                </a:lnTo>
                <a:lnTo>
                  <a:pt x="7202" y="3141"/>
                </a:lnTo>
                <a:lnTo>
                  <a:pt x="7143" y="3083"/>
                </a:lnTo>
                <a:lnTo>
                  <a:pt x="7077" y="3024"/>
                </a:lnTo>
                <a:lnTo>
                  <a:pt x="7010" y="2966"/>
                </a:lnTo>
                <a:lnTo>
                  <a:pt x="6943" y="2916"/>
                </a:lnTo>
                <a:lnTo>
                  <a:pt x="6884" y="2857"/>
                </a:lnTo>
                <a:lnTo>
                  <a:pt x="6759" y="2740"/>
                </a:lnTo>
                <a:lnTo>
                  <a:pt x="6625" y="2615"/>
                </a:lnTo>
                <a:lnTo>
                  <a:pt x="6492" y="2498"/>
                </a:lnTo>
                <a:lnTo>
                  <a:pt x="6433" y="2440"/>
                </a:lnTo>
                <a:lnTo>
                  <a:pt x="6366" y="2390"/>
                </a:lnTo>
                <a:lnTo>
                  <a:pt x="6300" y="2331"/>
                </a:lnTo>
                <a:lnTo>
                  <a:pt x="6241" y="2273"/>
                </a:lnTo>
                <a:lnTo>
                  <a:pt x="6174" y="2222"/>
                </a:lnTo>
                <a:lnTo>
                  <a:pt x="6107" y="2164"/>
                </a:lnTo>
                <a:lnTo>
                  <a:pt x="6041" y="2114"/>
                </a:lnTo>
                <a:lnTo>
                  <a:pt x="5974" y="2064"/>
                </a:lnTo>
                <a:lnTo>
                  <a:pt x="5907" y="2014"/>
                </a:lnTo>
                <a:lnTo>
                  <a:pt x="5840" y="1963"/>
                </a:lnTo>
                <a:lnTo>
                  <a:pt x="5807" y="1938"/>
                </a:lnTo>
                <a:lnTo>
                  <a:pt x="5773" y="1913"/>
                </a:lnTo>
                <a:lnTo>
                  <a:pt x="5740" y="1888"/>
                </a:lnTo>
                <a:lnTo>
                  <a:pt x="5706" y="1863"/>
                </a:lnTo>
                <a:lnTo>
                  <a:pt x="5690" y="1846"/>
                </a:lnTo>
                <a:lnTo>
                  <a:pt x="5615" y="1796"/>
                </a:lnTo>
                <a:lnTo>
                  <a:pt x="5531" y="1738"/>
                </a:lnTo>
                <a:lnTo>
                  <a:pt x="5447" y="1671"/>
                </a:lnTo>
                <a:lnTo>
                  <a:pt x="5356" y="1613"/>
                </a:lnTo>
                <a:lnTo>
                  <a:pt x="5272" y="1554"/>
                </a:lnTo>
                <a:lnTo>
                  <a:pt x="5188" y="1496"/>
                </a:lnTo>
                <a:lnTo>
                  <a:pt x="5105" y="1445"/>
                </a:lnTo>
                <a:lnTo>
                  <a:pt x="5013" y="1387"/>
                </a:lnTo>
                <a:lnTo>
                  <a:pt x="4930" y="1329"/>
                </a:lnTo>
                <a:lnTo>
                  <a:pt x="4888" y="1303"/>
                </a:lnTo>
                <a:lnTo>
                  <a:pt x="4846" y="1278"/>
                </a:lnTo>
                <a:lnTo>
                  <a:pt x="4804" y="1253"/>
                </a:lnTo>
                <a:lnTo>
                  <a:pt x="4762" y="1228"/>
                </a:lnTo>
                <a:lnTo>
                  <a:pt x="4712" y="1203"/>
                </a:lnTo>
                <a:lnTo>
                  <a:pt x="4671" y="1178"/>
                </a:lnTo>
                <a:lnTo>
                  <a:pt x="4629" y="1153"/>
                </a:lnTo>
                <a:lnTo>
                  <a:pt x="4587" y="1128"/>
                </a:lnTo>
                <a:lnTo>
                  <a:pt x="4545" y="1103"/>
                </a:lnTo>
                <a:lnTo>
                  <a:pt x="4495" y="1078"/>
                </a:lnTo>
                <a:lnTo>
                  <a:pt x="4453" y="1053"/>
                </a:lnTo>
                <a:lnTo>
                  <a:pt x="4412" y="1036"/>
                </a:lnTo>
                <a:lnTo>
                  <a:pt x="4370" y="1011"/>
                </a:lnTo>
                <a:lnTo>
                  <a:pt x="4320" y="986"/>
                </a:lnTo>
                <a:lnTo>
                  <a:pt x="4311" y="986"/>
                </a:lnTo>
                <a:lnTo>
                  <a:pt x="4278" y="969"/>
                </a:lnTo>
                <a:lnTo>
                  <a:pt x="4236" y="944"/>
                </a:lnTo>
                <a:lnTo>
                  <a:pt x="4194" y="928"/>
                </a:lnTo>
                <a:lnTo>
                  <a:pt x="4144" y="902"/>
                </a:lnTo>
                <a:lnTo>
                  <a:pt x="4102" y="886"/>
                </a:lnTo>
                <a:lnTo>
                  <a:pt x="4061" y="861"/>
                </a:lnTo>
                <a:lnTo>
                  <a:pt x="4011" y="844"/>
                </a:lnTo>
                <a:lnTo>
                  <a:pt x="3969" y="819"/>
                </a:lnTo>
                <a:lnTo>
                  <a:pt x="3919" y="802"/>
                </a:lnTo>
                <a:lnTo>
                  <a:pt x="3877" y="786"/>
                </a:lnTo>
                <a:lnTo>
                  <a:pt x="3827" y="760"/>
                </a:lnTo>
                <a:lnTo>
                  <a:pt x="3785" y="744"/>
                </a:lnTo>
                <a:lnTo>
                  <a:pt x="3735" y="727"/>
                </a:lnTo>
                <a:lnTo>
                  <a:pt x="3693" y="710"/>
                </a:lnTo>
                <a:lnTo>
                  <a:pt x="3643" y="694"/>
                </a:lnTo>
                <a:lnTo>
                  <a:pt x="3601" y="677"/>
                </a:lnTo>
                <a:lnTo>
                  <a:pt x="3551" y="660"/>
                </a:lnTo>
                <a:lnTo>
                  <a:pt x="3501" y="644"/>
                </a:lnTo>
                <a:lnTo>
                  <a:pt x="3459" y="627"/>
                </a:lnTo>
                <a:lnTo>
                  <a:pt x="3409" y="610"/>
                </a:lnTo>
                <a:lnTo>
                  <a:pt x="3359" y="593"/>
                </a:lnTo>
                <a:lnTo>
                  <a:pt x="3309" y="577"/>
                </a:lnTo>
                <a:lnTo>
                  <a:pt x="3267" y="568"/>
                </a:lnTo>
                <a:lnTo>
                  <a:pt x="3217" y="552"/>
                </a:lnTo>
                <a:lnTo>
                  <a:pt x="3167" y="535"/>
                </a:lnTo>
                <a:lnTo>
                  <a:pt x="3117" y="527"/>
                </a:lnTo>
                <a:lnTo>
                  <a:pt x="3067" y="510"/>
                </a:lnTo>
                <a:lnTo>
                  <a:pt x="3016" y="501"/>
                </a:lnTo>
                <a:lnTo>
                  <a:pt x="2966" y="485"/>
                </a:lnTo>
                <a:lnTo>
                  <a:pt x="2916" y="476"/>
                </a:lnTo>
                <a:lnTo>
                  <a:pt x="2858" y="460"/>
                </a:lnTo>
                <a:lnTo>
                  <a:pt x="2808" y="451"/>
                </a:lnTo>
                <a:lnTo>
                  <a:pt x="2757" y="443"/>
                </a:lnTo>
                <a:lnTo>
                  <a:pt x="2749" y="443"/>
                </a:lnTo>
                <a:lnTo>
                  <a:pt x="2682" y="426"/>
                </a:lnTo>
                <a:lnTo>
                  <a:pt x="2615" y="410"/>
                </a:lnTo>
                <a:lnTo>
                  <a:pt x="2582" y="401"/>
                </a:lnTo>
                <a:lnTo>
                  <a:pt x="2540" y="393"/>
                </a:lnTo>
                <a:lnTo>
                  <a:pt x="2507" y="385"/>
                </a:lnTo>
                <a:lnTo>
                  <a:pt x="2473" y="376"/>
                </a:lnTo>
                <a:lnTo>
                  <a:pt x="2440" y="376"/>
                </a:lnTo>
                <a:lnTo>
                  <a:pt x="2407" y="376"/>
                </a:lnTo>
                <a:lnTo>
                  <a:pt x="2373" y="376"/>
                </a:lnTo>
                <a:lnTo>
                  <a:pt x="2340" y="376"/>
                </a:lnTo>
                <a:lnTo>
                  <a:pt x="2306" y="376"/>
                </a:lnTo>
                <a:close/>
                <a:moveTo>
                  <a:pt x="4612" y="3250"/>
                </a:moveTo>
                <a:close/>
                <a:moveTo>
                  <a:pt x="4612" y="3250"/>
                </a:move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34"/>
          <p:cNvSpPr/>
          <p:nvPr/>
        </p:nvSpPr>
        <p:spPr>
          <a:xfrm>
            <a:off x="8633157" y="4983911"/>
            <a:ext cx="351147" cy="193429"/>
          </a:xfrm>
          <a:custGeom>
            <a:avLst/>
            <a:gdLst/>
            <a:ahLst/>
            <a:cxnLst/>
            <a:rect l="l" t="t" r="r" b="b"/>
            <a:pathLst>
              <a:path w="5339" h="2941" extrusionOk="0">
                <a:moveTo>
                  <a:pt x="3099" y="0"/>
                </a:moveTo>
                <a:lnTo>
                  <a:pt x="3158" y="0"/>
                </a:lnTo>
                <a:lnTo>
                  <a:pt x="3225" y="0"/>
                </a:lnTo>
                <a:lnTo>
                  <a:pt x="3292" y="0"/>
                </a:lnTo>
                <a:lnTo>
                  <a:pt x="3350" y="0"/>
                </a:lnTo>
                <a:lnTo>
                  <a:pt x="3409" y="0"/>
                </a:lnTo>
                <a:lnTo>
                  <a:pt x="3417" y="0"/>
                </a:lnTo>
                <a:lnTo>
                  <a:pt x="3475" y="8"/>
                </a:lnTo>
                <a:lnTo>
                  <a:pt x="3542" y="8"/>
                </a:lnTo>
                <a:lnTo>
                  <a:pt x="3609" y="17"/>
                </a:lnTo>
                <a:lnTo>
                  <a:pt x="3668" y="25"/>
                </a:lnTo>
                <a:lnTo>
                  <a:pt x="3734" y="33"/>
                </a:lnTo>
                <a:lnTo>
                  <a:pt x="3793" y="42"/>
                </a:lnTo>
                <a:lnTo>
                  <a:pt x="3860" y="58"/>
                </a:lnTo>
                <a:lnTo>
                  <a:pt x="3918" y="67"/>
                </a:lnTo>
                <a:lnTo>
                  <a:pt x="3985" y="75"/>
                </a:lnTo>
                <a:lnTo>
                  <a:pt x="4043" y="92"/>
                </a:lnTo>
                <a:lnTo>
                  <a:pt x="4110" y="100"/>
                </a:lnTo>
                <a:lnTo>
                  <a:pt x="4152" y="109"/>
                </a:lnTo>
                <a:lnTo>
                  <a:pt x="4169" y="109"/>
                </a:lnTo>
                <a:lnTo>
                  <a:pt x="4227" y="125"/>
                </a:lnTo>
                <a:lnTo>
                  <a:pt x="4294" y="142"/>
                </a:lnTo>
                <a:lnTo>
                  <a:pt x="4353" y="159"/>
                </a:lnTo>
                <a:lnTo>
                  <a:pt x="4411" y="175"/>
                </a:lnTo>
                <a:lnTo>
                  <a:pt x="4469" y="192"/>
                </a:lnTo>
                <a:lnTo>
                  <a:pt x="4528" y="209"/>
                </a:lnTo>
                <a:lnTo>
                  <a:pt x="4586" y="226"/>
                </a:lnTo>
                <a:lnTo>
                  <a:pt x="4653" y="242"/>
                </a:lnTo>
                <a:lnTo>
                  <a:pt x="4712" y="267"/>
                </a:lnTo>
                <a:lnTo>
                  <a:pt x="4770" y="284"/>
                </a:lnTo>
                <a:lnTo>
                  <a:pt x="4820" y="309"/>
                </a:lnTo>
                <a:lnTo>
                  <a:pt x="4879" y="326"/>
                </a:lnTo>
                <a:lnTo>
                  <a:pt x="4937" y="351"/>
                </a:lnTo>
                <a:lnTo>
                  <a:pt x="4996" y="376"/>
                </a:lnTo>
                <a:lnTo>
                  <a:pt x="5054" y="401"/>
                </a:lnTo>
                <a:lnTo>
                  <a:pt x="5104" y="418"/>
                </a:lnTo>
                <a:lnTo>
                  <a:pt x="5163" y="443"/>
                </a:lnTo>
                <a:lnTo>
                  <a:pt x="5221" y="468"/>
                </a:lnTo>
                <a:lnTo>
                  <a:pt x="5230" y="476"/>
                </a:lnTo>
                <a:lnTo>
                  <a:pt x="5263" y="518"/>
                </a:lnTo>
                <a:lnTo>
                  <a:pt x="5305" y="560"/>
                </a:lnTo>
                <a:lnTo>
                  <a:pt x="5338" y="652"/>
                </a:lnTo>
                <a:lnTo>
                  <a:pt x="5255" y="685"/>
                </a:lnTo>
                <a:lnTo>
                  <a:pt x="5188" y="685"/>
                </a:lnTo>
                <a:lnTo>
                  <a:pt x="5138" y="693"/>
                </a:lnTo>
                <a:lnTo>
                  <a:pt x="5129" y="693"/>
                </a:lnTo>
                <a:lnTo>
                  <a:pt x="5071" y="668"/>
                </a:lnTo>
                <a:lnTo>
                  <a:pt x="5021" y="652"/>
                </a:lnTo>
                <a:lnTo>
                  <a:pt x="4962" y="635"/>
                </a:lnTo>
                <a:lnTo>
                  <a:pt x="4904" y="618"/>
                </a:lnTo>
                <a:lnTo>
                  <a:pt x="4854" y="602"/>
                </a:lnTo>
                <a:lnTo>
                  <a:pt x="4795" y="585"/>
                </a:lnTo>
                <a:lnTo>
                  <a:pt x="4737" y="568"/>
                </a:lnTo>
                <a:lnTo>
                  <a:pt x="4687" y="560"/>
                </a:lnTo>
                <a:lnTo>
                  <a:pt x="4628" y="543"/>
                </a:lnTo>
                <a:lnTo>
                  <a:pt x="4570" y="535"/>
                </a:lnTo>
                <a:lnTo>
                  <a:pt x="4511" y="518"/>
                </a:lnTo>
                <a:lnTo>
                  <a:pt x="4453" y="510"/>
                </a:lnTo>
                <a:lnTo>
                  <a:pt x="4394" y="493"/>
                </a:lnTo>
                <a:lnTo>
                  <a:pt x="4336" y="485"/>
                </a:lnTo>
                <a:lnTo>
                  <a:pt x="4277" y="476"/>
                </a:lnTo>
                <a:lnTo>
                  <a:pt x="4219" y="468"/>
                </a:lnTo>
                <a:lnTo>
                  <a:pt x="4160" y="459"/>
                </a:lnTo>
                <a:lnTo>
                  <a:pt x="4102" y="451"/>
                </a:lnTo>
                <a:lnTo>
                  <a:pt x="4094" y="451"/>
                </a:lnTo>
                <a:lnTo>
                  <a:pt x="4043" y="443"/>
                </a:lnTo>
                <a:lnTo>
                  <a:pt x="3985" y="434"/>
                </a:lnTo>
                <a:lnTo>
                  <a:pt x="3926" y="434"/>
                </a:lnTo>
                <a:lnTo>
                  <a:pt x="3868" y="426"/>
                </a:lnTo>
                <a:lnTo>
                  <a:pt x="3810" y="426"/>
                </a:lnTo>
                <a:lnTo>
                  <a:pt x="3751" y="426"/>
                </a:lnTo>
                <a:lnTo>
                  <a:pt x="3693" y="426"/>
                </a:lnTo>
                <a:lnTo>
                  <a:pt x="3634" y="426"/>
                </a:lnTo>
                <a:lnTo>
                  <a:pt x="3576" y="426"/>
                </a:lnTo>
                <a:lnTo>
                  <a:pt x="3225" y="426"/>
                </a:lnTo>
                <a:lnTo>
                  <a:pt x="3166" y="426"/>
                </a:lnTo>
                <a:lnTo>
                  <a:pt x="3108" y="426"/>
                </a:lnTo>
                <a:lnTo>
                  <a:pt x="3049" y="426"/>
                </a:lnTo>
                <a:lnTo>
                  <a:pt x="2991" y="426"/>
                </a:lnTo>
                <a:lnTo>
                  <a:pt x="2932" y="426"/>
                </a:lnTo>
                <a:lnTo>
                  <a:pt x="2874" y="434"/>
                </a:lnTo>
                <a:lnTo>
                  <a:pt x="2824" y="443"/>
                </a:lnTo>
                <a:lnTo>
                  <a:pt x="2765" y="443"/>
                </a:lnTo>
                <a:lnTo>
                  <a:pt x="2732" y="443"/>
                </a:lnTo>
                <a:lnTo>
                  <a:pt x="2707" y="443"/>
                </a:lnTo>
                <a:lnTo>
                  <a:pt x="2648" y="451"/>
                </a:lnTo>
                <a:lnTo>
                  <a:pt x="2598" y="459"/>
                </a:lnTo>
                <a:lnTo>
                  <a:pt x="2540" y="476"/>
                </a:lnTo>
                <a:lnTo>
                  <a:pt x="2481" y="485"/>
                </a:lnTo>
                <a:lnTo>
                  <a:pt x="2431" y="493"/>
                </a:lnTo>
                <a:lnTo>
                  <a:pt x="2373" y="510"/>
                </a:lnTo>
                <a:lnTo>
                  <a:pt x="2314" y="518"/>
                </a:lnTo>
                <a:lnTo>
                  <a:pt x="2264" y="535"/>
                </a:lnTo>
                <a:lnTo>
                  <a:pt x="2206" y="543"/>
                </a:lnTo>
                <a:lnTo>
                  <a:pt x="2155" y="560"/>
                </a:lnTo>
                <a:lnTo>
                  <a:pt x="2114" y="576"/>
                </a:lnTo>
                <a:lnTo>
                  <a:pt x="2105" y="576"/>
                </a:lnTo>
                <a:lnTo>
                  <a:pt x="2047" y="585"/>
                </a:lnTo>
                <a:lnTo>
                  <a:pt x="1997" y="602"/>
                </a:lnTo>
                <a:lnTo>
                  <a:pt x="1947" y="627"/>
                </a:lnTo>
                <a:lnTo>
                  <a:pt x="1888" y="643"/>
                </a:lnTo>
                <a:lnTo>
                  <a:pt x="1838" y="660"/>
                </a:lnTo>
                <a:lnTo>
                  <a:pt x="1788" y="685"/>
                </a:lnTo>
                <a:lnTo>
                  <a:pt x="1738" y="702"/>
                </a:lnTo>
                <a:lnTo>
                  <a:pt x="1688" y="727"/>
                </a:lnTo>
                <a:lnTo>
                  <a:pt x="1637" y="744"/>
                </a:lnTo>
                <a:lnTo>
                  <a:pt x="1596" y="760"/>
                </a:lnTo>
                <a:lnTo>
                  <a:pt x="1562" y="785"/>
                </a:lnTo>
                <a:lnTo>
                  <a:pt x="1521" y="802"/>
                </a:lnTo>
                <a:lnTo>
                  <a:pt x="1521" y="802"/>
                </a:lnTo>
                <a:lnTo>
                  <a:pt x="1487" y="819"/>
                </a:lnTo>
                <a:lnTo>
                  <a:pt x="1445" y="844"/>
                </a:lnTo>
                <a:lnTo>
                  <a:pt x="1404" y="860"/>
                </a:lnTo>
                <a:lnTo>
                  <a:pt x="1362" y="886"/>
                </a:lnTo>
                <a:lnTo>
                  <a:pt x="1320" y="911"/>
                </a:lnTo>
                <a:lnTo>
                  <a:pt x="1278" y="936"/>
                </a:lnTo>
                <a:lnTo>
                  <a:pt x="1245" y="961"/>
                </a:lnTo>
                <a:lnTo>
                  <a:pt x="1203" y="986"/>
                </a:lnTo>
                <a:lnTo>
                  <a:pt x="1161" y="1011"/>
                </a:lnTo>
                <a:lnTo>
                  <a:pt x="1120" y="1036"/>
                </a:lnTo>
                <a:lnTo>
                  <a:pt x="1078" y="1061"/>
                </a:lnTo>
                <a:lnTo>
                  <a:pt x="1044" y="1086"/>
                </a:lnTo>
                <a:lnTo>
                  <a:pt x="1003" y="1111"/>
                </a:lnTo>
                <a:lnTo>
                  <a:pt x="969" y="1145"/>
                </a:lnTo>
                <a:lnTo>
                  <a:pt x="927" y="1170"/>
                </a:lnTo>
                <a:lnTo>
                  <a:pt x="894" y="1195"/>
                </a:lnTo>
                <a:lnTo>
                  <a:pt x="852" y="1228"/>
                </a:lnTo>
                <a:lnTo>
                  <a:pt x="819" y="1253"/>
                </a:lnTo>
                <a:lnTo>
                  <a:pt x="785" y="1287"/>
                </a:lnTo>
                <a:lnTo>
                  <a:pt x="752" y="1312"/>
                </a:lnTo>
                <a:lnTo>
                  <a:pt x="727" y="1345"/>
                </a:lnTo>
                <a:lnTo>
                  <a:pt x="693" y="1370"/>
                </a:lnTo>
                <a:lnTo>
                  <a:pt x="668" y="1403"/>
                </a:lnTo>
                <a:lnTo>
                  <a:pt x="652" y="1420"/>
                </a:lnTo>
                <a:lnTo>
                  <a:pt x="635" y="1429"/>
                </a:lnTo>
                <a:lnTo>
                  <a:pt x="627" y="1445"/>
                </a:lnTo>
                <a:lnTo>
                  <a:pt x="610" y="1462"/>
                </a:lnTo>
                <a:lnTo>
                  <a:pt x="602" y="1479"/>
                </a:lnTo>
                <a:lnTo>
                  <a:pt x="585" y="1495"/>
                </a:lnTo>
                <a:lnTo>
                  <a:pt x="577" y="1504"/>
                </a:lnTo>
                <a:lnTo>
                  <a:pt x="568" y="1520"/>
                </a:lnTo>
                <a:lnTo>
                  <a:pt x="560" y="1529"/>
                </a:lnTo>
                <a:lnTo>
                  <a:pt x="560" y="1529"/>
                </a:lnTo>
                <a:lnTo>
                  <a:pt x="560" y="1529"/>
                </a:lnTo>
                <a:lnTo>
                  <a:pt x="543" y="1546"/>
                </a:lnTo>
                <a:lnTo>
                  <a:pt x="535" y="1562"/>
                </a:lnTo>
                <a:lnTo>
                  <a:pt x="535" y="1562"/>
                </a:lnTo>
                <a:lnTo>
                  <a:pt x="518" y="1579"/>
                </a:lnTo>
                <a:lnTo>
                  <a:pt x="510" y="1596"/>
                </a:lnTo>
                <a:lnTo>
                  <a:pt x="510" y="1596"/>
                </a:lnTo>
                <a:lnTo>
                  <a:pt x="501" y="1612"/>
                </a:lnTo>
                <a:lnTo>
                  <a:pt x="493" y="1629"/>
                </a:lnTo>
                <a:lnTo>
                  <a:pt x="493" y="1629"/>
                </a:lnTo>
                <a:lnTo>
                  <a:pt x="485" y="1646"/>
                </a:lnTo>
                <a:lnTo>
                  <a:pt x="476" y="1654"/>
                </a:lnTo>
                <a:lnTo>
                  <a:pt x="476" y="1654"/>
                </a:lnTo>
                <a:lnTo>
                  <a:pt x="468" y="1671"/>
                </a:lnTo>
                <a:lnTo>
                  <a:pt x="460" y="1688"/>
                </a:lnTo>
                <a:lnTo>
                  <a:pt x="460" y="1688"/>
                </a:lnTo>
                <a:lnTo>
                  <a:pt x="451" y="1704"/>
                </a:lnTo>
                <a:lnTo>
                  <a:pt x="443" y="1721"/>
                </a:lnTo>
                <a:lnTo>
                  <a:pt x="443" y="1721"/>
                </a:lnTo>
                <a:lnTo>
                  <a:pt x="434" y="1738"/>
                </a:lnTo>
                <a:lnTo>
                  <a:pt x="434" y="1754"/>
                </a:lnTo>
                <a:lnTo>
                  <a:pt x="434" y="1746"/>
                </a:lnTo>
                <a:lnTo>
                  <a:pt x="426" y="1763"/>
                </a:lnTo>
                <a:lnTo>
                  <a:pt x="426" y="1779"/>
                </a:lnTo>
                <a:lnTo>
                  <a:pt x="426" y="1771"/>
                </a:lnTo>
                <a:lnTo>
                  <a:pt x="418" y="1788"/>
                </a:lnTo>
                <a:lnTo>
                  <a:pt x="418" y="1779"/>
                </a:lnTo>
                <a:lnTo>
                  <a:pt x="418" y="1796"/>
                </a:lnTo>
                <a:lnTo>
                  <a:pt x="418" y="1788"/>
                </a:lnTo>
                <a:lnTo>
                  <a:pt x="418" y="1804"/>
                </a:lnTo>
                <a:lnTo>
                  <a:pt x="418" y="1796"/>
                </a:lnTo>
                <a:lnTo>
                  <a:pt x="418" y="1813"/>
                </a:lnTo>
                <a:lnTo>
                  <a:pt x="418" y="1813"/>
                </a:lnTo>
                <a:lnTo>
                  <a:pt x="418" y="1830"/>
                </a:lnTo>
                <a:lnTo>
                  <a:pt x="418" y="1821"/>
                </a:lnTo>
                <a:lnTo>
                  <a:pt x="418" y="1838"/>
                </a:lnTo>
                <a:lnTo>
                  <a:pt x="418" y="1830"/>
                </a:lnTo>
                <a:lnTo>
                  <a:pt x="418" y="1846"/>
                </a:lnTo>
                <a:lnTo>
                  <a:pt x="418" y="1896"/>
                </a:lnTo>
                <a:lnTo>
                  <a:pt x="418" y="1913"/>
                </a:lnTo>
                <a:lnTo>
                  <a:pt x="418" y="1905"/>
                </a:lnTo>
                <a:lnTo>
                  <a:pt x="418" y="1921"/>
                </a:lnTo>
                <a:lnTo>
                  <a:pt x="418" y="1913"/>
                </a:lnTo>
                <a:lnTo>
                  <a:pt x="418" y="1930"/>
                </a:lnTo>
                <a:lnTo>
                  <a:pt x="418" y="1921"/>
                </a:lnTo>
                <a:lnTo>
                  <a:pt x="418" y="1947"/>
                </a:lnTo>
                <a:lnTo>
                  <a:pt x="418" y="1938"/>
                </a:lnTo>
                <a:lnTo>
                  <a:pt x="418" y="1955"/>
                </a:lnTo>
                <a:lnTo>
                  <a:pt x="418" y="1947"/>
                </a:lnTo>
                <a:lnTo>
                  <a:pt x="426" y="1963"/>
                </a:lnTo>
                <a:lnTo>
                  <a:pt x="426" y="1955"/>
                </a:lnTo>
                <a:lnTo>
                  <a:pt x="434" y="1972"/>
                </a:lnTo>
                <a:lnTo>
                  <a:pt x="434" y="1963"/>
                </a:lnTo>
                <a:lnTo>
                  <a:pt x="443" y="1988"/>
                </a:lnTo>
                <a:lnTo>
                  <a:pt x="443" y="1980"/>
                </a:lnTo>
                <a:lnTo>
                  <a:pt x="443" y="1997"/>
                </a:lnTo>
                <a:lnTo>
                  <a:pt x="443" y="1988"/>
                </a:lnTo>
                <a:lnTo>
                  <a:pt x="451" y="2005"/>
                </a:lnTo>
                <a:lnTo>
                  <a:pt x="451" y="2005"/>
                </a:lnTo>
                <a:lnTo>
                  <a:pt x="468" y="2022"/>
                </a:lnTo>
                <a:lnTo>
                  <a:pt x="468" y="2013"/>
                </a:lnTo>
                <a:lnTo>
                  <a:pt x="476" y="2030"/>
                </a:lnTo>
                <a:lnTo>
                  <a:pt x="476" y="2030"/>
                </a:lnTo>
                <a:lnTo>
                  <a:pt x="485" y="2047"/>
                </a:lnTo>
                <a:lnTo>
                  <a:pt x="485" y="2038"/>
                </a:lnTo>
                <a:lnTo>
                  <a:pt x="493" y="2055"/>
                </a:lnTo>
                <a:lnTo>
                  <a:pt x="501" y="2072"/>
                </a:lnTo>
                <a:lnTo>
                  <a:pt x="501" y="2072"/>
                </a:lnTo>
                <a:lnTo>
                  <a:pt x="518" y="2089"/>
                </a:lnTo>
                <a:lnTo>
                  <a:pt x="526" y="2105"/>
                </a:lnTo>
                <a:lnTo>
                  <a:pt x="526" y="2105"/>
                </a:lnTo>
                <a:lnTo>
                  <a:pt x="543" y="2114"/>
                </a:lnTo>
                <a:lnTo>
                  <a:pt x="551" y="2130"/>
                </a:lnTo>
                <a:lnTo>
                  <a:pt x="551" y="2130"/>
                </a:lnTo>
                <a:lnTo>
                  <a:pt x="568" y="2147"/>
                </a:lnTo>
                <a:lnTo>
                  <a:pt x="585" y="2164"/>
                </a:lnTo>
                <a:lnTo>
                  <a:pt x="585" y="2164"/>
                </a:lnTo>
                <a:lnTo>
                  <a:pt x="602" y="2180"/>
                </a:lnTo>
                <a:lnTo>
                  <a:pt x="618" y="2197"/>
                </a:lnTo>
                <a:lnTo>
                  <a:pt x="618" y="2197"/>
                </a:lnTo>
                <a:lnTo>
                  <a:pt x="635" y="2214"/>
                </a:lnTo>
                <a:lnTo>
                  <a:pt x="652" y="2231"/>
                </a:lnTo>
                <a:lnTo>
                  <a:pt x="652" y="2231"/>
                </a:lnTo>
                <a:lnTo>
                  <a:pt x="668" y="2247"/>
                </a:lnTo>
                <a:lnTo>
                  <a:pt x="693" y="2264"/>
                </a:lnTo>
                <a:lnTo>
                  <a:pt x="693" y="2264"/>
                </a:lnTo>
                <a:lnTo>
                  <a:pt x="719" y="2281"/>
                </a:lnTo>
                <a:lnTo>
                  <a:pt x="735" y="2297"/>
                </a:lnTo>
                <a:lnTo>
                  <a:pt x="760" y="2314"/>
                </a:lnTo>
                <a:lnTo>
                  <a:pt x="777" y="2322"/>
                </a:lnTo>
                <a:lnTo>
                  <a:pt x="802" y="2339"/>
                </a:lnTo>
                <a:lnTo>
                  <a:pt x="827" y="2356"/>
                </a:lnTo>
                <a:lnTo>
                  <a:pt x="852" y="2373"/>
                </a:lnTo>
                <a:lnTo>
                  <a:pt x="886" y="2389"/>
                </a:lnTo>
                <a:lnTo>
                  <a:pt x="911" y="2406"/>
                </a:lnTo>
                <a:lnTo>
                  <a:pt x="944" y="2423"/>
                </a:lnTo>
                <a:lnTo>
                  <a:pt x="961" y="2431"/>
                </a:lnTo>
                <a:lnTo>
                  <a:pt x="969" y="2431"/>
                </a:lnTo>
                <a:lnTo>
                  <a:pt x="1003" y="2448"/>
                </a:lnTo>
                <a:lnTo>
                  <a:pt x="1028" y="2456"/>
                </a:lnTo>
                <a:lnTo>
                  <a:pt x="1044" y="2464"/>
                </a:lnTo>
                <a:lnTo>
                  <a:pt x="1069" y="2481"/>
                </a:lnTo>
                <a:lnTo>
                  <a:pt x="1094" y="2490"/>
                </a:lnTo>
                <a:lnTo>
                  <a:pt x="1120" y="2498"/>
                </a:lnTo>
                <a:lnTo>
                  <a:pt x="1136" y="2506"/>
                </a:lnTo>
                <a:lnTo>
                  <a:pt x="1161" y="2515"/>
                </a:lnTo>
                <a:lnTo>
                  <a:pt x="1186" y="2523"/>
                </a:lnTo>
                <a:lnTo>
                  <a:pt x="1211" y="2531"/>
                </a:lnTo>
                <a:lnTo>
                  <a:pt x="1236" y="2540"/>
                </a:lnTo>
                <a:lnTo>
                  <a:pt x="1278" y="2556"/>
                </a:lnTo>
                <a:lnTo>
                  <a:pt x="1328" y="2573"/>
                </a:lnTo>
                <a:lnTo>
                  <a:pt x="1379" y="2581"/>
                </a:lnTo>
                <a:lnTo>
                  <a:pt x="1429" y="2598"/>
                </a:lnTo>
                <a:lnTo>
                  <a:pt x="1479" y="2615"/>
                </a:lnTo>
                <a:lnTo>
                  <a:pt x="1529" y="2623"/>
                </a:lnTo>
                <a:lnTo>
                  <a:pt x="1579" y="2640"/>
                </a:lnTo>
                <a:lnTo>
                  <a:pt x="1629" y="2648"/>
                </a:lnTo>
                <a:lnTo>
                  <a:pt x="1688" y="2657"/>
                </a:lnTo>
                <a:lnTo>
                  <a:pt x="1788" y="2682"/>
                </a:lnTo>
                <a:lnTo>
                  <a:pt x="1905" y="2840"/>
                </a:lnTo>
                <a:lnTo>
                  <a:pt x="1746" y="2941"/>
                </a:lnTo>
                <a:lnTo>
                  <a:pt x="1637" y="2932"/>
                </a:lnTo>
                <a:lnTo>
                  <a:pt x="1587" y="2924"/>
                </a:lnTo>
                <a:lnTo>
                  <a:pt x="1529" y="2916"/>
                </a:lnTo>
                <a:lnTo>
                  <a:pt x="1479" y="2907"/>
                </a:lnTo>
                <a:lnTo>
                  <a:pt x="1420" y="2899"/>
                </a:lnTo>
                <a:lnTo>
                  <a:pt x="1370" y="2891"/>
                </a:lnTo>
                <a:lnTo>
                  <a:pt x="1312" y="2874"/>
                </a:lnTo>
                <a:lnTo>
                  <a:pt x="1253" y="2865"/>
                </a:lnTo>
                <a:lnTo>
                  <a:pt x="1203" y="2857"/>
                </a:lnTo>
                <a:lnTo>
                  <a:pt x="1145" y="2840"/>
                </a:lnTo>
                <a:lnTo>
                  <a:pt x="1120" y="2832"/>
                </a:lnTo>
                <a:lnTo>
                  <a:pt x="1036" y="2824"/>
                </a:lnTo>
                <a:lnTo>
                  <a:pt x="1011" y="2815"/>
                </a:lnTo>
                <a:lnTo>
                  <a:pt x="978" y="2807"/>
                </a:lnTo>
                <a:lnTo>
                  <a:pt x="952" y="2799"/>
                </a:lnTo>
                <a:lnTo>
                  <a:pt x="927" y="2790"/>
                </a:lnTo>
                <a:lnTo>
                  <a:pt x="894" y="2774"/>
                </a:lnTo>
                <a:lnTo>
                  <a:pt x="869" y="2765"/>
                </a:lnTo>
                <a:lnTo>
                  <a:pt x="844" y="2757"/>
                </a:lnTo>
                <a:lnTo>
                  <a:pt x="810" y="2748"/>
                </a:lnTo>
                <a:lnTo>
                  <a:pt x="777" y="2732"/>
                </a:lnTo>
                <a:lnTo>
                  <a:pt x="760" y="2732"/>
                </a:lnTo>
                <a:lnTo>
                  <a:pt x="735" y="2723"/>
                </a:lnTo>
                <a:lnTo>
                  <a:pt x="702" y="2707"/>
                </a:lnTo>
                <a:lnTo>
                  <a:pt x="668" y="2690"/>
                </a:lnTo>
                <a:lnTo>
                  <a:pt x="635" y="2673"/>
                </a:lnTo>
                <a:lnTo>
                  <a:pt x="602" y="2657"/>
                </a:lnTo>
                <a:lnTo>
                  <a:pt x="568" y="2640"/>
                </a:lnTo>
                <a:lnTo>
                  <a:pt x="543" y="2623"/>
                </a:lnTo>
                <a:lnTo>
                  <a:pt x="510" y="2615"/>
                </a:lnTo>
                <a:lnTo>
                  <a:pt x="485" y="2598"/>
                </a:lnTo>
                <a:lnTo>
                  <a:pt x="451" y="2573"/>
                </a:lnTo>
                <a:lnTo>
                  <a:pt x="426" y="2556"/>
                </a:lnTo>
                <a:lnTo>
                  <a:pt x="401" y="2540"/>
                </a:lnTo>
                <a:lnTo>
                  <a:pt x="376" y="2523"/>
                </a:lnTo>
                <a:lnTo>
                  <a:pt x="351" y="2506"/>
                </a:lnTo>
                <a:lnTo>
                  <a:pt x="326" y="2490"/>
                </a:lnTo>
                <a:lnTo>
                  <a:pt x="301" y="2464"/>
                </a:lnTo>
                <a:lnTo>
                  <a:pt x="276" y="2448"/>
                </a:lnTo>
                <a:lnTo>
                  <a:pt x="259" y="2431"/>
                </a:lnTo>
                <a:lnTo>
                  <a:pt x="234" y="2406"/>
                </a:lnTo>
                <a:lnTo>
                  <a:pt x="217" y="2389"/>
                </a:lnTo>
                <a:lnTo>
                  <a:pt x="192" y="2364"/>
                </a:lnTo>
                <a:lnTo>
                  <a:pt x="176" y="2347"/>
                </a:lnTo>
                <a:lnTo>
                  <a:pt x="159" y="2322"/>
                </a:lnTo>
                <a:lnTo>
                  <a:pt x="142" y="2297"/>
                </a:lnTo>
                <a:lnTo>
                  <a:pt x="125" y="2281"/>
                </a:lnTo>
                <a:lnTo>
                  <a:pt x="109" y="2256"/>
                </a:lnTo>
                <a:lnTo>
                  <a:pt x="92" y="2231"/>
                </a:lnTo>
                <a:lnTo>
                  <a:pt x="84" y="2205"/>
                </a:lnTo>
                <a:lnTo>
                  <a:pt x="67" y="2189"/>
                </a:lnTo>
                <a:lnTo>
                  <a:pt x="59" y="2164"/>
                </a:lnTo>
                <a:lnTo>
                  <a:pt x="59" y="2164"/>
                </a:lnTo>
                <a:lnTo>
                  <a:pt x="50" y="2139"/>
                </a:lnTo>
                <a:lnTo>
                  <a:pt x="34" y="2114"/>
                </a:lnTo>
                <a:lnTo>
                  <a:pt x="25" y="2089"/>
                </a:lnTo>
                <a:lnTo>
                  <a:pt x="17" y="2063"/>
                </a:lnTo>
                <a:lnTo>
                  <a:pt x="17" y="2038"/>
                </a:lnTo>
                <a:lnTo>
                  <a:pt x="8" y="2013"/>
                </a:lnTo>
                <a:lnTo>
                  <a:pt x="0" y="1988"/>
                </a:lnTo>
                <a:lnTo>
                  <a:pt x="0" y="1963"/>
                </a:lnTo>
                <a:lnTo>
                  <a:pt x="0" y="1938"/>
                </a:lnTo>
                <a:lnTo>
                  <a:pt x="0" y="1913"/>
                </a:lnTo>
                <a:lnTo>
                  <a:pt x="0" y="1813"/>
                </a:lnTo>
                <a:lnTo>
                  <a:pt x="0" y="1788"/>
                </a:lnTo>
                <a:lnTo>
                  <a:pt x="0" y="1763"/>
                </a:lnTo>
                <a:lnTo>
                  <a:pt x="0" y="1738"/>
                </a:lnTo>
                <a:lnTo>
                  <a:pt x="0" y="1713"/>
                </a:lnTo>
                <a:lnTo>
                  <a:pt x="0" y="1688"/>
                </a:lnTo>
                <a:lnTo>
                  <a:pt x="8" y="1662"/>
                </a:lnTo>
                <a:lnTo>
                  <a:pt x="17" y="1637"/>
                </a:lnTo>
                <a:lnTo>
                  <a:pt x="17" y="1612"/>
                </a:lnTo>
                <a:lnTo>
                  <a:pt x="25" y="1587"/>
                </a:lnTo>
                <a:lnTo>
                  <a:pt x="34" y="1562"/>
                </a:lnTo>
                <a:lnTo>
                  <a:pt x="42" y="1546"/>
                </a:lnTo>
                <a:lnTo>
                  <a:pt x="50" y="1520"/>
                </a:lnTo>
                <a:lnTo>
                  <a:pt x="59" y="1495"/>
                </a:lnTo>
                <a:lnTo>
                  <a:pt x="75" y="1470"/>
                </a:lnTo>
                <a:lnTo>
                  <a:pt x="84" y="1454"/>
                </a:lnTo>
                <a:lnTo>
                  <a:pt x="92" y="1429"/>
                </a:lnTo>
                <a:lnTo>
                  <a:pt x="109" y="1403"/>
                </a:lnTo>
                <a:lnTo>
                  <a:pt x="117" y="1387"/>
                </a:lnTo>
                <a:lnTo>
                  <a:pt x="134" y="1362"/>
                </a:lnTo>
                <a:lnTo>
                  <a:pt x="142" y="1345"/>
                </a:lnTo>
                <a:lnTo>
                  <a:pt x="159" y="1320"/>
                </a:lnTo>
                <a:lnTo>
                  <a:pt x="176" y="1303"/>
                </a:lnTo>
                <a:lnTo>
                  <a:pt x="176" y="1295"/>
                </a:lnTo>
                <a:lnTo>
                  <a:pt x="184" y="1278"/>
                </a:lnTo>
                <a:lnTo>
                  <a:pt x="201" y="1261"/>
                </a:lnTo>
                <a:lnTo>
                  <a:pt x="209" y="1236"/>
                </a:lnTo>
                <a:lnTo>
                  <a:pt x="226" y="1220"/>
                </a:lnTo>
                <a:lnTo>
                  <a:pt x="242" y="1195"/>
                </a:lnTo>
                <a:lnTo>
                  <a:pt x="259" y="1178"/>
                </a:lnTo>
                <a:lnTo>
                  <a:pt x="276" y="1153"/>
                </a:lnTo>
                <a:lnTo>
                  <a:pt x="292" y="1136"/>
                </a:lnTo>
                <a:lnTo>
                  <a:pt x="309" y="1119"/>
                </a:lnTo>
                <a:lnTo>
                  <a:pt x="351" y="1078"/>
                </a:lnTo>
                <a:lnTo>
                  <a:pt x="384" y="1044"/>
                </a:lnTo>
                <a:lnTo>
                  <a:pt x="426" y="1002"/>
                </a:lnTo>
                <a:lnTo>
                  <a:pt x="460" y="969"/>
                </a:lnTo>
                <a:lnTo>
                  <a:pt x="501" y="936"/>
                </a:lnTo>
                <a:lnTo>
                  <a:pt x="543" y="894"/>
                </a:lnTo>
                <a:lnTo>
                  <a:pt x="585" y="860"/>
                </a:lnTo>
                <a:lnTo>
                  <a:pt x="627" y="827"/>
                </a:lnTo>
                <a:lnTo>
                  <a:pt x="668" y="794"/>
                </a:lnTo>
                <a:lnTo>
                  <a:pt x="710" y="760"/>
                </a:lnTo>
                <a:lnTo>
                  <a:pt x="752" y="727"/>
                </a:lnTo>
                <a:lnTo>
                  <a:pt x="794" y="693"/>
                </a:lnTo>
                <a:lnTo>
                  <a:pt x="844" y="668"/>
                </a:lnTo>
                <a:lnTo>
                  <a:pt x="886" y="635"/>
                </a:lnTo>
                <a:lnTo>
                  <a:pt x="927" y="610"/>
                </a:lnTo>
                <a:lnTo>
                  <a:pt x="978" y="576"/>
                </a:lnTo>
                <a:lnTo>
                  <a:pt x="1019" y="551"/>
                </a:lnTo>
                <a:lnTo>
                  <a:pt x="1069" y="518"/>
                </a:lnTo>
                <a:lnTo>
                  <a:pt x="1111" y="493"/>
                </a:lnTo>
                <a:lnTo>
                  <a:pt x="1153" y="468"/>
                </a:lnTo>
                <a:lnTo>
                  <a:pt x="1203" y="443"/>
                </a:lnTo>
                <a:lnTo>
                  <a:pt x="1245" y="418"/>
                </a:lnTo>
                <a:lnTo>
                  <a:pt x="1287" y="393"/>
                </a:lnTo>
                <a:lnTo>
                  <a:pt x="1287" y="393"/>
                </a:lnTo>
                <a:lnTo>
                  <a:pt x="1337" y="376"/>
                </a:lnTo>
                <a:lnTo>
                  <a:pt x="1379" y="351"/>
                </a:lnTo>
                <a:lnTo>
                  <a:pt x="1420" y="334"/>
                </a:lnTo>
                <a:lnTo>
                  <a:pt x="1479" y="309"/>
                </a:lnTo>
                <a:lnTo>
                  <a:pt x="1537" y="284"/>
                </a:lnTo>
                <a:lnTo>
                  <a:pt x="1596" y="259"/>
                </a:lnTo>
                <a:lnTo>
                  <a:pt x="1654" y="234"/>
                </a:lnTo>
                <a:lnTo>
                  <a:pt x="1713" y="217"/>
                </a:lnTo>
                <a:lnTo>
                  <a:pt x="1771" y="192"/>
                </a:lnTo>
                <a:lnTo>
                  <a:pt x="1830" y="175"/>
                </a:lnTo>
                <a:lnTo>
                  <a:pt x="1896" y="159"/>
                </a:lnTo>
                <a:lnTo>
                  <a:pt x="1955" y="142"/>
                </a:lnTo>
                <a:lnTo>
                  <a:pt x="1972" y="142"/>
                </a:lnTo>
                <a:lnTo>
                  <a:pt x="2013" y="125"/>
                </a:lnTo>
                <a:lnTo>
                  <a:pt x="2080" y="109"/>
                </a:lnTo>
                <a:lnTo>
                  <a:pt x="2139" y="100"/>
                </a:lnTo>
                <a:lnTo>
                  <a:pt x="2206" y="84"/>
                </a:lnTo>
                <a:lnTo>
                  <a:pt x="2264" y="75"/>
                </a:lnTo>
                <a:lnTo>
                  <a:pt x="2331" y="58"/>
                </a:lnTo>
                <a:lnTo>
                  <a:pt x="2389" y="50"/>
                </a:lnTo>
                <a:lnTo>
                  <a:pt x="2456" y="42"/>
                </a:lnTo>
                <a:lnTo>
                  <a:pt x="2515" y="33"/>
                </a:lnTo>
                <a:lnTo>
                  <a:pt x="2581" y="25"/>
                </a:lnTo>
                <a:lnTo>
                  <a:pt x="2640" y="17"/>
                </a:lnTo>
                <a:lnTo>
                  <a:pt x="2665" y="17"/>
                </a:lnTo>
                <a:lnTo>
                  <a:pt x="2707" y="17"/>
                </a:lnTo>
                <a:lnTo>
                  <a:pt x="2765" y="17"/>
                </a:lnTo>
                <a:lnTo>
                  <a:pt x="2832" y="17"/>
                </a:lnTo>
                <a:lnTo>
                  <a:pt x="2899" y="17"/>
                </a:lnTo>
                <a:lnTo>
                  <a:pt x="3083" y="17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0" name="Google Shape;890;p34"/>
          <p:cNvSpPr/>
          <p:nvPr/>
        </p:nvSpPr>
        <p:spPr>
          <a:xfrm>
            <a:off x="8949052" y="5478962"/>
            <a:ext cx="764905" cy="541221"/>
          </a:xfrm>
          <a:custGeom>
            <a:avLst/>
            <a:gdLst/>
            <a:ahLst/>
            <a:cxnLst/>
            <a:rect l="l" t="t" r="r" b="b"/>
            <a:pathLst>
              <a:path w="11630" h="8229" extrusionOk="0">
                <a:moveTo>
                  <a:pt x="961" y="5255"/>
                </a:moveTo>
                <a:lnTo>
                  <a:pt x="1003" y="5255"/>
                </a:lnTo>
                <a:lnTo>
                  <a:pt x="1028" y="5255"/>
                </a:lnTo>
                <a:lnTo>
                  <a:pt x="1053" y="5255"/>
                </a:lnTo>
                <a:lnTo>
                  <a:pt x="1070" y="5255"/>
                </a:lnTo>
                <a:lnTo>
                  <a:pt x="1095" y="5255"/>
                </a:lnTo>
                <a:lnTo>
                  <a:pt x="1120" y="5255"/>
                </a:lnTo>
                <a:lnTo>
                  <a:pt x="1137" y="5255"/>
                </a:lnTo>
                <a:lnTo>
                  <a:pt x="1162" y="5255"/>
                </a:lnTo>
                <a:lnTo>
                  <a:pt x="1179" y="5255"/>
                </a:lnTo>
                <a:lnTo>
                  <a:pt x="1204" y="5255"/>
                </a:lnTo>
                <a:lnTo>
                  <a:pt x="1229" y="5255"/>
                </a:lnTo>
                <a:lnTo>
                  <a:pt x="1245" y="5255"/>
                </a:lnTo>
                <a:lnTo>
                  <a:pt x="1270" y="5246"/>
                </a:lnTo>
                <a:lnTo>
                  <a:pt x="1312" y="5230"/>
                </a:lnTo>
                <a:lnTo>
                  <a:pt x="1354" y="5221"/>
                </a:lnTo>
                <a:lnTo>
                  <a:pt x="1396" y="5205"/>
                </a:lnTo>
                <a:lnTo>
                  <a:pt x="1438" y="5196"/>
                </a:lnTo>
                <a:lnTo>
                  <a:pt x="1479" y="5180"/>
                </a:lnTo>
                <a:lnTo>
                  <a:pt x="1521" y="5163"/>
                </a:lnTo>
                <a:lnTo>
                  <a:pt x="1563" y="5146"/>
                </a:lnTo>
                <a:lnTo>
                  <a:pt x="1596" y="5129"/>
                </a:lnTo>
                <a:lnTo>
                  <a:pt x="1638" y="5113"/>
                </a:lnTo>
                <a:lnTo>
                  <a:pt x="1680" y="5096"/>
                </a:lnTo>
                <a:lnTo>
                  <a:pt x="1722" y="5071"/>
                </a:lnTo>
                <a:lnTo>
                  <a:pt x="1772" y="5054"/>
                </a:lnTo>
                <a:lnTo>
                  <a:pt x="1813" y="5029"/>
                </a:lnTo>
                <a:lnTo>
                  <a:pt x="1855" y="5012"/>
                </a:lnTo>
                <a:lnTo>
                  <a:pt x="1905" y="4987"/>
                </a:lnTo>
                <a:lnTo>
                  <a:pt x="1947" y="4962"/>
                </a:lnTo>
                <a:lnTo>
                  <a:pt x="1989" y="4946"/>
                </a:lnTo>
                <a:lnTo>
                  <a:pt x="2031" y="4921"/>
                </a:lnTo>
                <a:lnTo>
                  <a:pt x="2081" y="4895"/>
                </a:lnTo>
                <a:lnTo>
                  <a:pt x="2164" y="4854"/>
                </a:lnTo>
                <a:lnTo>
                  <a:pt x="2248" y="4804"/>
                </a:lnTo>
                <a:lnTo>
                  <a:pt x="2340" y="4753"/>
                </a:lnTo>
                <a:lnTo>
                  <a:pt x="2423" y="4712"/>
                </a:lnTo>
                <a:lnTo>
                  <a:pt x="2507" y="4662"/>
                </a:lnTo>
                <a:lnTo>
                  <a:pt x="2590" y="4603"/>
                </a:lnTo>
                <a:lnTo>
                  <a:pt x="2599" y="4603"/>
                </a:lnTo>
                <a:lnTo>
                  <a:pt x="2674" y="4561"/>
                </a:lnTo>
                <a:lnTo>
                  <a:pt x="2757" y="4511"/>
                </a:lnTo>
                <a:lnTo>
                  <a:pt x="2841" y="4453"/>
                </a:lnTo>
                <a:lnTo>
                  <a:pt x="2925" y="4403"/>
                </a:lnTo>
                <a:lnTo>
                  <a:pt x="3008" y="4344"/>
                </a:lnTo>
                <a:lnTo>
                  <a:pt x="3092" y="4294"/>
                </a:lnTo>
                <a:lnTo>
                  <a:pt x="3175" y="4235"/>
                </a:lnTo>
                <a:lnTo>
                  <a:pt x="3259" y="4177"/>
                </a:lnTo>
                <a:lnTo>
                  <a:pt x="3342" y="4127"/>
                </a:lnTo>
                <a:lnTo>
                  <a:pt x="3417" y="4068"/>
                </a:lnTo>
                <a:lnTo>
                  <a:pt x="3501" y="4010"/>
                </a:lnTo>
                <a:lnTo>
                  <a:pt x="3585" y="3951"/>
                </a:lnTo>
                <a:lnTo>
                  <a:pt x="3660" y="3893"/>
                </a:lnTo>
                <a:lnTo>
                  <a:pt x="3743" y="3835"/>
                </a:lnTo>
                <a:lnTo>
                  <a:pt x="3827" y="3776"/>
                </a:lnTo>
                <a:lnTo>
                  <a:pt x="3902" y="3718"/>
                </a:lnTo>
                <a:lnTo>
                  <a:pt x="3986" y="3651"/>
                </a:lnTo>
                <a:lnTo>
                  <a:pt x="4102" y="3567"/>
                </a:lnTo>
                <a:lnTo>
                  <a:pt x="4144" y="3534"/>
                </a:lnTo>
                <a:lnTo>
                  <a:pt x="4303" y="3417"/>
                </a:lnTo>
                <a:lnTo>
                  <a:pt x="4353" y="3375"/>
                </a:lnTo>
                <a:lnTo>
                  <a:pt x="4395" y="3342"/>
                </a:lnTo>
                <a:lnTo>
                  <a:pt x="4445" y="3300"/>
                </a:lnTo>
                <a:lnTo>
                  <a:pt x="4495" y="3266"/>
                </a:lnTo>
                <a:lnTo>
                  <a:pt x="4537" y="3233"/>
                </a:lnTo>
                <a:lnTo>
                  <a:pt x="4579" y="3191"/>
                </a:lnTo>
                <a:lnTo>
                  <a:pt x="4629" y="3158"/>
                </a:lnTo>
                <a:lnTo>
                  <a:pt x="4671" y="3116"/>
                </a:lnTo>
                <a:lnTo>
                  <a:pt x="4712" y="3074"/>
                </a:lnTo>
                <a:lnTo>
                  <a:pt x="4762" y="3041"/>
                </a:lnTo>
                <a:lnTo>
                  <a:pt x="4804" y="2999"/>
                </a:lnTo>
                <a:lnTo>
                  <a:pt x="4846" y="2957"/>
                </a:lnTo>
                <a:lnTo>
                  <a:pt x="4888" y="2924"/>
                </a:lnTo>
                <a:lnTo>
                  <a:pt x="4930" y="2882"/>
                </a:lnTo>
                <a:lnTo>
                  <a:pt x="4971" y="2840"/>
                </a:lnTo>
                <a:lnTo>
                  <a:pt x="5013" y="2799"/>
                </a:lnTo>
                <a:lnTo>
                  <a:pt x="5063" y="2757"/>
                </a:lnTo>
                <a:lnTo>
                  <a:pt x="5063" y="2748"/>
                </a:lnTo>
                <a:lnTo>
                  <a:pt x="5105" y="2707"/>
                </a:lnTo>
                <a:lnTo>
                  <a:pt x="5122" y="2690"/>
                </a:lnTo>
                <a:lnTo>
                  <a:pt x="5138" y="2673"/>
                </a:lnTo>
                <a:lnTo>
                  <a:pt x="5147" y="2665"/>
                </a:lnTo>
                <a:lnTo>
                  <a:pt x="5163" y="2648"/>
                </a:lnTo>
                <a:lnTo>
                  <a:pt x="5172" y="2632"/>
                </a:lnTo>
                <a:lnTo>
                  <a:pt x="5180" y="2623"/>
                </a:lnTo>
                <a:lnTo>
                  <a:pt x="5197" y="2606"/>
                </a:lnTo>
                <a:lnTo>
                  <a:pt x="5205" y="2590"/>
                </a:lnTo>
                <a:lnTo>
                  <a:pt x="5239" y="2540"/>
                </a:lnTo>
                <a:lnTo>
                  <a:pt x="5272" y="2490"/>
                </a:lnTo>
                <a:lnTo>
                  <a:pt x="5289" y="2464"/>
                </a:lnTo>
                <a:lnTo>
                  <a:pt x="5314" y="2423"/>
                </a:lnTo>
                <a:lnTo>
                  <a:pt x="5364" y="2356"/>
                </a:lnTo>
                <a:lnTo>
                  <a:pt x="5381" y="2322"/>
                </a:lnTo>
                <a:lnTo>
                  <a:pt x="5397" y="2297"/>
                </a:lnTo>
                <a:lnTo>
                  <a:pt x="5406" y="2281"/>
                </a:lnTo>
                <a:lnTo>
                  <a:pt x="5406" y="2281"/>
                </a:lnTo>
                <a:lnTo>
                  <a:pt x="5422" y="2264"/>
                </a:lnTo>
                <a:lnTo>
                  <a:pt x="5431" y="2256"/>
                </a:lnTo>
                <a:lnTo>
                  <a:pt x="5447" y="2247"/>
                </a:lnTo>
                <a:lnTo>
                  <a:pt x="5447" y="2247"/>
                </a:lnTo>
                <a:lnTo>
                  <a:pt x="5464" y="2239"/>
                </a:lnTo>
                <a:lnTo>
                  <a:pt x="5489" y="2239"/>
                </a:lnTo>
                <a:lnTo>
                  <a:pt x="5523" y="2239"/>
                </a:lnTo>
                <a:lnTo>
                  <a:pt x="5548" y="2239"/>
                </a:lnTo>
                <a:lnTo>
                  <a:pt x="5573" y="2247"/>
                </a:lnTo>
                <a:lnTo>
                  <a:pt x="5590" y="2256"/>
                </a:lnTo>
                <a:lnTo>
                  <a:pt x="5606" y="2272"/>
                </a:lnTo>
                <a:lnTo>
                  <a:pt x="5623" y="2289"/>
                </a:lnTo>
                <a:lnTo>
                  <a:pt x="5631" y="2306"/>
                </a:lnTo>
                <a:lnTo>
                  <a:pt x="5640" y="2331"/>
                </a:lnTo>
                <a:lnTo>
                  <a:pt x="5640" y="2347"/>
                </a:lnTo>
                <a:lnTo>
                  <a:pt x="5640" y="2389"/>
                </a:lnTo>
                <a:lnTo>
                  <a:pt x="5640" y="2406"/>
                </a:lnTo>
                <a:lnTo>
                  <a:pt x="5640" y="2423"/>
                </a:lnTo>
                <a:lnTo>
                  <a:pt x="5640" y="2431"/>
                </a:lnTo>
                <a:lnTo>
                  <a:pt x="5631" y="2448"/>
                </a:lnTo>
                <a:lnTo>
                  <a:pt x="5564" y="2565"/>
                </a:lnTo>
                <a:lnTo>
                  <a:pt x="5498" y="2682"/>
                </a:lnTo>
                <a:lnTo>
                  <a:pt x="5431" y="2807"/>
                </a:lnTo>
                <a:lnTo>
                  <a:pt x="5372" y="2924"/>
                </a:lnTo>
                <a:lnTo>
                  <a:pt x="5305" y="3049"/>
                </a:lnTo>
                <a:lnTo>
                  <a:pt x="5247" y="3175"/>
                </a:lnTo>
                <a:lnTo>
                  <a:pt x="5180" y="3291"/>
                </a:lnTo>
                <a:lnTo>
                  <a:pt x="5155" y="3358"/>
                </a:lnTo>
                <a:lnTo>
                  <a:pt x="5122" y="3417"/>
                </a:lnTo>
                <a:lnTo>
                  <a:pt x="5097" y="3475"/>
                </a:lnTo>
                <a:lnTo>
                  <a:pt x="5063" y="3542"/>
                </a:lnTo>
                <a:lnTo>
                  <a:pt x="5038" y="3601"/>
                </a:lnTo>
                <a:lnTo>
                  <a:pt x="5005" y="3667"/>
                </a:lnTo>
                <a:lnTo>
                  <a:pt x="4980" y="3726"/>
                </a:lnTo>
                <a:lnTo>
                  <a:pt x="4946" y="3793"/>
                </a:lnTo>
                <a:lnTo>
                  <a:pt x="4921" y="3851"/>
                </a:lnTo>
                <a:lnTo>
                  <a:pt x="4896" y="3918"/>
                </a:lnTo>
                <a:lnTo>
                  <a:pt x="4871" y="3977"/>
                </a:lnTo>
                <a:lnTo>
                  <a:pt x="4838" y="4043"/>
                </a:lnTo>
                <a:lnTo>
                  <a:pt x="4813" y="4102"/>
                </a:lnTo>
                <a:lnTo>
                  <a:pt x="4788" y="4169"/>
                </a:lnTo>
                <a:lnTo>
                  <a:pt x="4762" y="4227"/>
                </a:lnTo>
                <a:lnTo>
                  <a:pt x="4737" y="4294"/>
                </a:lnTo>
                <a:lnTo>
                  <a:pt x="4712" y="4352"/>
                </a:lnTo>
                <a:lnTo>
                  <a:pt x="4687" y="4419"/>
                </a:lnTo>
                <a:lnTo>
                  <a:pt x="4662" y="4486"/>
                </a:lnTo>
                <a:lnTo>
                  <a:pt x="4637" y="4545"/>
                </a:lnTo>
                <a:lnTo>
                  <a:pt x="4612" y="4611"/>
                </a:lnTo>
                <a:lnTo>
                  <a:pt x="4595" y="4670"/>
                </a:lnTo>
                <a:lnTo>
                  <a:pt x="4570" y="4737"/>
                </a:lnTo>
                <a:lnTo>
                  <a:pt x="4545" y="4804"/>
                </a:lnTo>
                <a:lnTo>
                  <a:pt x="4529" y="4862"/>
                </a:lnTo>
                <a:lnTo>
                  <a:pt x="4503" y="4929"/>
                </a:lnTo>
                <a:lnTo>
                  <a:pt x="4487" y="4996"/>
                </a:lnTo>
                <a:lnTo>
                  <a:pt x="4487" y="5012"/>
                </a:lnTo>
                <a:lnTo>
                  <a:pt x="4470" y="5063"/>
                </a:lnTo>
                <a:lnTo>
                  <a:pt x="4445" y="5121"/>
                </a:lnTo>
                <a:lnTo>
                  <a:pt x="4428" y="5188"/>
                </a:lnTo>
                <a:lnTo>
                  <a:pt x="4412" y="5255"/>
                </a:lnTo>
                <a:lnTo>
                  <a:pt x="4395" y="5322"/>
                </a:lnTo>
                <a:lnTo>
                  <a:pt x="4378" y="5380"/>
                </a:lnTo>
                <a:lnTo>
                  <a:pt x="4353" y="5447"/>
                </a:lnTo>
                <a:lnTo>
                  <a:pt x="4336" y="5514"/>
                </a:lnTo>
                <a:lnTo>
                  <a:pt x="4320" y="5581"/>
                </a:lnTo>
                <a:lnTo>
                  <a:pt x="4311" y="5647"/>
                </a:lnTo>
                <a:lnTo>
                  <a:pt x="4295" y="5714"/>
                </a:lnTo>
                <a:lnTo>
                  <a:pt x="4278" y="5781"/>
                </a:lnTo>
                <a:lnTo>
                  <a:pt x="4261" y="5848"/>
                </a:lnTo>
                <a:lnTo>
                  <a:pt x="4253" y="5915"/>
                </a:lnTo>
                <a:lnTo>
                  <a:pt x="4236" y="5981"/>
                </a:lnTo>
                <a:lnTo>
                  <a:pt x="4228" y="6048"/>
                </a:lnTo>
                <a:lnTo>
                  <a:pt x="4211" y="6115"/>
                </a:lnTo>
                <a:lnTo>
                  <a:pt x="4203" y="6182"/>
                </a:lnTo>
                <a:lnTo>
                  <a:pt x="4194" y="6249"/>
                </a:lnTo>
                <a:lnTo>
                  <a:pt x="4178" y="6316"/>
                </a:lnTo>
                <a:lnTo>
                  <a:pt x="4169" y="6382"/>
                </a:lnTo>
                <a:lnTo>
                  <a:pt x="4161" y="6449"/>
                </a:lnTo>
                <a:lnTo>
                  <a:pt x="4153" y="6516"/>
                </a:lnTo>
                <a:lnTo>
                  <a:pt x="4153" y="6550"/>
                </a:lnTo>
                <a:lnTo>
                  <a:pt x="4153" y="6583"/>
                </a:lnTo>
                <a:lnTo>
                  <a:pt x="4153" y="6625"/>
                </a:lnTo>
                <a:lnTo>
                  <a:pt x="4153" y="6675"/>
                </a:lnTo>
                <a:lnTo>
                  <a:pt x="4153" y="6725"/>
                </a:lnTo>
                <a:lnTo>
                  <a:pt x="4153" y="6775"/>
                </a:lnTo>
                <a:lnTo>
                  <a:pt x="4153" y="6825"/>
                </a:lnTo>
                <a:lnTo>
                  <a:pt x="4153" y="6875"/>
                </a:lnTo>
                <a:lnTo>
                  <a:pt x="4153" y="6934"/>
                </a:lnTo>
                <a:lnTo>
                  <a:pt x="4153" y="7201"/>
                </a:lnTo>
                <a:lnTo>
                  <a:pt x="4153" y="7235"/>
                </a:lnTo>
                <a:lnTo>
                  <a:pt x="4153" y="7260"/>
                </a:lnTo>
                <a:lnTo>
                  <a:pt x="4153" y="7293"/>
                </a:lnTo>
                <a:lnTo>
                  <a:pt x="4153" y="7326"/>
                </a:lnTo>
                <a:lnTo>
                  <a:pt x="4153" y="7352"/>
                </a:lnTo>
                <a:lnTo>
                  <a:pt x="4153" y="7385"/>
                </a:lnTo>
                <a:lnTo>
                  <a:pt x="4153" y="7410"/>
                </a:lnTo>
                <a:lnTo>
                  <a:pt x="4153" y="7443"/>
                </a:lnTo>
                <a:lnTo>
                  <a:pt x="4153" y="7469"/>
                </a:lnTo>
                <a:lnTo>
                  <a:pt x="4153" y="7502"/>
                </a:lnTo>
                <a:lnTo>
                  <a:pt x="4161" y="7527"/>
                </a:lnTo>
                <a:lnTo>
                  <a:pt x="4169" y="7552"/>
                </a:lnTo>
                <a:lnTo>
                  <a:pt x="4169" y="7577"/>
                </a:lnTo>
                <a:lnTo>
                  <a:pt x="4178" y="7602"/>
                </a:lnTo>
                <a:lnTo>
                  <a:pt x="4186" y="7627"/>
                </a:lnTo>
                <a:lnTo>
                  <a:pt x="4194" y="7652"/>
                </a:lnTo>
                <a:lnTo>
                  <a:pt x="4203" y="7677"/>
                </a:lnTo>
                <a:lnTo>
                  <a:pt x="4211" y="7702"/>
                </a:lnTo>
                <a:lnTo>
                  <a:pt x="4219" y="7727"/>
                </a:lnTo>
                <a:lnTo>
                  <a:pt x="4228" y="7744"/>
                </a:lnTo>
                <a:lnTo>
                  <a:pt x="4236" y="7769"/>
                </a:lnTo>
                <a:lnTo>
                  <a:pt x="4245" y="7786"/>
                </a:lnTo>
                <a:lnTo>
                  <a:pt x="4253" y="7803"/>
                </a:lnTo>
                <a:lnTo>
                  <a:pt x="4270" y="7828"/>
                </a:lnTo>
                <a:lnTo>
                  <a:pt x="4278" y="7844"/>
                </a:lnTo>
                <a:lnTo>
                  <a:pt x="4286" y="7861"/>
                </a:lnTo>
                <a:lnTo>
                  <a:pt x="4295" y="7861"/>
                </a:lnTo>
                <a:lnTo>
                  <a:pt x="4303" y="7870"/>
                </a:lnTo>
                <a:lnTo>
                  <a:pt x="4303" y="7878"/>
                </a:lnTo>
                <a:lnTo>
                  <a:pt x="4311" y="7886"/>
                </a:lnTo>
                <a:lnTo>
                  <a:pt x="4320" y="7895"/>
                </a:lnTo>
                <a:lnTo>
                  <a:pt x="4320" y="7895"/>
                </a:lnTo>
                <a:lnTo>
                  <a:pt x="4328" y="7903"/>
                </a:lnTo>
                <a:lnTo>
                  <a:pt x="4336" y="7911"/>
                </a:lnTo>
                <a:lnTo>
                  <a:pt x="4336" y="7911"/>
                </a:lnTo>
                <a:lnTo>
                  <a:pt x="4345" y="7911"/>
                </a:lnTo>
                <a:lnTo>
                  <a:pt x="4353" y="7911"/>
                </a:lnTo>
                <a:lnTo>
                  <a:pt x="4361" y="7911"/>
                </a:lnTo>
                <a:lnTo>
                  <a:pt x="4361" y="7911"/>
                </a:lnTo>
                <a:lnTo>
                  <a:pt x="4370" y="7911"/>
                </a:lnTo>
                <a:lnTo>
                  <a:pt x="4378" y="7911"/>
                </a:lnTo>
                <a:lnTo>
                  <a:pt x="4387" y="7911"/>
                </a:lnTo>
                <a:lnTo>
                  <a:pt x="4387" y="7911"/>
                </a:lnTo>
                <a:lnTo>
                  <a:pt x="4395" y="7911"/>
                </a:lnTo>
                <a:lnTo>
                  <a:pt x="4403" y="7911"/>
                </a:lnTo>
                <a:lnTo>
                  <a:pt x="4412" y="7911"/>
                </a:lnTo>
                <a:lnTo>
                  <a:pt x="4420" y="7911"/>
                </a:lnTo>
                <a:lnTo>
                  <a:pt x="4428" y="7911"/>
                </a:lnTo>
                <a:lnTo>
                  <a:pt x="4453" y="7920"/>
                </a:lnTo>
                <a:lnTo>
                  <a:pt x="4478" y="7928"/>
                </a:lnTo>
                <a:lnTo>
                  <a:pt x="4495" y="7936"/>
                </a:lnTo>
                <a:lnTo>
                  <a:pt x="4520" y="7936"/>
                </a:lnTo>
                <a:lnTo>
                  <a:pt x="4545" y="7936"/>
                </a:lnTo>
                <a:lnTo>
                  <a:pt x="4570" y="7936"/>
                </a:lnTo>
                <a:lnTo>
                  <a:pt x="4595" y="7936"/>
                </a:lnTo>
                <a:lnTo>
                  <a:pt x="4687" y="7936"/>
                </a:lnTo>
                <a:lnTo>
                  <a:pt x="4712" y="7936"/>
                </a:lnTo>
                <a:lnTo>
                  <a:pt x="4729" y="7936"/>
                </a:lnTo>
                <a:lnTo>
                  <a:pt x="4754" y="7936"/>
                </a:lnTo>
                <a:lnTo>
                  <a:pt x="4779" y="7936"/>
                </a:lnTo>
                <a:lnTo>
                  <a:pt x="4804" y="7936"/>
                </a:lnTo>
                <a:lnTo>
                  <a:pt x="4829" y="7928"/>
                </a:lnTo>
                <a:lnTo>
                  <a:pt x="4846" y="7920"/>
                </a:lnTo>
                <a:lnTo>
                  <a:pt x="4871" y="7911"/>
                </a:lnTo>
                <a:lnTo>
                  <a:pt x="4896" y="7903"/>
                </a:lnTo>
                <a:lnTo>
                  <a:pt x="4921" y="7895"/>
                </a:lnTo>
                <a:lnTo>
                  <a:pt x="4938" y="7886"/>
                </a:lnTo>
                <a:lnTo>
                  <a:pt x="4963" y="7878"/>
                </a:lnTo>
                <a:lnTo>
                  <a:pt x="4988" y="7870"/>
                </a:lnTo>
                <a:lnTo>
                  <a:pt x="5013" y="7853"/>
                </a:lnTo>
                <a:lnTo>
                  <a:pt x="5038" y="7844"/>
                </a:lnTo>
                <a:lnTo>
                  <a:pt x="5063" y="7828"/>
                </a:lnTo>
                <a:lnTo>
                  <a:pt x="5080" y="7819"/>
                </a:lnTo>
                <a:lnTo>
                  <a:pt x="5105" y="7803"/>
                </a:lnTo>
                <a:lnTo>
                  <a:pt x="5130" y="7786"/>
                </a:lnTo>
                <a:lnTo>
                  <a:pt x="5155" y="7769"/>
                </a:lnTo>
                <a:lnTo>
                  <a:pt x="5180" y="7753"/>
                </a:lnTo>
                <a:lnTo>
                  <a:pt x="5205" y="7736"/>
                </a:lnTo>
                <a:lnTo>
                  <a:pt x="5222" y="7719"/>
                </a:lnTo>
                <a:lnTo>
                  <a:pt x="5247" y="7702"/>
                </a:lnTo>
                <a:lnTo>
                  <a:pt x="5247" y="7702"/>
                </a:lnTo>
                <a:lnTo>
                  <a:pt x="5272" y="7686"/>
                </a:lnTo>
                <a:lnTo>
                  <a:pt x="5297" y="7661"/>
                </a:lnTo>
                <a:lnTo>
                  <a:pt x="5314" y="7644"/>
                </a:lnTo>
                <a:lnTo>
                  <a:pt x="5339" y="7619"/>
                </a:lnTo>
                <a:lnTo>
                  <a:pt x="5364" y="7602"/>
                </a:lnTo>
                <a:lnTo>
                  <a:pt x="5389" y="7577"/>
                </a:lnTo>
                <a:lnTo>
                  <a:pt x="5414" y="7552"/>
                </a:lnTo>
                <a:lnTo>
                  <a:pt x="5431" y="7535"/>
                </a:lnTo>
                <a:lnTo>
                  <a:pt x="5456" y="7510"/>
                </a:lnTo>
                <a:lnTo>
                  <a:pt x="5481" y="7485"/>
                </a:lnTo>
                <a:lnTo>
                  <a:pt x="5506" y="7460"/>
                </a:lnTo>
                <a:lnTo>
                  <a:pt x="5523" y="7435"/>
                </a:lnTo>
                <a:lnTo>
                  <a:pt x="5548" y="7410"/>
                </a:lnTo>
                <a:lnTo>
                  <a:pt x="5573" y="7385"/>
                </a:lnTo>
                <a:lnTo>
                  <a:pt x="5590" y="7360"/>
                </a:lnTo>
                <a:lnTo>
                  <a:pt x="5615" y="7326"/>
                </a:lnTo>
                <a:lnTo>
                  <a:pt x="5631" y="7301"/>
                </a:lnTo>
                <a:lnTo>
                  <a:pt x="5648" y="7276"/>
                </a:lnTo>
                <a:lnTo>
                  <a:pt x="5673" y="7243"/>
                </a:lnTo>
                <a:lnTo>
                  <a:pt x="5698" y="7218"/>
                </a:lnTo>
                <a:lnTo>
                  <a:pt x="5715" y="7193"/>
                </a:lnTo>
                <a:lnTo>
                  <a:pt x="5740" y="7159"/>
                </a:lnTo>
                <a:lnTo>
                  <a:pt x="5757" y="7134"/>
                </a:lnTo>
                <a:lnTo>
                  <a:pt x="5782" y="7101"/>
                </a:lnTo>
                <a:lnTo>
                  <a:pt x="5798" y="7068"/>
                </a:lnTo>
                <a:lnTo>
                  <a:pt x="5823" y="7042"/>
                </a:lnTo>
                <a:lnTo>
                  <a:pt x="5848" y="7009"/>
                </a:lnTo>
                <a:lnTo>
                  <a:pt x="5882" y="6951"/>
                </a:lnTo>
                <a:lnTo>
                  <a:pt x="5924" y="6884"/>
                </a:lnTo>
                <a:lnTo>
                  <a:pt x="5965" y="6817"/>
                </a:lnTo>
                <a:lnTo>
                  <a:pt x="6007" y="6758"/>
                </a:lnTo>
                <a:lnTo>
                  <a:pt x="6041" y="6692"/>
                </a:lnTo>
                <a:lnTo>
                  <a:pt x="6082" y="6625"/>
                </a:lnTo>
                <a:lnTo>
                  <a:pt x="6116" y="6558"/>
                </a:lnTo>
                <a:lnTo>
                  <a:pt x="6158" y="6491"/>
                </a:lnTo>
                <a:lnTo>
                  <a:pt x="6191" y="6424"/>
                </a:lnTo>
                <a:lnTo>
                  <a:pt x="6224" y="6357"/>
                </a:lnTo>
                <a:lnTo>
                  <a:pt x="6258" y="6291"/>
                </a:lnTo>
                <a:lnTo>
                  <a:pt x="6291" y="6224"/>
                </a:lnTo>
                <a:lnTo>
                  <a:pt x="6325" y="6157"/>
                </a:lnTo>
                <a:lnTo>
                  <a:pt x="6358" y="6090"/>
                </a:lnTo>
                <a:lnTo>
                  <a:pt x="6392" y="6023"/>
                </a:lnTo>
                <a:lnTo>
                  <a:pt x="6425" y="5956"/>
                </a:lnTo>
                <a:lnTo>
                  <a:pt x="6450" y="5898"/>
                </a:lnTo>
                <a:lnTo>
                  <a:pt x="6475" y="5831"/>
                </a:lnTo>
                <a:lnTo>
                  <a:pt x="6508" y="5764"/>
                </a:lnTo>
                <a:lnTo>
                  <a:pt x="6534" y="5706"/>
                </a:lnTo>
                <a:lnTo>
                  <a:pt x="6559" y="5647"/>
                </a:lnTo>
                <a:lnTo>
                  <a:pt x="6584" y="5589"/>
                </a:lnTo>
                <a:lnTo>
                  <a:pt x="6609" y="5530"/>
                </a:lnTo>
                <a:lnTo>
                  <a:pt x="6634" y="5472"/>
                </a:lnTo>
                <a:lnTo>
                  <a:pt x="6650" y="5422"/>
                </a:lnTo>
                <a:lnTo>
                  <a:pt x="6676" y="5363"/>
                </a:lnTo>
                <a:lnTo>
                  <a:pt x="6692" y="5313"/>
                </a:lnTo>
                <a:lnTo>
                  <a:pt x="6726" y="5213"/>
                </a:lnTo>
                <a:lnTo>
                  <a:pt x="6759" y="5129"/>
                </a:lnTo>
                <a:lnTo>
                  <a:pt x="6792" y="5054"/>
                </a:lnTo>
                <a:lnTo>
                  <a:pt x="6893" y="4762"/>
                </a:lnTo>
                <a:lnTo>
                  <a:pt x="7001" y="4478"/>
                </a:lnTo>
                <a:lnTo>
                  <a:pt x="7168" y="3993"/>
                </a:lnTo>
                <a:lnTo>
                  <a:pt x="7202" y="3901"/>
                </a:lnTo>
                <a:lnTo>
                  <a:pt x="7210" y="3868"/>
                </a:lnTo>
                <a:lnTo>
                  <a:pt x="7219" y="3826"/>
                </a:lnTo>
                <a:lnTo>
                  <a:pt x="7235" y="3776"/>
                </a:lnTo>
                <a:lnTo>
                  <a:pt x="7252" y="3726"/>
                </a:lnTo>
                <a:lnTo>
                  <a:pt x="7277" y="3626"/>
                </a:lnTo>
                <a:lnTo>
                  <a:pt x="7310" y="3517"/>
                </a:lnTo>
                <a:lnTo>
                  <a:pt x="7327" y="3475"/>
                </a:lnTo>
                <a:lnTo>
                  <a:pt x="7336" y="3425"/>
                </a:lnTo>
                <a:lnTo>
                  <a:pt x="7352" y="3392"/>
                </a:lnTo>
                <a:lnTo>
                  <a:pt x="7352" y="3375"/>
                </a:lnTo>
                <a:lnTo>
                  <a:pt x="7361" y="3358"/>
                </a:lnTo>
                <a:lnTo>
                  <a:pt x="7369" y="3333"/>
                </a:lnTo>
                <a:lnTo>
                  <a:pt x="7386" y="3308"/>
                </a:lnTo>
                <a:lnTo>
                  <a:pt x="7402" y="3283"/>
                </a:lnTo>
                <a:lnTo>
                  <a:pt x="7419" y="3275"/>
                </a:lnTo>
                <a:lnTo>
                  <a:pt x="7444" y="3258"/>
                </a:lnTo>
                <a:lnTo>
                  <a:pt x="7461" y="3250"/>
                </a:lnTo>
                <a:lnTo>
                  <a:pt x="7486" y="3241"/>
                </a:lnTo>
                <a:lnTo>
                  <a:pt x="7486" y="3241"/>
                </a:lnTo>
                <a:lnTo>
                  <a:pt x="7511" y="3241"/>
                </a:lnTo>
                <a:lnTo>
                  <a:pt x="7528" y="3241"/>
                </a:lnTo>
                <a:lnTo>
                  <a:pt x="7553" y="3241"/>
                </a:lnTo>
                <a:lnTo>
                  <a:pt x="7578" y="3250"/>
                </a:lnTo>
                <a:lnTo>
                  <a:pt x="7594" y="3258"/>
                </a:lnTo>
                <a:lnTo>
                  <a:pt x="7594" y="3258"/>
                </a:lnTo>
                <a:lnTo>
                  <a:pt x="7620" y="3275"/>
                </a:lnTo>
                <a:lnTo>
                  <a:pt x="7645" y="3300"/>
                </a:lnTo>
                <a:lnTo>
                  <a:pt x="7661" y="3317"/>
                </a:lnTo>
                <a:lnTo>
                  <a:pt x="7661" y="3317"/>
                </a:lnTo>
                <a:lnTo>
                  <a:pt x="7670" y="3333"/>
                </a:lnTo>
                <a:lnTo>
                  <a:pt x="7670" y="3358"/>
                </a:lnTo>
                <a:lnTo>
                  <a:pt x="7670" y="3367"/>
                </a:lnTo>
                <a:lnTo>
                  <a:pt x="7670" y="3400"/>
                </a:lnTo>
                <a:lnTo>
                  <a:pt x="7670" y="3442"/>
                </a:lnTo>
                <a:lnTo>
                  <a:pt x="7670" y="3500"/>
                </a:lnTo>
                <a:lnTo>
                  <a:pt x="7670" y="3559"/>
                </a:lnTo>
                <a:lnTo>
                  <a:pt x="7661" y="3617"/>
                </a:lnTo>
                <a:lnTo>
                  <a:pt x="7653" y="3676"/>
                </a:lnTo>
                <a:lnTo>
                  <a:pt x="7645" y="3743"/>
                </a:lnTo>
                <a:lnTo>
                  <a:pt x="7636" y="3809"/>
                </a:lnTo>
                <a:lnTo>
                  <a:pt x="7628" y="3876"/>
                </a:lnTo>
                <a:lnTo>
                  <a:pt x="7620" y="3943"/>
                </a:lnTo>
                <a:lnTo>
                  <a:pt x="7603" y="4018"/>
                </a:lnTo>
                <a:lnTo>
                  <a:pt x="7594" y="4085"/>
                </a:lnTo>
                <a:lnTo>
                  <a:pt x="7569" y="4227"/>
                </a:lnTo>
                <a:lnTo>
                  <a:pt x="7511" y="4528"/>
                </a:lnTo>
                <a:lnTo>
                  <a:pt x="7486" y="4687"/>
                </a:lnTo>
                <a:lnTo>
                  <a:pt x="7469" y="4762"/>
                </a:lnTo>
                <a:lnTo>
                  <a:pt x="7461" y="4845"/>
                </a:lnTo>
                <a:lnTo>
                  <a:pt x="7444" y="4921"/>
                </a:lnTo>
                <a:lnTo>
                  <a:pt x="7436" y="5004"/>
                </a:lnTo>
                <a:lnTo>
                  <a:pt x="7419" y="5088"/>
                </a:lnTo>
                <a:lnTo>
                  <a:pt x="7411" y="5163"/>
                </a:lnTo>
                <a:lnTo>
                  <a:pt x="7402" y="5246"/>
                </a:lnTo>
                <a:lnTo>
                  <a:pt x="7386" y="5322"/>
                </a:lnTo>
                <a:lnTo>
                  <a:pt x="7377" y="5405"/>
                </a:lnTo>
                <a:lnTo>
                  <a:pt x="7369" y="5489"/>
                </a:lnTo>
                <a:lnTo>
                  <a:pt x="7361" y="5564"/>
                </a:lnTo>
                <a:lnTo>
                  <a:pt x="7352" y="5647"/>
                </a:lnTo>
                <a:lnTo>
                  <a:pt x="7352" y="5731"/>
                </a:lnTo>
                <a:lnTo>
                  <a:pt x="7344" y="5806"/>
                </a:lnTo>
                <a:lnTo>
                  <a:pt x="7344" y="5848"/>
                </a:lnTo>
                <a:lnTo>
                  <a:pt x="7344" y="5881"/>
                </a:lnTo>
                <a:lnTo>
                  <a:pt x="7344" y="6299"/>
                </a:lnTo>
                <a:lnTo>
                  <a:pt x="7344" y="6341"/>
                </a:lnTo>
                <a:lnTo>
                  <a:pt x="7344" y="6374"/>
                </a:lnTo>
                <a:lnTo>
                  <a:pt x="7344" y="6416"/>
                </a:lnTo>
                <a:lnTo>
                  <a:pt x="7344" y="6449"/>
                </a:lnTo>
                <a:lnTo>
                  <a:pt x="7344" y="6483"/>
                </a:lnTo>
                <a:lnTo>
                  <a:pt x="7344" y="6516"/>
                </a:lnTo>
                <a:lnTo>
                  <a:pt x="7344" y="6558"/>
                </a:lnTo>
                <a:lnTo>
                  <a:pt x="7344" y="6591"/>
                </a:lnTo>
                <a:lnTo>
                  <a:pt x="7344" y="6625"/>
                </a:lnTo>
                <a:lnTo>
                  <a:pt x="7352" y="6658"/>
                </a:lnTo>
                <a:lnTo>
                  <a:pt x="7352" y="6692"/>
                </a:lnTo>
                <a:lnTo>
                  <a:pt x="7361" y="6725"/>
                </a:lnTo>
                <a:lnTo>
                  <a:pt x="7369" y="6758"/>
                </a:lnTo>
                <a:lnTo>
                  <a:pt x="7377" y="6792"/>
                </a:lnTo>
                <a:lnTo>
                  <a:pt x="7386" y="6825"/>
                </a:lnTo>
                <a:lnTo>
                  <a:pt x="7394" y="6859"/>
                </a:lnTo>
                <a:lnTo>
                  <a:pt x="7402" y="6892"/>
                </a:lnTo>
                <a:lnTo>
                  <a:pt x="7411" y="6926"/>
                </a:lnTo>
                <a:lnTo>
                  <a:pt x="7419" y="6951"/>
                </a:lnTo>
                <a:lnTo>
                  <a:pt x="7436" y="6984"/>
                </a:lnTo>
                <a:lnTo>
                  <a:pt x="7444" y="7017"/>
                </a:lnTo>
                <a:lnTo>
                  <a:pt x="7452" y="7042"/>
                </a:lnTo>
                <a:lnTo>
                  <a:pt x="7469" y="7076"/>
                </a:lnTo>
                <a:lnTo>
                  <a:pt x="7478" y="7101"/>
                </a:lnTo>
                <a:lnTo>
                  <a:pt x="7494" y="7134"/>
                </a:lnTo>
                <a:lnTo>
                  <a:pt x="7511" y="7159"/>
                </a:lnTo>
                <a:lnTo>
                  <a:pt x="7519" y="7184"/>
                </a:lnTo>
                <a:lnTo>
                  <a:pt x="7536" y="7210"/>
                </a:lnTo>
                <a:lnTo>
                  <a:pt x="7553" y="7243"/>
                </a:lnTo>
                <a:lnTo>
                  <a:pt x="7569" y="7268"/>
                </a:lnTo>
                <a:lnTo>
                  <a:pt x="7586" y="7293"/>
                </a:lnTo>
                <a:lnTo>
                  <a:pt x="7603" y="7318"/>
                </a:lnTo>
                <a:lnTo>
                  <a:pt x="7620" y="7343"/>
                </a:lnTo>
                <a:lnTo>
                  <a:pt x="7645" y="7368"/>
                </a:lnTo>
                <a:lnTo>
                  <a:pt x="7645" y="7368"/>
                </a:lnTo>
                <a:lnTo>
                  <a:pt x="7661" y="7393"/>
                </a:lnTo>
                <a:lnTo>
                  <a:pt x="7686" y="7418"/>
                </a:lnTo>
                <a:lnTo>
                  <a:pt x="7686" y="7418"/>
                </a:lnTo>
                <a:lnTo>
                  <a:pt x="7703" y="7443"/>
                </a:lnTo>
                <a:lnTo>
                  <a:pt x="7728" y="7469"/>
                </a:lnTo>
                <a:lnTo>
                  <a:pt x="7728" y="7469"/>
                </a:lnTo>
                <a:lnTo>
                  <a:pt x="7753" y="7494"/>
                </a:lnTo>
                <a:lnTo>
                  <a:pt x="7778" y="7519"/>
                </a:lnTo>
                <a:lnTo>
                  <a:pt x="7778" y="7519"/>
                </a:lnTo>
                <a:lnTo>
                  <a:pt x="7803" y="7535"/>
                </a:lnTo>
                <a:lnTo>
                  <a:pt x="7828" y="7560"/>
                </a:lnTo>
                <a:lnTo>
                  <a:pt x="7828" y="7560"/>
                </a:lnTo>
                <a:lnTo>
                  <a:pt x="7853" y="7577"/>
                </a:lnTo>
                <a:lnTo>
                  <a:pt x="7879" y="7602"/>
                </a:lnTo>
                <a:lnTo>
                  <a:pt x="7904" y="7619"/>
                </a:lnTo>
                <a:lnTo>
                  <a:pt x="7937" y="7636"/>
                </a:lnTo>
                <a:lnTo>
                  <a:pt x="7962" y="7652"/>
                </a:lnTo>
                <a:lnTo>
                  <a:pt x="7987" y="7669"/>
                </a:lnTo>
                <a:lnTo>
                  <a:pt x="8021" y="7686"/>
                </a:lnTo>
                <a:lnTo>
                  <a:pt x="8054" y="7702"/>
                </a:lnTo>
                <a:lnTo>
                  <a:pt x="8087" y="7719"/>
                </a:lnTo>
                <a:lnTo>
                  <a:pt x="8096" y="7719"/>
                </a:lnTo>
                <a:lnTo>
                  <a:pt x="8104" y="7719"/>
                </a:lnTo>
                <a:lnTo>
                  <a:pt x="8112" y="7719"/>
                </a:lnTo>
                <a:lnTo>
                  <a:pt x="8121" y="7719"/>
                </a:lnTo>
                <a:lnTo>
                  <a:pt x="8129" y="7719"/>
                </a:lnTo>
                <a:lnTo>
                  <a:pt x="8137" y="7719"/>
                </a:lnTo>
                <a:lnTo>
                  <a:pt x="8238" y="7719"/>
                </a:lnTo>
                <a:lnTo>
                  <a:pt x="8254" y="7719"/>
                </a:lnTo>
                <a:lnTo>
                  <a:pt x="8263" y="7719"/>
                </a:lnTo>
                <a:lnTo>
                  <a:pt x="8271" y="7719"/>
                </a:lnTo>
                <a:lnTo>
                  <a:pt x="8280" y="7719"/>
                </a:lnTo>
                <a:lnTo>
                  <a:pt x="8288" y="7719"/>
                </a:lnTo>
                <a:lnTo>
                  <a:pt x="8288" y="7719"/>
                </a:lnTo>
                <a:lnTo>
                  <a:pt x="8305" y="7719"/>
                </a:lnTo>
                <a:lnTo>
                  <a:pt x="8305" y="7719"/>
                </a:lnTo>
                <a:lnTo>
                  <a:pt x="8313" y="7719"/>
                </a:lnTo>
                <a:lnTo>
                  <a:pt x="8313" y="7719"/>
                </a:lnTo>
                <a:lnTo>
                  <a:pt x="8330" y="7719"/>
                </a:lnTo>
                <a:lnTo>
                  <a:pt x="8330" y="7719"/>
                </a:lnTo>
                <a:lnTo>
                  <a:pt x="8338" y="7711"/>
                </a:lnTo>
                <a:lnTo>
                  <a:pt x="8338" y="7711"/>
                </a:lnTo>
                <a:lnTo>
                  <a:pt x="8355" y="7702"/>
                </a:lnTo>
                <a:lnTo>
                  <a:pt x="8355" y="7702"/>
                </a:lnTo>
                <a:lnTo>
                  <a:pt x="8363" y="7702"/>
                </a:lnTo>
                <a:lnTo>
                  <a:pt x="8371" y="7694"/>
                </a:lnTo>
                <a:lnTo>
                  <a:pt x="8396" y="7677"/>
                </a:lnTo>
                <a:lnTo>
                  <a:pt x="8413" y="7669"/>
                </a:lnTo>
                <a:lnTo>
                  <a:pt x="8438" y="7652"/>
                </a:lnTo>
                <a:lnTo>
                  <a:pt x="8455" y="7644"/>
                </a:lnTo>
                <a:lnTo>
                  <a:pt x="8455" y="7644"/>
                </a:lnTo>
                <a:lnTo>
                  <a:pt x="8472" y="7627"/>
                </a:lnTo>
                <a:lnTo>
                  <a:pt x="8488" y="7611"/>
                </a:lnTo>
                <a:lnTo>
                  <a:pt x="8488" y="7611"/>
                </a:lnTo>
                <a:lnTo>
                  <a:pt x="8513" y="7594"/>
                </a:lnTo>
                <a:lnTo>
                  <a:pt x="8530" y="7577"/>
                </a:lnTo>
                <a:lnTo>
                  <a:pt x="8530" y="7577"/>
                </a:lnTo>
                <a:lnTo>
                  <a:pt x="8555" y="7560"/>
                </a:lnTo>
                <a:lnTo>
                  <a:pt x="8572" y="7544"/>
                </a:lnTo>
                <a:lnTo>
                  <a:pt x="8589" y="7527"/>
                </a:lnTo>
                <a:lnTo>
                  <a:pt x="8614" y="7502"/>
                </a:lnTo>
                <a:lnTo>
                  <a:pt x="8630" y="7485"/>
                </a:lnTo>
                <a:lnTo>
                  <a:pt x="8647" y="7469"/>
                </a:lnTo>
                <a:lnTo>
                  <a:pt x="8664" y="7452"/>
                </a:lnTo>
                <a:lnTo>
                  <a:pt x="8681" y="7427"/>
                </a:lnTo>
                <a:lnTo>
                  <a:pt x="8689" y="7410"/>
                </a:lnTo>
                <a:lnTo>
                  <a:pt x="8714" y="7385"/>
                </a:lnTo>
                <a:lnTo>
                  <a:pt x="8739" y="7360"/>
                </a:lnTo>
                <a:lnTo>
                  <a:pt x="8756" y="7326"/>
                </a:lnTo>
                <a:lnTo>
                  <a:pt x="8781" y="7301"/>
                </a:lnTo>
                <a:lnTo>
                  <a:pt x="8806" y="7268"/>
                </a:lnTo>
                <a:lnTo>
                  <a:pt x="8823" y="7243"/>
                </a:lnTo>
                <a:lnTo>
                  <a:pt x="8839" y="7210"/>
                </a:lnTo>
                <a:lnTo>
                  <a:pt x="8864" y="7184"/>
                </a:lnTo>
                <a:lnTo>
                  <a:pt x="8881" y="7151"/>
                </a:lnTo>
                <a:lnTo>
                  <a:pt x="8906" y="7118"/>
                </a:lnTo>
                <a:lnTo>
                  <a:pt x="8923" y="7093"/>
                </a:lnTo>
                <a:lnTo>
                  <a:pt x="8939" y="7059"/>
                </a:lnTo>
                <a:lnTo>
                  <a:pt x="8956" y="7026"/>
                </a:lnTo>
                <a:lnTo>
                  <a:pt x="8973" y="6992"/>
                </a:lnTo>
                <a:lnTo>
                  <a:pt x="8990" y="6959"/>
                </a:lnTo>
                <a:lnTo>
                  <a:pt x="9006" y="6934"/>
                </a:lnTo>
                <a:lnTo>
                  <a:pt x="9023" y="6900"/>
                </a:lnTo>
                <a:lnTo>
                  <a:pt x="9040" y="6867"/>
                </a:lnTo>
                <a:lnTo>
                  <a:pt x="9056" y="6834"/>
                </a:lnTo>
                <a:lnTo>
                  <a:pt x="9073" y="6800"/>
                </a:lnTo>
                <a:lnTo>
                  <a:pt x="9090" y="6767"/>
                </a:lnTo>
                <a:lnTo>
                  <a:pt x="9107" y="6733"/>
                </a:lnTo>
                <a:lnTo>
                  <a:pt x="9123" y="6692"/>
                </a:lnTo>
                <a:lnTo>
                  <a:pt x="9132" y="6658"/>
                </a:lnTo>
                <a:lnTo>
                  <a:pt x="9148" y="6625"/>
                </a:lnTo>
                <a:lnTo>
                  <a:pt x="9157" y="6591"/>
                </a:lnTo>
                <a:lnTo>
                  <a:pt x="9173" y="6558"/>
                </a:lnTo>
                <a:lnTo>
                  <a:pt x="9190" y="6525"/>
                </a:lnTo>
                <a:lnTo>
                  <a:pt x="9198" y="6483"/>
                </a:lnTo>
                <a:lnTo>
                  <a:pt x="9215" y="6449"/>
                </a:lnTo>
                <a:lnTo>
                  <a:pt x="9224" y="6416"/>
                </a:lnTo>
                <a:lnTo>
                  <a:pt x="9232" y="6382"/>
                </a:lnTo>
                <a:lnTo>
                  <a:pt x="9249" y="6341"/>
                </a:lnTo>
                <a:lnTo>
                  <a:pt x="9257" y="6307"/>
                </a:lnTo>
                <a:lnTo>
                  <a:pt x="9265" y="6274"/>
                </a:lnTo>
                <a:lnTo>
                  <a:pt x="9282" y="6240"/>
                </a:lnTo>
                <a:lnTo>
                  <a:pt x="9290" y="6199"/>
                </a:lnTo>
                <a:lnTo>
                  <a:pt x="9299" y="6165"/>
                </a:lnTo>
                <a:lnTo>
                  <a:pt x="9307" y="6124"/>
                </a:lnTo>
                <a:lnTo>
                  <a:pt x="9315" y="6090"/>
                </a:lnTo>
                <a:lnTo>
                  <a:pt x="9324" y="6057"/>
                </a:lnTo>
                <a:lnTo>
                  <a:pt x="9332" y="6015"/>
                </a:lnTo>
                <a:lnTo>
                  <a:pt x="9340" y="5981"/>
                </a:lnTo>
                <a:lnTo>
                  <a:pt x="9349" y="5940"/>
                </a:lnTo>
                <a:lnTo>
                  <a:pt x="9366" y="5873"/>
                </a:lnTo>
                <a:lnTo>
                  <a:pt x="9382" y="5798"/>
                </a:lnTo>
                <a:lnTo>
                  <a:pt x="9391" y="5723"/>
                </a:lnTo>
                <a:lnTo>
                  <a:pt x="9407" y="5647"/>
                </a:lnTo>
                <a:lnTo>
                  <a:pt x="9416" y="5572"/>
                </a:lnTo>
                <a:lnTo>
                  <a:pt x="9432" y="5497"/>
                </a:lnTo>
                <a:lnTo>
                  <a:pt x="9432" y="5464"/>
                </a:lnTo>
                <a:lnTo>
                  <a:pt x="9432" y="5422"/>
                </a:lnTo>
                <a:lnTo>
                  <a:pt x="9432" y="5347"/>
                </a:lnTo>
                <a:lnTo>
                  <a:pt x="9441" y="5280"/>
                </a:lnTo>
                <a:lnTo>
                  <a:pt x="9441" y="5205"/>
                </a:lnTo>
                <a:lnTo>
                  <a:pt x="9441" y="5138"/>
                </a:lnTo>
                <a:lnTo>
                  <a:pt x="9441" y="5029"/>
                </a:lnTo>
                <a:lnTo>
                  <a:pt x="9441" y="4904"/>
                </a:lnTo>
                <a:lnTo>
                  <a:pt x="9441" y="4904"/>
                </a:lnTo>
                <a:lnTo>
                  <a:pt x="9432" y="4870"/>
                </a:lnTo>
                <a:lnTo>
                  <a:pt x="9432" y="4837"/>
                </a:lnTo>
                <a:lnTo>
                  <a:pt x="9424" y="4812"/>
                </a:lnTo>
                <a:lnTo>
                  <a:pt x="9416" y="4779"/>
                </a:lnTo>
                <a:lnTo>
                  <a:pt x="9416" y="4753"/>
                </a:lnTo>
                <a:lnTo>
                  <a:pt x="9416" y="4720"/>
                </a:lnTo>
                <a:lnTo>
                  <a:pt x="9407" y="4662"/>
                </a:lnTo>
                <a:lnTo>
                  <a:pt x="9399" y="4595"/>
                </a:lnTo>
                <a:lnTo>
                  <a:pt x="9399" y="4536"/>
                </a:lnTo>
                <a:lnTo>
                  <a:pt x="9399" y="4478"/>
                </a:lnTo>
                <a:lnTo>
                  <a:pt x="9399" y="4428"/>
                </a:lnTo>
                <a:lnTo>
                  <a:pt x="9399" y="4411"/>
                </a:lnTo>
                <a:lnTo>
                  <a:pt x="9399" y="4352"/>
                </a:lnTo>
                <a:lnTo>
                  <a:pt x="9399" y="4110"/>
                </a:lnTo>
                <a:lnTo>
                  <a:pt x="9399" y="4043"/>
                </a:lnTo>
                <a:lnTo>
                  <a:pt x="9399" y="3985"/>
                </a:lnTo>
                <a:lnTo>
                  <a:pt x="9399" y="3960"/>
                </a:lnTo>
                <a:lnTo>
                  <a:pt x="9399" y="3926"/>
                </a:lnTo>
                <a:lnTo>
                  <a:pt x="9399" y="3901"/>
                </a:lnTo>
                <a:lnTo>
                  <a:pt x="9399" y="3868"/>
                </a:lnTo>
                <a:lnTo>
                  <a:pt x="9399" y="3843"/>
                </a:lnTo>
                <a:lnTo>
                  <a:pt x="9399" y="3809"/>
                </a:lnTo>
                <a:lnTo>
                  <a:pt x="9399" y="3784"/>
                </a:lnTo>
                <a:lnTo>
                  <a:pt x="9399" y="3751"/>
                </a:lnTo>
                <a:lnTo>
                  <a:pt x="9399" y="3734"/>
                </a:lnTo>
                <a:lnTo>
                  <a:pt x="9399" y="3718"/>
                </a:lnTo>
                <a:lnTo>
                  <a:pt x="9399" y="3692"/>
                </a:lnTo>
                <a:lnTo>
                  <a:pt x="9407" y="3684"/>
                </a:lnTo>
                <a:lnTo>
                  <a:pt x="9416" y="3667"/>
                </a:lnTo>
                <a:lnTo>
                  <a:pt x="9424" y="3659"/>
                </a:lnTo>
                <a:lnTo>
                  <a:pt x="9424" y="3659"/>
                </a:lnTo>
                <a:lnTo>
                  <a:pt x="9432" y="3651"/>
                </a:lnTo>
                <a:lnTo>
                  <a:pt x="9449" y="3634"/>
                </a:lnTo>
                <a:lnTo>
                  <a:pt x="9457" y="3626"/>
                </a:lnTo>
                <a:lnTo>
                  <a:pt x="9457" y="3626"/>
                </a:lnTo>
                <a:lnTo>
                  <a:pt x="9474" y="3626"/>
                </a:lnTo>
                <a:lnTo>
                  <a:pt x="9474" y="3626"/>
                </a:lnTo>
                <a:lnTo>
                  <a:pt x="9499" y="3626"/>
                </a:lnTo>
                <a:lnTo>
                  <a:pt x="9533" y="3626"/>
                </a:lnTo>
                <a:lnTo>
                  <a:pt x="9549" y="3626"/>
                </a:lnTo>
                <a:lnTo>
                  <a:pt x="9574" y="3634"/>
                </a:lnTo>
                <a:lnTo>
                  <a:pt x="9574" y="3634"/>
                </a:lnTo>
                <a:lnTo>
                  <a:pt x="9583" y="3642"/>
                </a:lnTo>
                <a:lnTo>
                  <a:pt x="9599" y="3651"/>
                </a:lnTo>
                <a:lnTo>
                  <a:pt x="9616" y="3667"/>
                </a:lnTo>
                <a:lnTo>
                  <a:pt x="9625" y="3676"/>
                </a:lnTo>
                <a:lnTo>
                  <a:pt x="9633" y="3701"/>
                </a:lnTo>
                <a:lnTo>
                  <a:pt x="9633" y="3718"/>
                </a:lnTo>
                <a:lnTo>
                  <a:pt x="9633" y="3734"/>
                </a:lnTo>
                <a:lnTo>
                  <a:pt x="9633" y="3751"/>
                </a:lnTo>
                <a:lnTo>
                  <a:pt x="9633" y="3751"/>
                </a:lnTo>
                <a:lnTo>
                  <a:pt x="9633" y="3784"/>
                </a:lnTo>
                <a:lnTo>
                  <a:pt x="9633" y="3826"/>
                </a:lnTo>
                <a:lnTo>
                  <a:pt x="9633" y="4352"/>
                </a:lnTo>
                <a:lnTo>
                  <a:pt x="9633" y="4403"/>
                </a:lnTo>
                <a:lnTo>
                  <a:pt x="9633" y="4469"/>
                </a:lnTo>
                <a:lnTo>
                  <a:pt x="9633" y="4561"/>
                </a:lnTo>
                <a:lnTo>
                  <a:pt x="9641" y="4603"/>
                </a:lnTo>
                <a:lnTo>
                  <a:pt x="9650" y="4662"/>
                </a:lnTo>
                <a:lnTo>
                  <a:pt x="9658" y="4687"/>
                </a:lnTo>
                <a:lnTo>
                  <a:pt x="9658" y="4712"/>
                </a:lnTo>
                <a:lnTo>
                  <a:pt x="9666" y="4737"/>
                </a:lnTo>
                <a:lnTo>
                  <a:pt x="9675" y="4770"/>
                </a:lnTo>
                <a:lnTo>
                  <a:pt x="9683" y="4795"/>
                </a:lnTo>
                <a:lnTo>
                  <a:pt x="9683" y="4820"/>
                </a:lnTo>
                <a:lnTo>
                  <a:pt x="9691" y="4845"/>
                </a:lnTo>
                <a:lnTo>
                  <a:pt x="9700" y="4879"/>
                </a:lnTo>
                <a:lnTo>
                  <a:pt x="9708" y="4904"/>
                </a:lnTo>
                <a:lnTo>
                  <a:pt x="9716" y="4929"/>
                </a:lnTo>
                <a:lnTo>
                  <a:pt x="9725" y="4954"/>
                </a:lnTo>
                <a:lnTo>
                  <a:pt x="9733" y="4987"/>
                </a:lnTo>
                <a:lnTo>
                  <a:pt x="9741" y="5012"/>
                </a:lnTo>
                <a:lnTo>
                  <a:pt x="9750" y="5037"/>
                </a:lnTo>
                <a:lnTo>
                  <a:pt x="9758" y="5063"/>
                </a:lnTo>
                <a:lnTo>
                  <a:pt x="9767" y="5088"/>
                </a:lnTo>
                <a:lnTo>
                  <a:pt x="9775" y="5113"/>
                </a:lnTo>
                <a:lnTo>
                  <a:pt x="9792" y="5138"/>
                </a:lnTo>
                <a:lnTo>
                  <a:pt x="9800" y="5163"/>
                </a:lnTo>
                <a:lnTo>
                  <a:pt x="9808" y="5188"/>
                </a:lnTo>
                <a:lnTo>
                  <a:pt x="9817" y="5213"/>
                </a:lnTo>
                <a:lnTo>
                  <a:pt x="9833" y="5238"/>
                </a:lnTo>
                <a:lnTo>
                  <a:pt x="9842" y="5263"/>
                </a:lnTo>
                <a:lnTo>
                  <a:pt x="9850" y="5288"/>
                </a:lnTo>
                <a:lnTo>
                  <a:pt x="9867" y="5313"/>
                </a:lnTo>
                <a:lnTo>
                  <a:pt x="9875" y="5338"/>
                </a:lnTo>
                <a:lnTo>
                  <a:pt x="9892" y="5363"/>
                </a:lnTo>
                <a:lnTo>
                  <a:pt x="9900" y="5388"/>
                </a:lnTo>
                <a:lnTo>
                  <a:pt x="9917" y="5413"/>
                </a:lnTo>
                <a:lnTo>
                  <a:pt x="9925" y="5438"/>
                </a:lnTo>
                <a:lnTo>
                  <a:pt x="9942" y="5464"/>
                </a:lnTo>
                <a:lnTo>
                  <a:pt x="9950" y="5480"/>
                </a:lnTo>
                <a:lnTo>
                  <a:pt x="9975" y="5514"/>
                </a:lnTo>
                <a:lnTo>
                  <a:pt x="9992" y="5547"/>
                </a:lnTo>
                <a:lnTo>
                  <a:pt x="10017" y="5581"/>
                </a:lnTo>
                <a:lnTo>
                  <a:pt x="10026" y="5589"/>
                </a:lnTo>
                <a:lnTo>
                  <a:pt x="10026" y="5589"/>
                </a:lnTo>
                <a:lnTo>
                  <a:pt x="10034" y="5606"/>
                </a:lnTo>
                <a:lnTo>
                  <a:pt x="10051" y="5622"/>
                </a:lnTo>
                <a:lnTo>
                  <a:pt x="10051" y="5622"/>
                </a:lnTo>
                <a:lnTo>
                  <a:pt x="10059" y="5639"/>
                </a:lnTo>
                <a:lnTo>
                  <a:pt x="10067" y="5647"/>
                </a:lnTo>
                <a:lnTo>
                  <a:pt x="10067" y="5647"/>
                </a:lnTo>
                <a:lnTo>
                  <a:pt x="10084" y="5664"/>
                </a:lnTo>
                <a:lnTo>
                  <a:pt x="10092" y="5672"/>
                </a:lnTo>
                <a:lnTo>
                  <a:pt x="10092" y="5672"/>
                </a:lnTo>
                <a:lnTo>
                  <a:pt x="10109" y="5689"/>
                </a:lnTo>
                <a:lnTo>
                  <a:pt x="10117" y="5697"/>
                </a:lnTo>
                <a:lnTo>
                  <a:pt x="10117" y="5697"/>
                </a:lnTo>
                <a:lnTo>
                  <a:pt x="10126" y="5714"/>
                </a:lnTo>
                <a:lnTo>
                  <a:pt x="10142" y="5723"/>
                </a:lnTo>
                <a:lnTo>
                  <a:pt x="10142" y="5723"/>
                </a:lnTo>
                <a:lnTo>
                  <a:pt x="10151" y="5739"/>
                </a:lnTo>
                <a:lnTo>
                  <a:pt x="10159" y="5748"/>
                </a:lnTo>
                <a:lnTo>
                  <a:pt x="10159" y="5748"/>
                </a:lnTo>
                <a:lnTo>
                  <a:pt x="10176" y="5756"/>
                </a:lnTo>
                <a:lnTo>
                  <a:pt x="10184" y="5773"/>
                </a:lnTo>
                <a:lnTo>
                  <a:pt x="10184" y="5773"/>
                </a:lnTo>
                <a:lnTo>
                  <a:pt x="10201" y="5781"/>
                </a:lnTo>
                <a:lnTo>
                  <a:pt x="10209" y="5789"/>
                </a:lnTo>
                <a:lnTo>
                  <a:pt x="10209" y="5789"/>
                </a:lnTo>
                <a:lnTo>
                  <a:pt x="10218" y="5798"/>
                </a:lnTo>
                <a:lnTo>
                  <a:pt x="10234" y="5806"/>
                </a:lnTo>
                <a:lnTo>
                  <a:pt x="10234" y="5806"/>
                </a:lnTo>
                <a:lnTo>
                  <a:pt x="10243" y="5814"/>
                </a:lnTo>
                <a:lnTo>
                  <a:pt x="10259" y="5823"/>
                </a:lnTo>
                <a:lnTo>
                  <a:pt x="10259" y="5823"/>
                </a:lnTo>
                <a:lnTo>
                  <a:pt x="10268" y="5831"/>
                </a:lnTo>
                <a:lnTo>
                  <a:pt x="10284" y="5839"/>
                </a:lnTo>
                <a:lnTo>
                  <a:pt x="10284" y="5839"/>
                </a:lnTo>
                <a:lnTo>
                  <a:pt x="10293" y="5848"/>
                </a:lnTo>
                <a:lnTo>
                  <a:pt x="10310" y="5856"/>
                </a:lnTo>
                <a:lnTo>
                  <a:pt x="10310" y="5856"/>
                </a:lnTo>
                <a:lnTo>
                  <a:pt x="10318" y="5865"/>
                </a:lnTo>
                <a:lnTo>
                  <a:pt x="10335" y="5873"/>
                </a:lnTo>
                <a:lnTo>
                  <a:pt x="10335" y="5873"/>
                </a:lnTo>
                <a:lnTo>
                  <a:pt x="10343" y="5881"/>
                </a:lnTo>
                <a:lnTo>
                  <a:pt x="10360" y="5890"/>
                </a:lnTo>
                <a:lnTo>
                  <a:pt x="10360" y="5890"/>
                </a:lnTo>
                <a:lnTo>
                  <a:pt x="10368" y="5890"/>
                </a:lnTo>
                <a:lnTo>
                  <a:pt x="10385" y="5898"/>
                </a:lnTo>
                <a:lnTo>
                  <a:pt x="10385" y="5898"/>
                </a:lnTo>
                <a:lnTo>
                  <a:pt x="10393" y="5906"/>
                </a:lnTo>
                <a:lnTo>
                  <a:pt x="10410" y="5906"/>
                </a:lnTo>
                <a:lnTo>
                  <a:pt x="10410" y="5906"/>
                </a:lnTo>
                <a:lnTo>
                  <a:pt x="10418" y="5906"/>
                </a:lnTo>
                <a:lnTo>
                  <a:pt x="10435" y="5906"/>
                </a:lnTo>
                <a:lnTo>
                  <a:pt x="10435" y="5906"/>
                </a:lnTo>
                <a:lnTo>
                  <a:pt x="10443" y="5906"/>
                </a:lnTo>
                <a:lnTo>
                  <a:pt x="10460" y="5906"/>
                </a:lnTo>
                <a:lnTo>
                  <a:pt x="10460" y="5906"/>
                </a:lnTo>
                <a:lnTo>
                  <a:pt x="10468" y="5906"/>
                </a:lnTo>
                <a:lnTo>
                  <a:pt x="10485" y="5906"/>
                </a:lnTo>
                <a:lnTo>
                  <a:pt x="10485" y="5906"/>
                </a:lnTo>
                <a:lnTo>
                  <a:pt x="10493" y="5906"/>
                </a:lnTo>
                <a:lnTo>
                  <a:pt x="10510" y="5906"/>
                </a:lnTo>
                <a:lnTo>
                  <a:pt x="10510" y="5906"/>
                </a:lnTo>
                <a:lnTo>
                  <a:pt x="10518" y="5906"/>
                </a:lnTo>
                <a:lnTo>
                  <a:pt x="10535" y="5906"/>
                </a:lnTo>
                <a:lnTo>
                  <a:pt x="10535" y="5906"/>
                </a:lnTo>
                <a:lnTo>
                  <a:pt x="10543" y="5906"/>
                </a:lnTo>
                <a:lnTo>
                  <a:pt x="10560" y="5906"/>
                </a:lnTo>
                <a:lnTo>
                  <a:pt x="10669" y="5906"/>
                </a:lnTo>
                <a:lnTo>
                  <a:pt x="10685" y="5906"/>
                </a:lnTo>
                <a:lnTo>
                  <a:pt x="10694" y="5906"/>
                </a:lnTo>
                <a:lnTo>
                  <a:pt x="10719" y="5906"/>
                </a:lnTo>
                <a:lnTo>
                  <a:pt x="10711" y="5906"/>
                </a:lnTo>
                <a:lnTo>
                  <a:pt x="10736" y="5906"/>
                </a:lnTo>
                <a:lnTo>
                  <a:pt x="10761" y="5906"/>
                </a:lnTo>
                <a:lnTo>
                  <a:pt x="10752" y="5906"/>
                </a:lnTo>
                <a:lnTo>
                  <a:pt x="10777" y="5906"/>
                </a:lnTo>
                <a:lnTo>
                  <a:pt x="10802" y="5898"/>
                </a:lnTo>
                <a:lnTo>
                  <a:pt x="10802" y="5898"/>
                </a:lnTo>
                <a:lnTo>
                  <a:pt x="10827" y="5890"/>
                </a:lnTo>
                <a:lnTo>
                  <a:pt x="10853" y="5881"/>
                </a:lnTo>
                <a:lnTo>
                  <a:pt x="10844" y="5881"/>
                </a:lnTo>
                <a:lnTo>
                  <a:pt x="10869" y="5873"/>
                </a:lnTo>
                <a:lnTo>
                  <a:pt x="10894" y="5865"/>
                </a:lnTo>
                <a:lnTo>
                  <a:pt x="10886" y="5865"/>
                </a:lnTo>
                <a:lnTo>
                  <a:pt x="10911" y="5856"/>
                </a:lnTo>
                <a:lnTo>
                  <a:pt x="10936" y="5839"/>
                </a:lnTo>
                <a:lnTo>
                  <a:pt x="10936" y="5839"/>
                </a:lnTo>
                <a:lnTo>
                  <a:pt x="10961" y="5831"/>
                </a:lnTo>
                <a:lnTo>
                  <a:pt x="10986" y="5814"/>
                </a:lnTo>
                <a:lnTo>
                  <a:pt x="10986" y="5814"/>
                </a:lnTo>
                <a:lnTo>
                  <a:pt x="11011" y="5806"/>
                </a:lnTo>
                <a:lnTo>
                  <a:pt x="11036" y="5789"/>
                </a:lnTo>
                <a:lnTo>
                  <a:pt x="11036" y="5789"/>
                </a:lnTo>
                <a:lnTo>
                  <a:pt x="11061" y="5773"/>
                </a:lnTo>
                <a:lnTo>
                  <a:pt x="11086" y="5756"/>
                </a:lnTo>
                <a:lnTo>
                  <a:pt x="11086" y="5756"/>
                </a:lnTo>
                <a:lnTo>
                  <a:pt x="11103" y="5731"/>
                </a:lnTo>
                <a:lnTo>
                  <a:pt x="11128" y="5714"/>
                </a:lnTo>
                <a:lnTo>
                  <a:pt x="11128" y="5714"/>
                </a:lnTo>
                <a:lnTo>
                  <a:pt x="11153" y="5697"/>
                </a:lnTo>
                <a:lnTo>
                  <a:pt x="11178" y="5672"/>
                </a:lnTo>
                <a:lnTo>
                  <a:pt x="11178" y="5672"/>
                </a:lnTo>
                <a:lnTo>
                  <a:pt x="11195" y="5647"/>
                </a:lnTo>
                <a:lnTo>
                  <a:pt x="11220" y="5631"/>
                </a:lnTo>
                <a:lnTo>
                  <a:pt x="11220" y="5631"/>
                </a:lnTo>
                <a:lnTo>
                  <a:pt x="11237" y="5606"/>
                </a:lnTo>
                <a:lnTo>
                  <a:pt x="11262" y="5581"/>
                </a:lnTo>
                <a:lnTo>
                  <a:pt x="11262" y="5581"/>
                </a:lnTo>
                <a:lnTo>
                  <a:pt x="11279" y="5555"/>
                </a:lnTo>
                <a:lnTo>
                  <a:pt x="11304" y="5530"/>
                </a:lnTo>
                <a:lnTo>
                  <a:pt x="11320" y="5505"/>
                </a:lnTo>
                <a:lnTo>
                  <a:pt x="11337" y="5472"/>
                </a:lnTo>
                <a:lnTo>
                  <a:pt x="11354" y="5447"/>
                </a:lnTo>
                <a:lnTo>
                  <a:pt x="11371" y="5413"/>
                </a:lnTo>
                <a:lnTo>
                  <a:pt x="11387" y="5388"/>
                </a:lnTo>
                <a:lnTo>
                  <a:pt x="11571" y="5322"/>
                </a:lnTo>
                <a:lnTo>
                  <a:pt x="11629" y="5514"/>
                </a:lnTo>
                <a:lnTo>
                  <a:pt x="11613" y="5547"/>
                </a:lnTo>
                <a:lnTo>
                  <a:pt x="11596" y="5581"/>
                </a:lnTo>
                <a:lnTo>
                  <a:pt x="11579" y="5622"/>
                </a:lnTo>
                <a:lnTo>
                  <a:pt x="11563" y="5656"/>
                </a:lnTo>
                <a:lnTo>
                  <a:pt x="11538" y="5689"/>
                </a:lnTo>
                <a:lnTo>
                  <a:pt x="11513" y="5723"/>
                </a:lnTo>
                <a:lnTo>
                  <a:pt x="11496" y="5756"/>
                </a:lnTo>
                <a:lnTo>
                  <a:pt x="11471" y="5781"/>
                </a:lnTo>
                <a:lnTo>
                  <a:pt x="11446" y="5814"/>
                </a:lnTo>
                <a:lnTo>
                  <a:pt x="11429" y="5848"/>
                </a:lnTo>
                <a:lnTo>
                  <a:pt x="11404" y="5873"/>
                </a:lnTo>
                <a:lnTo>
                  <a:pt x="11379" y="5898"/>
                </a:lnTo>
                <a:lnTo>
                  <a:pt x="11345" y="5931"/>
                </a:lnTo>
                <a:lnTo>
                  <a:pt x="11320" y="5956"/>
                </a:lnTo>
                <a:lnTo>
                  <a:pt x="11295" y="5981"/>
                </a:lnTo>
                <a:lnTo>
                  <a:pt x="11270" y="6007"/>
                </a:lnTo>
                <a:lnTo>
                  <a:pt x="11237" y="6023"/>
                </a:lnTo>
                <a:lnTo>
                  <a:pt x="11212" y="6048"/>
                </a:lnTo>
                <a:lnTo>
                  <a:pt x="11178" y="6065"/>
                </a:lnTo>
                <a:lnTo>
                  <a:pt x="11153" y="6090"/>
                </a:lnTo>
                <a:lnTo>
                  <a:pt x="11120" y="6107"/>
                </a:lnTo>
                <a:lnTo>
                  <a:pt x="11095" y="6124"/>
                </a:lnTo>
                <a:lnTo>
                  <a:pt x="11061" y="6140"/>
                </a:lnTo>
                <a:lnTo>
                  <a:pt x="11028" y="6157"/>
                </a:lnTo>
                <a:lnTo>
                  <a:pt x="10995" y="6174"/>
                </a:lnTo>
                <a:lnTo>
                  <a:pt x="10961" y="6182"/>
                </a:lnTo>
                <a:lnTo>
                  <a:pt x="10928" y="6199"/>
                </a:lnTo>
                <a:lnTo>
                  <a:pt x="10894" y="6207"/>
                </a:lnTo>
                <a:lnTo>
                  <a:pt x="10861" y="6215"/>
                </a:lnTo>
                <a:lnTo>
                  <a:pt x="10827" y="6224"/>
                </a:lnTo>
                <a:lnTo>
                  <a:pt x="10794" y="6232"/>
                </a:lnTo>
                <a:lnTo>
                  <a:pt x="10761" y="6232"/>
                </a:lnTo>
                <a:lnTo>
                  <a:pt x="10619" y="6232"/>
                </a:lnTo>
                <a:lnTo>
                  <a:pt x="10602" y="6232"/>
                </a:lnTo>
                <a:lnTo>
                  <a:pt x="10585" y="6232"/>
                </a:lnTo>
                <a:lnTo>
                  <a:pt x="10560" y="6232"/>
                </a:lnTo>
                <a:lnTo>
                  <a:pt x="10543" y="6232"/>
                </a:lnTo>
                <a:lnTo>
                  <a:pt x="10527" y="6232"/>
                </a:lnTo>
                <a:lnTo>
                  <a:pt x="10510" y="6232"/>
                </a:lnTo>
                <a:lnTo>
                  <a:pt x="10493" y="6232"/>
                </a:lnTo>
                <a:lnTo>
                  <a:pt x="10477" y="6232"/>
                </a:lnTo>
                <a:lnTo>
                  <a:pt x="10460" y="6232"/>
                </a:lnTo>
                <a:lnTo>
                  <a:pt x="10443" y="6232"/>
                </a:lnTo>
                <a:lnTo>
                  <a:pt x="10427" y="6224"/>
                </a:lnTo>
                <a:lnTo>
                  <a:pt x="10410" y="6215"/>
                </a:lnTo>
                <a:lnTo>
                  <a:pt x="10393" y="6215"/>
                </a:lnTo>
                <a:lnTo>
                  <a:pt x="10376" y="6207"/>
                </a:lnTo>
                <a:lnTo>
                  <a:pt x="10360" y="6199"/>
                </a:lnTo>
                <a:lnTo>
                  <a:pt x="10343" y="6190"/>
                </a:lnTo>
                <a:lnTo>
                  <a:pt x="10326" y="6182"/>
                </a:lnTo>
                <a:lnTo>
                  <a:pt x="10310" y="6174"/>
                </a:lnTo>
                <a:lnTo>
                  <a:pt x="10293" y="6165"/>
                </a:lnTo>
                <a:lnTo>
                  <a:pt x="10276" y="6157"/>
                </a:lnTo>
                <a:lnTo>
                  <a:pt x="10259" y="6149"/>
                </a:lnTo>
                <a:lnTo>
                  <a:pt x="10243" y="6140"/>
                </a:lnTo>
                <a:lnTo>
                  <a:pt x="10226" y="6132"/>
                </a:lnTo>
                <a:lnTo>
                  <a:pt x="10209" y="6124"/>
                </a:lnTo>
                <a:lnTo>
                  <a:pt x="10193" y="6115"/>
                </a:lnTo>
                <a:lnTo>
                  <a:pt x="10176" y="6098"/>
                </a:lnTo>
                <a:lnTo>
                  <a:pt x="10159" y="6090"/>
                </a:lnTo>
                <a:lnTo>
                  <a:pt x="10151" y="6082"/>
                </a:lnTo>
                <a:lnTo>
                  <a:pt x="10134" y="6065"/>
                </a:lnTo>
                <a:lnTo>
                  <a:pt x="10117" y="6057"/>
                </a:lnTo>
                <a:lnTo>
                  <a:pt x="10101" y="6040"/>
                </a:lnTo>
                <a:lnTo>
                  <a:pt x="10084" y="6032"/>
                </a:lnTo>
                <a:lnTo>
                  <a:pt x="10067" y="6015"/>
                </a:lnTo>
                <a:lnTo>
                  <a:pt x="10059" y="6007"/>
                </a:lnTo>
                <a:lnTo>
                  <a:pt x="10042" y="5990"/>
                </a:lnTo>
                <a:lnTo>
                  <a:pt x="10026" y="5981"/>
                </a:lnTo>
                <a:lnTo>
                  <a:pt x="10017" y="5965"/>
                </a:lnTo>
                <a:lnTo>
                  <a:pt x="10000" y="5948"/>
                </a:lnTo>
                <a:lnTo>
                  <a:pt x="9984" y="5931"/>
                </a:lnTo>
                <a:lnTo>
                  <a:pt x="9975" y="5923"/>
                </a:lnTo>
                <a:lnTo>
                  <a:pt x="9959" y="5906"/>
                </a:lnTo>
                <a:lnTo>
                  <a:pt x="9942" y="5890"/>
                </a:lnTo>
                <a:lnTo>
                  <a:pt x="9934" y="5873"/>
                </a:lnTo>
                <a:lnTo>
                  <a:pt x="9917" y="5856"/>
                </a:lnTo>
                <a:lnTo>
                  <a:pt x="9909" y="5839"/>
                </a:lnTo>
                <a:lnTo>
                  <a:pt x="9892" y="5823"/>
                </a:lnTo>
                <a:lnTo>
                  <a:pt x="9883" y="5806"/>
                </a:lnTo>
                <a:lnTo>
                  <a:pt x="9867" y="5789"/>
                </a:lnTo>
                <a:lnTo>
                  <a:pt x="9858" y="5764"/>
                </a:lnTo>
                <a:lnTo>
                  <a:pt x="9842" y="5748"/>
                </a:lnTo>
                <a:lnTo>
                  <a:pt x="9817" y="5714"/>
                </a:lnTo>
                <a:lnTo>
                  <a:pt x="9800" y="5672"/>
                </a:lnTo>
                <a:lnTo>
                  <a:pt x="9775" y="5631"/>
                </a:lnTo>
                <a:lnTo>
                  <a:pt x="9758" y="5606"/>
                </a:lnTo>
                <a:lnTo>
                  <a:pt x="9750" y="5581"/>
                </a:lnTo>
                <a:lnTo>
                  <a:pt x="9733" y="5547"/>
                </a:lnTo>
                <a:lnTo>
                  <a:pt x="9716" y="5522"/>
                </a:lnTo>
                <a:lnTo>
                  <a:pt x="9708" y="5497"/>
                </a:lnTo>
                <a:lnTo>
                  <a:pt x="9691" y="5472"/>
                </a:lnTo>
                <a:lnTo>
                  <a:pt x="9683" y="5438"/>
                </a:lnTo>
                <a:lnTo>
                  <a:pt x="9666" y="5413"/>
                </a:lnTo>
                <a:lnTo>
                  <a:pt x="9666" y="5405"/>
                </a:lnTo>
                <a:lnTo>
                  <a:pt x="9666" y="5438"/>
                </a:lnTo>
                <a:lnTo>
                  <a:pt x="9666" y="5472"/>
                </a:lnTo>
                <a:lnTo>
                  <a:pt x="9666" y="5514"/>
                </a:lnTo>
                <a:lnTo>
                  <a:pt x="9658" y="5589"/>
                </a:lnTo>
                <a:lnTo>
                  <a:pt x="9650" y="5664"/>
                </a:lnTo>
                <a:lnTo>
                  <a:pt x="9641" y="5739"/>
                </a:lnTo>
                <a:lnTo>
                  <a:pt x="9633" y="5814"/>
                </a:lnTo>
                <a:lnTo>
                  <a:pt x="9616" y="5898"/>
                </a:lnTo>
                <a:lnTo>
                  <a:pt x="9599" y="5973"/>
                </a:lnTo>
                <a:lnTo>
                  <a:pt x="9591" y="6007"/>
                </a:lnTo>
                <a:lnTo>
                  <a:pt x="9583" y="6048"/>
                </a:lnTo>
                <a:lnTo>
                  <a:pt x="9574" y="6090"/>
                </a:lnTo>
                <a:lnTo>
                  <a:pt x="9566" y="6124"/>
                </a:lnTo>
                <a:lnTo>
                  <a:pt x="9558" y="6165"/>
                </a:lnTo>
                <a:lnTo>
                  <a:pt x="9549" y="6207"/>
                </a:lnTo>
                <a:lnTo>
                  <a:pt x="9541" y="6240"/>
                </a:lnTo>
                <a:lnTo>
                  <a:pt x="9533" y="6282"/>
                </a:lnTo>
                <a:lnTo>
                  <a:pt x="9524" y="6316"/>
                </a:lnTo>
                <a:lnTo>
                  <a:pt x="9516" y="6357"/>
                </a:lnTo>
                <a:lnTo>
                  <a:pt x="9508" y="6399"/>
                </a:lnTo>
                <a:lnTo>
                  <a:pt x="9491" y="6433"/>
                </a:lnTo>
                <a:lnTo>
                  <a:pt x="9482" y="6474"/>
                </a:lnTo>
                <a:lnTo>
                  <a:pt x="9466" y="6508"/>
                </a:lnTo>
                <a:lnTo>
                  <a:pt x="9457" y="6550"/>
                </a:lnTo>
                <a:lnTo>
                  <a:pt x="9449" y="6583"/>
                </a:lnTo>
                <a:lnTo>
                  <a:pt x="9432" y="6625"/>
                </a:lnTo>
                <a:lnTo>
                  <a:pt x="9416" y="6658"/>
                </a:lnTo>
                <a:lnTo>
                  <a:pt x="9407" y="6700"/>
                </a:lnTo>
                <a:lnTo>
                  <a:pt x="9391" y="6733"/>
                </a:lnTo>
                <a:lnTo>
                  <a:pt x="9374" y="6767"/>
                </a:lnTo>
                <a:lnTo>
                  <a:pt x="9366" y="6809"/>
                </a:lnTo>
                <a:lnTo>
                  <a:pt x="9349" y="6842"/>
                </a:lnTo>
                <a:lnTo>
                  <a:pt x="9332" y="6884"/>
                </a:lnTo>
                <a:lnTo>
                  <a:pt x="9315" y="6917"/>
                </a:lnTo>
                <a:lnTo>
                  <a:pt x="9299" y="6951"/>
                </a:lnTo>
                <a:lnTo>
                  <a:pt x="9282" y="6984"/>
                </a:lnTo>
                <a:lnTo>
                  <a:pt x="9265" y="7026"/>
                </a:lnTo>
                <a:lnTo>
                  <a:pt x="9249" y="7059"/>
                </a:lnTo>
                <a:lnTo>
                  <a:pt x="9232" y="7093"/>
                </a:lnTo>
                <a:lnTo>
                  <a:pt x="9215" y="7126"/>
                </a:lnTo>
                <a:lnTo>
                  <a:pt x="9198" y="7159"/>
                </a:lnTo>
                <a:lnTo>
                  <a:pt x="9173" y="7201"/>
                </a:lnTo>
                <a:lnTo>
                  <a:pt x="9157" y="7235"/>
                </a:lnTo>
                <a:lnTo>
                  <a:pt x="9132" y="7268"/>
                </a:lnTo>
                <a:lnTo>
                  <a:pt x="9115" y="7301"/>
                </a:lnTo>
                <a:lnTo>
                  <a:pt x="9090" y="7335"/>
                </a:lnTo>
                <a:lnTo>
                  <a:pt x="9073" y="7368"/>
                </a:lnTo>
                <a:lnTo>
                  <a:pt x="9048" y="7402"/>
                </a:lnTo>
                <a:lnTo>
                  <a:pt x="9031" y="7435"/>
                </a:lnTo>
                <a:lnTo>
                  <a:pt x="9006" y="7460"/>
                </a:lnTo>
                <a:lnTo>
                  <a:pt x="8981" y="7494"/>
                </a:lnTo>
                <a:lnTo>
                  <a:pt x="8956" y="7527"/>
                </a:lnTo>
                <a:lnTo>
                  <a:pt x="8931" y="7560"/>
                </a:lnTo>
                <a:lnTo>
                  <a:pt x="8914" y="7577"/>
                </a:lnTo>
                <a:lnTo>
                  <a:pt x="8898" y="7602"/>
                </a:lnTo>
                <a:lnTo>
                  <a:pt x="8881" y="7619"/>
                </a:lnTo>
                <a:lnTo>
                  <a:pt x="8864" y="7644"/>
                </a:lnTo>
                <a:lnTo>
                  <a:pt x="8839" y="7661"/>
                </a:lnTo>
                <a:lnTo>
                  <a:pt x="8823" y="7686"/>
                </a:lnTo>
                <a:lnTo>
                  <a:pt x="8797" y="7711"/>
                </a:lnTo>
                <a:lnTo>
                  <a:pt x="8781" y="7727"/>
                </a:lnTo>
                <a:lnTo>
                  <a:pt x="8756" y="7753"/>
                </a:lnTo>
                <a:lnTo>
                  <a:pt x="8731" y="7778"/>
                </a:lnTo>
                <a:lnTo>
                  <a:pt x="8706" y="7794"/>
                </a:lnTo>
                <a:lnTo>
                  <a:pt x="8681" y="7819"/>
                </a:lnTo>
                <a:lnTo>
                  <a:pt x="8664" y="7828"/>
                </a:lnTo>
                <a:lnTo>
                  <a:pt x="8655" y="7836"/>
                </a:lnTo>
                <a:lnTo>
                  <a:pt x="8630" y="7853"/>
                </a:lnTo>
                <a:lnTo>
                  <a:pt x="8605" y="7878"/>
                </a:lnTo>
                <a:lnTo>
                  <a:pt x="8580" y="7895"/>
                </a:lnTo>
                <a:lnTo>
                  <a:pt x="8547" y="7911"/>
                </a:lnTo>
                <a:lnTo>
                  <a:pt x="8530" y="7920"/>
                </a:lnTo>
                <a:lnTo>
                  <a:pt x="8522" y="7928"/>
                </a:lnTo>
                <a:lnTo>
                  <a:pt x="8505" y="7936"/>
                </a:lnTo>
                <a:lnTo>
                  <a:pt x="8488" y="7945"/>
                </a:lnTo>
                <a:lnTo>
                  <a:pt x="8472" y="7945"/>
                </a:lnTo>
                <a:lnTo>
                  <a:pt x="8455" y="7953"/>
                </a:lnTo>
                <a:lnTo>
                  <a:pt x="8438" y="7961"/>
                </a:lnTo>
                <a:lnTo>
                  <a:pt x="8422" y="7970"/>
                </a:lnTo>
                <a:lnTo>
                  <a:pt x="8405" y="7970"/>
                </a:lnTo>
                <a:lnTo>
                  <a:pt x="8388" y="7970"/>
                </a:lnTo>
                <a:lnTo>
                  <a:pt x="8371" y="7970"/>
                </a:lnTo>
                <a:lnTo>
                  <a:pt x="8355" y="7970"/>
                </a:lnTo>
                <a:lnTo>
                  <a:pt x="8338" y="7970"/>
                </a:lnTo>
                <a:lnTo>
                  <a:pt x="8321" y="7970"/>
                </a:lnTo>
                <a:lnTo>
                  <a:pt x="8305" y="7970"/>
                </a:lnTo>
                <a:lnTo>
                  <a:pt x="8288" y="7970"/>
                </a:lnTo>
                <a:lnTo>
                  <a:pt x="8196" y="7970"/>
                </a:lnTo>
                <a:lnTo>
                  <a:pt x="8179" y="7970"/>
                </a:lnTo>
                <a:lnTo>
                  <a:pt x="8163" y="7970"/>
                </a:lnTo>
                <a:lnTo>
                  <a:pt x="8146" y="7970"/>
                </a:lnTo>
                <a:lnTo>
                  <a:pt x="8129" y="7970"/>
                </a:lnTo>
                <a:lnTo>
                  <a:pt x="8104" y="7970"/>
                </a:lnTo>
                <a:lnTo>
                  <a:pt x="8087" y="7970"/>
                </a:lnTo>
                <a:lnTo>
                  <a:pt x="8071" y="7961"/>
                </a:lnTo>
                <a:lnTo>
                  <a:pt x="8054" y="7953"/>
                </a:lnTo>
                <a:lnTo>
                  <a:pt x="8037" y="7945"/>
                </a:lnTo>
                <a:lnTo>
                  <a:pt x="7995" y="7928"/>
                </a:lnTo>
                <a:lnTo>
                  <a:pt x="7962" y="7911"/>
                </a:lnTo>
                <a:lnTo>
                  <a:pt x="7920" y="7886"/>
                </a:lnTo>
                <a:lnTo>
                  <a:pt x="7887" y="7870"/>
                </a:lnTo>
                <a:lnTo>
                  <a:pt x="7853" y="7844"/>
                </a:lnTo>
                <a:lnTo>
                  <a:pt x="7820" y="7828"/>
                </a:lnTo>
                <a:lnTo>
                  <a:pt x="7787" y="7803"/>
                </a:lnTo>
                <a:lnTo>
                  <a:pt x="7753" y="7778"/>
                </a:lnTo>
                <a:lnTo>
                  <a:pt x="7720" y="7753"/>
                </a:lnTo>
                <a:lnTo>
                  <a:pt x="7695" y="7727"/>
                </a:lnTo>
                <a:lnTo>
                  <a:pt x="7661" y="7702"/>
                </a:lnTo>
                <a:lnTo>
                  <a:pt x="7636" y="7677"/>
                </a:lnTo>
                <a:lnTo>
                  <a:pt x="7603" y="7652"/>
                </a:lnTo>
                <a:lnTo>
                  <a:pt x="7578" y="7627"/>
                </a:lnTo>
                <a:lnTo>
                  <a:pt x="7553" y="7602"/>
                </a:lnTo>
                <a:lnTo>
                  <a:pt x="7528" y="7569"/>
                </a:lnTo>
                <a:lnTo>
                  <a:pt x="7503" y="7544"/>
                </a:lnTo>
                <a:lnTo>
                  <a:pt x="7478" y="7510"/>
                </a:lnTo>
                <a:lnTo>
                  <a:pt x="7452" y="7485"/>
                </a:lnTo>
                <a:lnTo>
                  <a:pt x="7436" y="7452"/>
                </a:lnTo>
                <a:lnTo>
                  <a:pt x="7411" y="7418"/>
                </a:lnTo>
                <a:lnTo>
                  <a:pt x="7394" y="7385"/>
                </a:lnTo>
                <a:lnTo>
                  <a:pt x="7369" y="7360"/>
                </a:lnTo>
                <a:lnTo>
                  <a:pt x="7352" y="7326"/>
                </a:lnTo>
                <a:lnTo>
                  <a:pt x="7336" y="7293"/>
                </a:lnTo>
                <a:lnTo>
                  <a:pt x="7319" y="7260"/>
                </a:lnTo>
                <a:lnTo>
                  <a:pt x="7302" y="7226"/>
                </a:lnTo>
                <a:lnTo>
                  <a:pt x="7285" y="7193"/>
                </a:lnTo>
                <a:lnTo>
                  <a:pt x="7269" y="7151"/>
                </a:lnTo>
                <a:lnTo>
                  <a:pt x="7252" y="7118"/>
                </a:lnTo>
                <a:lnTo>
                  <a:pt x="7235" y="7084"/>
                </a:lnTo>
                <a:lnTo>
                  <a:pt x="7227" y="7051"/>
                </a:lnTo>
                <a:lnTo>
                  <a:pt x="7210" y="7009"/>
                </a:lnTo>
                <a:lnTo>
                  <a:pt x="7202" y="6976"/>
                </a:lnTo>
                <a:lnTo>
                  <a:pt x="7185" y="6942"/>
                </a:lnTo>
                <a:lnTo>
                  <a:pt x="7177" y="6900"/>
                </a:lnTo>
                <a:lnTo>
                  <a:pt x="7168" y="6867"/>
                </a:lnTo>
                <a:lnTo>
                  <a:pt x="7160" y="6825"/>
                </a:lnTo>
                <a:lnTo>
                  <a:pt x="7143" y="6792"/>
                </a:lnTo>
                <a:lnTo>
                  <a:pt x="7135" y="6750"/>
                </a:lnTo>
                <a:lnTo>
                  <a:pt x="7127" y="6708"/>
                </a:lnTo>
                <a:lnTo>
                  <a:pt x="7127" y="6675"/>
                </a:lnTo>
                <a:lnTo>
                  <a:pt x="7118" y="6633"/>
                </a:lnTo>
                <a:lnTo>
                  <a:pt x="7110" y="6600"/>
                </a:lnTo>
                <a:lnTo>
                  <a:pt x="7102" y="6558"/>
                </a:lnTo>
                <a:lnTo>
                  <a:pt x="7102" y="6516"/>
                </a:lnTo>
                <a:lnTo>
                  <a:pt x="7102" y="6474"/>
                </a:lnTo>
                <a:lnTo>
                  <a:pt x="7102" y="6441"/>
                </a:lnTo>
                <a:lnTo>
                  <a:pt x="7102" y="6399"/>
                </a:lnTo>
                <a:lnTo>
                  <a:pt x="7102" y="6357"/>
                </a:lnTo>
                <a:lnTo>
                  <a:pt x="7102" y="6316"/>
                </a:lnTo>
                <a:lnTo>
                  <a:pt x="7102" y="6274"/>
                </a:lnTo>
                <a:lnTo>
                  <a:pt x="7102" y="6240"/>
                </a:lnTo>
                <a:lnTo>
                  <a:pt x="7102" y="6199"/>
                </a:lnTo>
                <a:lnTo>
                  <a:pt x="7102" y="5906"/>
                </a:lnTo>
                <a:lnTo>
                  <a:pt x="7102" y="5865"/>
                </a:lnTo>
                <a:lnTo>
                  <a:pt x="7102" y="5823"/>
                </a:lnTo>
                <a:lnTo>
                  <a:pt x="7102" y="5781"/>
                </a:lnTo>
                <a:lnTo>
                  <a:pt x="7102" y="5697"/>
                </a:lnTo>
                <a:lnTo>
                  <a:pt x="7110" y="5614"/>
                </a:lnTo>
                <a:lnTo>
                  <a:pt x="7118" y="5530"/>
                </a:lnTo>
                <a:lnTo>
                  <a:pt x="7127" y="5447"/>
                </a:lnTo>
                <a:lnTo>
                  <a:pt x="7135" y="5363"/>
                </a:lnTo>
                <a:lnTo>
                  <a:pt x="7143" y="5280"/>
                </a:lnTo>
                <a:lnTo>
                  <a:pt x="7160" y="5196"/>
                </a:lnTo>
                <a:lnTo>
                  <a:pt x="7168" y="5129"/>
                </a:lnTo>
                <a:lnTo>
                  <a:pt x="7168" y="5146"/>
                </a:lnTo>
                <a:lnTo>
                  <a:pt x="7135" y="5221"/>
                </a:lnTo>
                <a:lnTo>
                  <a:pt x="7102" y="5313"/>
                </a:lnTo>
                <a:lnTo>
                  <a:pt x="7068" y="5413"/>
                </a:lnTo>
                <a:lnTo>
                  <a:pt x="7043" y="5464"/>
                </a:lnTo>
                <a:lnTo>
                  <a:pt x="7026" y="5522"/>
                </a:lnTo>
                <a:lnTo>
                  <a:pt x="7001" y="5581"/>
                </a:lnTo>
                <a:lnTo>
                  <a:pt x="6976" y="5639"/>
                </a:lnTo>
                <a:lnTo>
                  <a:pt x="6951" y="5697"/>
                </a:lnTo>
                <a:lnTo>
                  <a:pt x="6926" y="5756"/>
                </a:lnTo>
                <a:lnTo>
                  <a:pt x="6901" y="5814"/>
                </a:lnTo>
                <a:lnTo>
                  <a:pt x="6868" y="5881"/>
                </a:lnTo>
                <a:lnTo>
                  <a:pt x="6843" y="5948"/>
                </a:lnTo>
                <a:lnTo>
                  <a:pt x="6809" y="6007"/>
                </a:lnTo>
                <a:lnTo>
                  <a:pt x="6784" y="6073"/>
                </a:lnTo>
                <a:lnTo>
                  <a:pt x="6751" y="6140"/>
                </a:lnTo>
                <a:lnTo>
                  <a:pt x="6717" y="6207"/>
                </a:lnTo>
                <a:lnTo>
                  <a:pt x="6684" y="6274"/>
                </a:lnTo>
                <a:lnTo>
                  <a:pt x="6650" y="6349"/>
                </a:lnTo>
                <a:lnTo>
                  <a:pt x="6617" y="6416"/>
                </a:lnTo>
                <a:lnTo>
                  <a:pt x="6584" y="6483"/>
                </a:lnTo>
                <a:lnTo>
                  <a:pt x="6542" y="6550"/>
                </a:lnTo>
                <a:lnTo>
                  <a:pt x="6508" y="6625"/>
                </a:lnTo>
                <a:lnTo>
                  <a:pt x="6467" y="6692"/>
                </a:lnTo>
                <a:lnTo>
                  <a:pt x="6425" y="6758"/>
                </a:lnTo>
                <a:lnTo>
                  <a:pt x="6392" y="6825"/>
                </a:lnTo>
                <a:lnTo>
                  <a:pt x="6350" y="6892"/>
                </a:lnTo>
                <a:lnTo>
                  <a:pt x="6308" y="6967"/>
                </a:lnTo>
                <a:lnTo>
                  <a:pt x="6266" y="7034"/>
                </a:lnTo>
                <a:lnTo>
                  <a:pt x="6216" y="7101"/>
                </a:lnTo>
                <a:lnTo>
                  <a:pt x="6174" y="7159"/>
                </a:lnTo>
                <a:lnTo>
                  <a:pt x="6158" y="7193"/>
                </a:lnTo>
                <a:lnTo>
                  <a:pt x="6133" y="7226"/>
                </a:lnTo>
                <a:lnTo>
                  <a:pt x="6107" y="7260"/>
                </a:lnTo>
                <a:lnTo>
                  <a:pt x="6082" y="7293"/>
                </a:lnTo>
                <a:lnTo>
                  <a:pt x="6066" y="7318"/>
                </a:lnTo>
                <a:lnTo>
                  <a:pt x="6041" y="7352"/>
                </a:lnTo>
                <a:lnTo>
                  <a:pt x="6016" y="7385"/>
                </a:lnTo>
                <a:lnTo>
                  <a:pt x="5991" y="7410"/>
                </a:lnTo>
                <a:lnTo>
                  <a:pt x="5965" y="7443"/>
                </a:lnTo>
                <a:lnTo>
                  <a:pt x="5949" y="7477"/>
                </a:lnTo>
                <a:lnTo>
                  <a:pt x="5840" y="7510"/>
                </a:lnTo>
                <a:lnTo>
                  <a:pt x="5815" y="7544"/>
                </a:lnTo>
                <a:lnTo>
                  <a:pt x="5790" y="7569"/>
                </a:lnTo>
                <a:lnTo>
                  <a:pt x="5765" y="7594"/>
                </a:lnTo>
                <a:lnTo>
                  <a:pt x="5740" y="7627"/>
                </a:lnTo>
                <a:lnTo>
                  <a:pt x="5715" y="7652"/>
                </a:lnTo>
                <a:lnTo>
                  <a:pt x="5690" y="7677"/>
                </a:lnTo>
                <a:lnTo>
                  <a:pt x="5665" y="7702"/>
                </a:lnTo>
                <a:lnTo>
                  <a:pt x="5640" y="7727"/>
                </a:lnTo>
                <a:lnTo>
                  <a:pt x="5615" y="7753"/>
                </a:lnTo>
                <a:lnTo>
                  <a:pt x="5590" y="7778"/>
                </a:lnTo>
                <a:lnTo>
                  <a:pt x="5556" y="7803"/>
                </a:lnTo>
                <a:lnTo>
                  <a:pt x="5531" y="7828"/>
                </a:lnTo>
                <a:lnTo>
                  <a:pt x="5506" y="7853"/>
                </a:lnTo>
                <a:lnTo>
                  <a:pt x="5481" y="7878"/>
                </a:lnTo>
                <a:lnTo>
                  <a:pt x="5456" y="7903"/>
                </a:lnTo>
                <a:lnTo>
                  <a:pt x="5422" y="7928"/>
                </a:lnTo>
                <a:lnTo>
                  <a:pt x="5422" y="7928"/>
                </a:lnTo>
                <a:lnTo>
                  <a:pt x="5397" y="7953"/>
                </a:lnTo>
                <a:lnTo>
                  <a:pt x="5364" y="7970"/>
                </a:lnTo>
                <a:lnTo>
                  <a:pt x="5339" y="7986"/>
                </a:lnTo>
                <a:lnTo>
                  <a:pt x="5305" y="8012"/>
                </a:lnTo>
                <a:lnTo>
                  <a:pt x="5280" y="8028"/>
                </a:lnTo>
                <a:lnTo>
                  <a:pt x="5255" y="8045"/>
                </a:lnTo>
                <a:lnTo>
                  <a:pt x="5222" y="8062"/>
                </a:lnTo>
                <a:lnTo>
                  <a:pt x="5197" y="8078"/>
                </a:lnTo>
                <a:lnTo>
                  <a:pt x="5163" y="8095"/>
                </a:lnTo>
                <a:lnTo>
                  <a:pt x="5130" y="8112"/>
                </a:lnTo>
                <a:lnTo>
                  <a:pt x="5105" y="8128"/>
                </a:lnTo>
                <a:lnTo>
                  <a:pt x="5072" y="8137"/>
                </a:lnTo>
                <a:lnTo>
                  <a:pt x="5047" y="8154"/>
                </a:lnTo>
                <a:lnTo>
                  <a:pt x="5013" y="8170"/>
                </a:lnTo>
                <a:lnTo>
                  <a:pt x="4980" y="8179"/>
                </a:lnTo>
                <a:lnTo>
                  <a:pt x="4955" y="8187"/>
                </a:lnTo>
                <a:lnTo>
                  <a:pt x="4921" y="8195"/>
                </a:lnTo>
                <a:lnTo>
                  <a:pt x="4888" y="8204"/>
                </a:lnTo>
                <a:lnTo>
                  <a:pt x="4854" y="8212"/>
                </a:lnTo>
                <a:lnTo>
                  <a:pt x="4829" y="8220"/>
                </a:lnTo>
                <a:lnTo>
                  <a:pt x="4796" y="8229"/>
                </a:lnTo>
                <a:lnTo>
                  <a:pt x="4762" y="8229"/>
                </a:lnTo>
                <a:lnTo>
                  <a:pt x="4729" y="8229"/>
                </a:lnTo>
                <a:lnTo>
                  <a:pt x="4696" y="8229"/>
                </a:lnTo>
                <a:lnTo>
                  <a:pt x="4595" y="8229"/>
                </a:lnTo>
                <a:lnTo>
                  <a:pt x="4562" y="8229"/>
                </a:lnTo>
                <a:lnTo>
                  <a:pt x="4529" y="8229"/>
                </a:lnTo>
                <a:lnTo>
                  <a:pt x="4495" y="8229"/>
                </a:lnTo>
                <a:lnTo>
                  <a:pt x="4462" y="8220"/>
                </a:lnTo>
                <a:lnTo>
                  <a:pt x="4428" y="8212"/>
                </a:lnTo>
                <a:lnTo>
                  <a:pt x="4395" y="8204"/>
                </a:lnTo>
                <a:lnTo>
                  <a:pt x="4361" y="8195"/>
                </a:lnTo>
                <a:lnTo>
                  <a:pt x="4328" y="8187"/>
                </a:lnTo>
                <a:lnTo>
                  <a:pt x="4311" y="8179"/>
                </a:lnTo>
                <a:lnTo>
                  <a:pt x="4295" y="8179"/>
                </a:lnTo>
                <a:lnTo>
                  <a:pt x="4286" y="8170"/>
                </a:lnTo>
                <a:lnTo>
                  <a:pt x="4270" y="8162"/>
                </a:lnTo>
                <a:lnTo>
                  <a:pt x="4253" y="8154"/>
                </a:lnTo>
                <a:lnTo>
                  <a:pt x="4236" y="8145"/>
                </a:lnTo>
                <a:lnTo>
                  <a:pt x="4228" y="8137"/>
                </a:lnTo>
                <a:lnTo>
                  <a:pt x="4211" y="8128"/>
                </a:lnTo>
                <a:lnTo>
                  <a:pt x="4194" y="8120"/>
                </a:lnTo>
                <a:lnTo>
                  <a:pt x="4186" y="8112"/>
                </a:lnTo>
                <a:lnTo>
                  <a:pt x="4169" y="8103"/>
                </a:lnTo>
                <a:lnTo>
                  <a:pt x="4161" y="8095"/>
                </a:lnTo>
                <a:lnTo>
                  <a:pt x="4144" y="8078"/>
                </a:lnTo>
                <a:lnTo>
                  <a:pt x="4136" y="8070"/>
                </a:lnTo>
                <a:lnTo>
                  <a:pt x="4119" y="8062"/>
                </a:lnTo>
                <a:lnTo>
                  <a:pt x="4111" y="8045"/>
                </a:lnTo>
                <a:lnTo>
                  <a:pt x="4102" y="8037"/>
                </a:lnTo>
                <a:lnTo>
                  <a:pt x="4086" y="8028"/>
                </a:lnTo>
                <a:lnTo>
                  <a:pt x="4077" y="8012"/>
                </a:lnTo>
                <a:lnTo>
                  <a:pt x="4069" y="8003"/>
                </a:lnTo>
                <a:lnTo>
                  <a:pt x="4061" y="7986"/>
                </a:lnTo>
                <a:lnTo>
                  <a:pt x="4052" y="7978"/>
                </a:lnTo>
                <a:lnTo>
                  <a:pt x="4036" y="7953"/>
                </a:lnTo>
                <a:lnTo>
                  <a:pt x="4019" y="7920"/>
                </a:lnTo>
                <a:lnTo>
                  <a:pt x="4002" y="7895"/>
                </a:lnTo>
                <a:lnTo>
                  <a:pt x="3986" y="7870"/>
                </a:lnTo>
                <a:lnTo>
                  <a:pt x="3969" y="7844"/>
                </a:lnTo>
                <a:lnTo>
                  <a:pt x="3960" y="7811"/>
                </a:lnTo>
                <a:lnTo>
                  <a:pt x="3944" y="7786"/>
                </a:lnTo>
                <a:lnTo>
                  <a:pt x="3935" y="7753"/>
                </a:lnTo>
                <a:lnTo>
                  <a:pt x="3927" y="7719"/>
                </a:lnTo>
                <a:lnTo>
                  <a:pt x="3919" y="7694"/>
                </a:lnTo>
                <a:lnTo>
                  <a:pt x="3902" y="7661"/>
                </a:lnTo>
                <a:lnTo>
                  <a:pt x="3894" y="7627"/>
                </a:lnTo>
                <a:lnTo>
                  <a:pt x="3885" y="7602"/>
                </a:lnTo>
                <a:lnTo>
                  <a:pt x="3885" y="7569"/>
                </a:lnTo>
                <a:lnTo>
                  <a:pt x="3877" y="7535"/>
                </a:lnTo>
                <a:lnTo>
                  <a:pt x="3869" y="7502"/>
                </a:lnTo>
                <a:lnTo>
                  <a:pt x="3860" y="7469"/>
                </a:lnTo>
                <a:lnTo>
                  <a:pt x="3860" y="7435"/>
                </a:lnTo>
                <a:lnTo>
                  <a:pt x="3860" y="7402"/>
                </a:lnTo>
                <a:lnTo>
                  <a:pt x="3860" y="7368"/>
                </a:lnTo>
                <a:lnTo>
                  <a:pt x="3860" y="7335"/>
                </a:lnTo>
                <a:lnTo>
                  <a:pt x="3860" y="7301"/>
                </a:lnTo>
                <a:lnTo>
                  <a:pt x="3860" y="7268"/>
                </a:lnTo>
                <a:lnTo>
                  <a:pt x="3860" y="7235"/>
                </a:lnTo>
                <a:lnTo>
                  <a:pt x="3860" y="7201"/>
                </a:lnTo>
                <a:lnTo>
                  <a:pt x="3860" y="6875"/>
                </a:lnTo>
                <a:lnTo>
                  <a:pt x="3860" y="6817"/>
                </a:lnTo>
                <a:lnTo>
                  <a:pt x="3860" y="6758"/>
                </a:lnTo>
                <a:lnTo>
                  <a:pt x="3860" y="6700"/>
                </a:lnTo>
                <a:lnTo>
                  <a:pt x="3860" y="6650"/>
                </a:lnTo>
                <a:lnTo>
                  <a:pt x="3860" y="6600"/>
                </a:lnTo>
                <a:lnTo>
                  <a:pt x="3860" y="6550"/>
                </a:lnTo>
                <a:lnTo>
                  <a:pt x="3860" y="6508"/>
                </a:lnTo>
                <a:lnTo>
                  <a:pt x="3860" y="6466"/>
                </a:lnTo>
                <a:lnTo>
                  <a:pt x="3860" y="6433"/>
                </a:lnTo>
                <a:lnTo>
                  <a:pt x="3869" y="6366"/>
                </a:lnTo>
                <a:lnTo>
                  <a:pt x="3885" y="6291"/>
                </a:lnTo>
                <a:lnTo>
                  <a:pt x="3894" y="6224"/>
                </a:lnTo>
                <a:lnTo>
                  <a:pt x="3902" y="6157"/>
                </a:lnTo>
                <a:lnTo>
                  <a:pt x="3910" y="6090"/>
                </a:lnTo>
                <a:lnTo>
                  <a:pt x="3927" y="6015"/>
                </a:lnTo>
                <a:lnTo>
                  <a:pt x="3935" y="5948"/>
                </a:lnTo>
                <a:lnTo>
                  <a:pt x="3952" y="5881"/>
                </a:lnTo>
                <a:lnTo>
                  <a:pt x="3969" y="5814"/>
                </a:lnTo>
                <a:lnTo>
                  <a:pt x="3977" y="5739"/>
                </a:lnTo>
                <a:lnTo>
                  <a:pt x="3994" y="5672"/>
                </a:lnTo>
                <a:lnTo>
                  <a:pt x="4011" y="5606"/>
                </a:lnTo>
                <a:lnTo>
                  <a:pt x="4027" y="5539"/>
                </a:lnTo>
                <a:lnTo>
                  <a:pt x="4044" y="5472"/>
                </a:lnTo>
                <a:lnTo>
                  <a:pt x="4061" y="5405"/>
                </a:lnTo>
                <a:lnTo>
                  <a:pt x="4077" y="5338"/>
                </a:lnTo>
                <a:lnTo>
                  <a:pt x="4094" y="5263"/>
                </a:lnTo>
                <a:lnTo>
                  <a:pt x="4111" y="5196"/>
                </a:lnTo>
                <a:lnTo>
                  <a:pt x="4136" y="5129"/>
                </a:lnTo>
                <a:lnTo>
                  <a:pt x="4153" y="5063"/>
                </a:lnTo>
                <a:lnTo>
                  <a:pt x="4169" y="4996"/>
                </a:lnTo>
                <a:lnTo>
                  <a:pt x="4194" y="4929"/>
                </a:lnTo>
                <a:lnTo>
                  <a:pt x="4211" y="4879"/>
                </a:lnTo>
                <a:lnTo>
                  <a:pt x="4211" y="4870"/>
                </a:lnTo>
                <a:lnTo>
                  <a:pt x="4236" y="4804"/>
                </a:lnTo>
                <a:lnTo>
                  <a:pt x="4253" y="4737"/>
                </a:lnTo>
                <a:lnTo>
                  <a:pt x="4278" y="4670"/>
                </a:lnTo>
                <a:lnTo>
                  <a:pt x="4303" y="4603"/>
                </a:lnTo>
                <a:lnTo>
                  <a:pt x="4320" y="4536"/>
                </a:lnTo>
                <a:lnTo>
                  <a:pt x="4345" y="4469"/>
                </a:lnTo>
                <a:lnTo>
                  <a:pt x="4370" y="4411"/>
                </a:lnTo>
                <a:lnTo>
                  <a:pt x="4395" y="4344"/>
                </a:lnTo>
                <a:lnTo>
                  <a:pt x="4420" y="4277"/>
                </a:lnTo>
                <a:lnTo>
                  <a:pt x="4445" y="4210"/>
                </a:lnTo>
                <a:lnTo>
                  <a:pt x="4470" y="4152"/>
                </a:lnTo>
                <a:lnTo>
                  <a:pt x="4495" y="4085"/>
                </a:lnTo>
                <a:lnTo>
                  <a:pt x="4520" y="4018"/>
                </a:lnTo>
                <a:lnTo>
                  <a:pt x="4554" y="3951"/>
                </a:lnTo>
                <a:lnTo>
                  <a:pt x="4579" y="3893"/>
                </a:lnTo>
                <a:lnTo>
                  <a:pt x="4604" y="3826"/>
                </a:lnTo>
                <a:lnTo>
                  <a:pt x="4637" y="3759"/>
                </a:lnTo>
                <a:lnTo>
                  <a:pt x="4662" y="3701"/>
                </a:lnTo>
                <a:lnTo>
                  <a:pt x="4687" y="3634"/>
                </a:lnTo>
                <a:lnTo>
                  <a:pt x="4721" y="3576"/>
                </a:lnTo>
                <a:lnTo>
                  <a:pt x="4746" y="3509"/>
                </a:lnTo>
                <a:lnTo>
                  <a:pt x="4779" y="3442"/>
                </a:lnTo>
                <a:lnTo>
                  <a:pt x="4804" y="3383"/>
                </a:lnTo>
                <a:lnTo>
                  <a:pt x="4838" y="3317"/>
                </a:lnTo>
                <a:lnTo>
                  <a:pt x="4863" y="3266"/>
                </a:lnTo>
                <a:lnTo>
                  <a:pt x="4846" y="3283"/>
                </a:lnTo>
                <a:lnTo>
                  <a:pt x="4796" y="3325"/>
                </a:lnTo>
                <a:lnTo>
                  <a:pt x="4754" y="3358"/>
                </a:lnTo>
                <a:lnTo>
                  <a:pt x="4704" y="3400"/>
                </a:lnTo>
                <a:lnTo>
                  <a:pt x="4662" y="3442"/>
                </a:lnTo>
                <a:lnTo>
                  <a:pt x="4612" y="3475"/>
                </a:lnTo>
                <a:lnTo>
                  <a:pt x="4562" y="3517"/>
                </a:lnTo>
                <a:lnTo>
                  <a:pt x="4520" y="3559"/>
                </a:lnTo>
                <a:lnTo>
                  <a:pt x="4470" y="3592"/>
                </a:lnTo>
                <a:lnTo>
                  <a:pt x="4311" y="3718"/>
                </a:lnTo>
                <a:lnTo>
                  <a:pt x="4270" y="3751"/>
                </a:lnTo>
                <a:lnTo>
                  <a:pt x="4153" y="3843"/>
                </a:lnTo>
                <a:lnTo>
                  <a:pt x="4077" y="3910"/>
                </a:lnTo>
                <a:lnTo>
                  <a:pt x="3994" y="3968"/>
                </a:lnTo>
                <a:lnTo>
                  <a:pt x="3919" y="4027"/>
                </a:lnTo>
                <a:lnTo>
                  <a:pt x="3835" y="4093"/>
                </a:lnTo>
                <a:lnTo>
                  <a:pt x="3760" y="4152"/>
                </a:lnTo>
                <a:lnTo>
                  <a:pt x="3676" y="4210"/>
                </a:lnTo>
                <a:lnTo>
                  <a:pt x="3593" y="4277"/>
                </a:lnTo>
                <a:lnTo>
                  <a:pt x="3509" y="4336"/>
                </a:lnTo>
                <a:lnTo>
                  <a:pt x="3434" y="4394"/>
                </a:lnTo>
                <a:lnTo>
                  <a:pt x="3351" y="4453"/>
                </a:lnTo>
                <a:lnTo>
                  <a:pt x="3267" y="4511"/>
                </a:lnTo>
                <a:lnTo>
                  <a:pt x="3184" y="4570"/>
                </a:lnTo>
                <a:lnTo>
                  <a:pt x="3100" y="4628"/>
                </a:lnTo>
                <a:lnTo>
                  <a:pt x="3016" y="4687"/>
                </a:lnTo>
                <a:lnTo>
                  <a:pt x="2933" y="4745"/>
                </a:lnTo>
                <a:lnTo>
                  <a:pt x="2849" y="4795"/>
                </a:lnTo>
                <a:lnTo>
                  <a:pt x="2766" y="4845"/>
                </a:lnTo>
                <a:lnTo>
                  <a:pt x="2757" y="4854"/>
                </a:lnTo>
                <a:lnTo>
                  <a:pt x="2674" y="4912"/>
                </a:lnTo>
                <a:lnTo>
                  <a:pt x="2590" y="4962"/>
                </a:lnTo>
                <a:lnTo>
                  <a:pt x="2499" y="5012"/>
                </a:lnTo>
                <a:lnTo>
                  <a:pt x="2415" y="5071"/>
                </a:lnTo>
                <a:lnTo>
                  <a:pt x="2323" y="5121"/>
                </a:lnTo>
                <a:lnTo>
                  <a:pt x="2240" y="5171"/>
                </a:lnTo>
                <a:lnTo>
                  <a:pt x="2189" y="5196"/>
                </a:lnTo>
                <a:lnTo>
                  <a:pt x="2148" y="5221"/>
                </a:lnTo>
                <a:lnTo>
                  <a:pt x="2098" y="5246"/>
                </a:lnTo>
                <a:lnTo>
                  <a:pt x="2056" y="5263"/>
                </a:lnTo>
                <a:lnTo>
                  <a:pt x="2006" y="5288"/>
                </a:lnTo>
                <a:lnTo>
                  <a:pt x="1964" y="5313"/>
                </a:lnTo>
                <a:lnTo>
                  <a:pt x="1914" y="5338"/>
                </a:lnTo>
                <a:lnTo>
                  <a:pt x="1872" y="5363"/>
                </a:lnTo>
                <a:lnTo>
                  <a:pt x="1822" y="5380"/>
                </a:lnTo>
                <a:lnTo>
                  <a:pt x="1780" y="5405"/>
                </a:lnTo>
                <a:lnTo>
                  <a:pt x="1738" y="5430"/>
                </a:lnTo>
                <a:lnTo>
                  <a:pt x="1697" y="5447"/>
                </a:lnTo>
                <a:lnTo>
                  <a:pt x="1655" y="5464"/>
                </a:lnTo>
                <a:lnTo>
                  <a:pt x="1605" y="5480"/>
                </a:lnTo>
                <a:lnTo>
                  <a:pt x="1555" y="5505"/>
                </a:lnTo>
                <a:lnTo>
                  <a:pt x="1513" y="5522"/>
                </a:lnTo>
                <a:lnTo>
                  <a:pt x="1463" y="5539"/>
                </a:lnTo>
                <a:lnTo>
                  <a:pt x="1412" y="5555"/>
                </a:lnTo>
                <a:lnTo>
                  <a:pt x="1362" y="5572"/>
                </a:lnTo>
                <a:lnTo>
                  <a:pt x="1337" y="5572"/>
                </a:lnTo>
                <a:lnTo>
                  <a:pt x="1304" y="5581"/>
                </a:lnTo>
                <a:lnTo>
                  <a:pt x="1279" y="5589"/>
                </a:lnTo>
                <a:lnTo>
                  <a:pt x="1254" y="5597"/>
                </a:lnTo>
                <a:lnTo>
                  <a:pt x="1229" y="5606"/>
                </a:lnTo>
                <a:lnTo>
                  <a:pt x="1204" y="5606"/>
                </a:lnTo>
                <a:lnTo>
                  <a:pt x="1170" y="5614"/>
                </a:lnTo>
                <a:lnTo>
                  <a:pt x="1145" y="5614"/>
                </a:lnTo>
                <a:lnTo>
                  <a:pt x="1120" y="5614"/>
                </a:lnTo>
                <a:lnTo>
                  <a:pt x="1095" y="5614"/>
                </a:lnTo>
                <a:lnTo>
                  <a:pt x="1062" y="5614"/>
                </a:lnTo>
                <a:lnTo>
                  <a:pt x="1037" y="5614"/>
                </a:lnTo>
                <a:lnTo>
                  <a:pt x="1011" y="5614"/>
                </a:lnTo>
                <a:lnTo>
                  <a:pt x="978" y="5614"/>
                </a:lnTo>
                <a:lnTo>
                  <a:pt x="953" y="5614"/>
                </a:lnTo>
                <a:lnTo>
                  <a:pt x="786" y="5614"/>
                </a:lnTo>
                <a:lnTo>
                  <a:pt x="753" y="5614"/>
                </a:lnTo>
                <a:lnTo>
                  <a:pt x="727" y="5614"/>
                </a:lnTo>
                <a:lnTo>
                  <a:pt x="694" y="5614"/>
                </a:lnTo>
                <a:lnTo>
                  <a:pt x="669" y="5614"/>
                </a:lnTo>
                <a:lnTo>
                  <a:pt x="644" y="5606"/>
                </a:lnTo>
                <a:lnTo>
                  <a:pt x="611" y="5606"/>
                </a:lnTo>
                <a:lnTo>
                  <a:pt x="585" y="5597"/>
                </a:lnTo>
                <a:lnTo>
                  <a:pt x="552" y="5589"/>
                </a:lnTo>
                <a:lnTo>
                  <a:pt x="527" y="5581"/>
                </a:lnTo>
                <a:lnTo>
                  <a:pt x="502" y="5572"/>
                </a:lnTo>
                <a:lnTo>
                  <a:pt x="468" y="5555"/>
                </a:lnTo>
                <a:lnTo>
                  <a:pt x="443" y="5547"/>
                </a:lnTo>
                <a:lnTo>
                  <a:pt x="418" y="5530"/>
                </a:lnTo>
                <a:lnTo>
                  <a:pt x="418" y="5530"/>
                </a:lnTo>
                <a:lnTo>
                  <a:pt x="393" y="5522"/>
                </a:lnTo>
                <a:lnTo>
                  <a:pt x="360" y="5505"/>
                </a:lnTo>
                <a:lnTo>
                  <a:pt x="335" y="5489"/>
                </a:lnTo>
                <a:lnTo>
                  <a:pt x="310" y="5472"/>
                </a:lnTo>
                <a:lnTo>
                  <a:pt x="285" y="5455"/>
                </a:lnTo>
                <a:lnTo>
                  <a:pt x="260" y="5438"/>
                </a:lnTo>
                <a:lnTo>
                  <a:pt x="235" y="5413"/>
                </a:lnTo>
                <a:lnTo>
                  <a:pt x="210" y="5397"/>
                </a:lnTo>
                <a:lnTo>
                  <a:pt x="193" y="5372"/>
                </a:lnTo>
                <a:lnTo>
                  <a:pt x="168" y="5355"/>
                </a:lnTo>
                <a:lnTo>
                  <a:pt x="143" y="5330"/>
                </a:lnTo>
                <a:lnTo>
                  <a:pt x="126" y="5296"/>
                </a:lnTo>
                <a:lnTo>
                  <a:pt x="109" y="5280"/>
                </a:lnTo>
                <a:lnTo>
                  <a:pt x="93" y="5255"/>
                </a:lnTo>
                <a:lnTo>
                  <a:pt x="76" y="5230"/>
                </a:lnTo>
                <a:lnTo>
                  <a:pt x="59" y="5205"/>
                </a:lnTo>
                <a:lnTo>
                  <a:pt x="42" y="5171"/>
                </a:lnTo>
                <a:lnTo>
                  <a:pt x="34" y="5146"/>
                </a:lnTo>
                <a:lnTo>
                  <a:pt x="26" y="5121"/>
                </a:lnTo>
                <a:lnTo>
                  <a:pt x="17" y="5096"/>
                </a:lnTo>
                <a:lnTo>
                  <a:pt x="9" y="5071"/>
                </a:lnTo>
                <a:lnTo>
                  <a:pt x="1" y="5037"/>
                </a:lnTo>
                <a:lnTo>
                  <a:pt x="1" y="5012"/>
                </a:lnTo>
                <a:lnTo>
                  <a:pt x="1" y="4987"/>
                </a:lnTo>
                <a:lnTo>
                  <a:pt x="1" y="4962"/>
                </a:lnTo>
                <a:lnTo>
                  <a:pt x="1" y="4929"/>
                </a:lnTo>
                <a:lnTo>
                  <a:pt x="1" y="4829"/>
                </a:lnTo>
                <a:lnTo>
                  <a:pt x="1" y="4804"/>
                </a:lnTo>
                <a:lnTo>
                  <a:pt x="1" y="4779"/>
                </a:lnTo>
                <a:lnTo>
                  <a:pt x="1" y="4779"/>
                </a:lnTo>
                <a:lnTo>
                  <a:pt x="1" y="4753"/>
                </a:lnTo>
                <a:lnTo>
                  <a:pt x="1" y="4728"/>
                </a:lnTo>
                <a:lnTo>
                  <a:pt x="9" y="4695"/>
                </a:lnTo>
                <a:lnTo>
                  <a:pt x="9" y="4670"/>
                </a:lnTo>
                <a:lnTo>
                  <a:pt x="17" y="4645"/>
                </a:lnTo>
                <a:lnTo>
                  <a:pt x="26" y="4620"/>
                </a:lnTo>
                <a:lnTo>
                  <a:pt x="34" y="4595"/>
                </a:lnTo>
                <a:lnTo>
                  <a:pt x="42" y="4570"/>
                </a:lnTo>
                <a:lnTo>
                  <a:pt x="51" y="4545"/>
                </a:lnTo>
                <a:lnTo>
                  <a:pt x="59" y="4520"/>
                </a:lnTo>
                <a:lnTo>
                  <a:pt x="67" y="4494"/>
                </a:lnTo>
                <a:lnTo>
                  <a:pt x="76" y="4469"/>
                </a:lnTo>
                <a:lnTo>
                  <a:pt x="84" y="4453"/>
                </a:lnTo>
                <a:lnTo>
                  <a:pt x="93" y="4428"/>
                </a:lnTo>
                <a:lnTo>
                  <a:pt x="118" y="4378"/>
                </a:lnTo>
                <a:lnTo>
                  <a:pt x="134" y="4336"/>
                </a:lnTo>
                <a:lnTo>
                  <a:pt x="159" y="4286"/>
                </a:lnTo>
                <a:lnTo>
                  <a:pt x="176" y="4244"/>
                </a:lnTo>
                <a:lnTo>
                  <a:pt x="201" y="4202"/>
                </a:lnTo>
                <a:lnTo>
                  <a:pt x="226" y="4160"/>
                </a:lnTo>
                <a:lnTo>
                  <a:pt x="251" y="4119"/>
                </a:lnTo>
                <a:lnTo>
                  <a:pt x="276" y="4077"/>
                </a:lnTo>
                <a:lnTo>
                  <a:pt x="293" y="4035"/>
                </a:lnTo>
                <a:lnTo>
                  <a:pt x="318" y="4002"/>
                </a:lnTo>
                <a:lnTo>
                  <a:pt x="343" y="3968"/>
                </a:lnTo>
                <a:lnTo>
                  <a:pt x="377" y="3901"/>
                </a:lnTo>
                <a:lnTo>
                  <a:pt x="418" y="3843"/>
                </a:lnTo>
                <a:lnTo>
                  <a:pt x="494" y="3734"/>
                </a:lnTo>
                <a:lnTo>
                  <a:pt x="560" y="3617"/>
                </a:lnTo>
                <a:lnTo>
                  <a:pt x="636" y="3509"/>
                </a:lnTo>
                <a:lnTo>
                  <a:pt x="711" y="3392"/>
                </a:lnTo>
                <a:lnTo>
                  <a:pt x="786" y="3275"/>
                </a:lnTo>
                <a:lnTo>
                  <a:pt x="869" y="3166"/>
                </a:lnTo>
                <a:lnTo>
                  <a:pt x="945" y="3049"/>
                </a:lnTo>
                <a:lnTo>
                  <a:pt x="1020" y="2932"/>
                </a:lnTo>
                <a:lnTo>
                  <a:pt x="1103" y="2824"/>
                </a:lnTo>
                <a:lnTo>
                  <a:pt x="1179" y="2707"/>
                </a:lnTo>
                <a:lnTo>
                  <a:pt x="1262" y="2598"/>
                </a:lnTo>
                <a:lnTo>
                  <a:pt x="1304" y="2540"/>
                </a:lnTo>
                <a:lnTo>
                  <a:pt x="1346" y="2481"/>
                </a:lnTo>
                <a:lnTo>
                  <a:pt x="1387" y="2431"/>
                </a:lnTo>
                <a:lnTo>
                  <a:pt x="1429" y="2373"/>
                </a:lnTo>
                <a:lnTo>
                  <a:pt x="1471" y="2314"/>
                </a:lnTo>
                <a:lnTo>
                  <a:pt x="1513" y="2264"/>
                </a:lnTo>
                <a:lnTo>
                  <a:pt x="1563" y="2205"/>
                </a:lnTo>
                <a:lnTo>
                  <a:pt x="1605" y="2155"/>
                </a:lnTo>
                <a:lnTo>
                  <a:pt x="1646" y="2097"/>
                </a:lnTo>
                <a:lnTo>
                  <a:pt x="1688" y="2047"/>
                </a:lnTo>
                <a:lnTo>
                  <a:pt x="1730" y="1988"/>
                </a:lnTo>
                <a:lnTo>
                  <a:pt x="1780" y="1938"/>
                </a:lnTo>
                <a:lnTo>
                  <a:pt x="1822" y="1880"/>
                </a:lnTo>
                <a:lnTo>
                  <a:pt x="1830" y="1871"/>
                </a:lnTo>
                <a:lnTo>
                  <a:pt x="1864" y="1830"/>
                </a:lnTo>
                <a:lnTo>
                  <a:pt x="1914" y="1771"/>
                </a:lnTo>
                <a:lnTo>
                  <a:pt x="1956" y="1721"/>
                </a:lnTo>
                <a:lnTo>
                  <a:pt x="2006" y="1671"/>
                </a:lnTo>
                <a:lnTo>
                  <a:pt x="2056" y="1621"/>
                </a:lnTo>
                <a:lnTo>
                  <a:pt x="2098" y="1562"/>
                </a:lnTo>
                <a:lnTo>
                  <a:pt x="2148" y="1512"/>
                </a:lnTo>
                <a:lnTo>
                  <a:pt x="2198" y="1462"/>
                </a:lnTo>
                <a:lnTo>
                  <a:pt x="2240" y="1412"/>
                </a:lnTo>
                <a:lnTo>
                  <a:pt x="2290" y="1362"/>
                </a:lnTo>
                <a:lnTo>
                  <a:pt x="2340" y="1312"/>
                </a:lnTo>
                <a:lnTo>
                  <a:pt x="2390" y="1261"/>
                </a:lnTo>
                <a:lnTo>
                  <a:pt x="2440" y="1211"/>
                </a:lnTo>
                <a:lnTo>
                  <a:pt x="2490" y="1161"/>
                </a:lnTo>
                <a:lnTo>
                  <a:pt x="2540" y="1119"/>
                </a:lnTo>
                <a:lnTo>
                  <a:pt x="2590" y="1069"/>
                </a:lnTo>
                <a:lnTo>
                  <a:pt x="2641" y="1019"/>
                </a:lnTo>
                <a:lnTo>
                  <a:pt x="2691" y="977"/>
                </a:lnTo>
                <a:lnTo>
                  <a:pt x="2749" y="927"/>
                </a:lnTo>
                <a:lnTo>
                  <a:pt x="2799" y="877"/>
                </a:lnTo>
                <a:lnTo>
                  <a:pt x="2849" y="835"/>
                </a:lnTo>
                <a:lnTo>
                  <a:pt x="2908" y="794"/>
                </a:lnTo>
                <a:lnTo>
                  <a:pt x="2958" y="744"/>
                </a:lnTo>
                <a:lnTo>
                  <a:pt x="3016" y="702"/>
                </a:lnTo>
                <a:lnTo>
                  <a:pt x="3067" y="660"/>
                </a:lnTo>
                <a:lnTo>
                  <a:pt x="3125" y="618"/>
                </a:lnTo>
                <a:lnTo>
                  <a:pt x="3175" y="576"/>
                </a:lnTo>
                <a:lnTo>
                  <a:pt x="3234" y="535"/>
                </a:lnTo>
                <a:lnTo>
                  <a:pt x="3292" y="493"/>
                </a:lnTo>
                <a:lnTo>
                  <a:pt x="3326" y="468"/>
                </a:lnTo>
                <a:lnTo>
                  <a:pt x="3359" y="443"/>
                </a:lnTo>
                <a:lnTo>
                  <a:pt x="3401" y="418"/>
                </a:lnTo>
                <a:lnTo>
                  <a:pt x="3443" y="393"/>
                </a:lnTo>
                <a:lnTo>
                  <a:pt x="3484" y="359"/>
                </a:lnTo>
                <a:lnTo>
                  <a:pt x="3526" y="334"/>
                </a:lnTo>
                <a:lnTo>
                  <a:pt x="3576" y="309"/>
                </a:lnTo>
                <a:lnTo>
                  <a:pt x="3618" y="276"/>
                </a:lnTo>
                <a:lnTo>
                  <a:pt x="3668" y="251"/>
                </a:lnTo>
                <a:lnTo>
                  <a:pt x="3718" y="217"/>
                </a:lnTo>
                <a:lnTo>
                  <a:pt x="3768" y="192"/>
                </a:lnTo>
                <a:lnTo>
                  <a:pt x="3793" y="175"/>
                </a:lnTo>
                <a:lnTo>
                  <a:pt x="3827" y="167"/>
                </a:lnTo>
                <a:lnTo>
                  <a:pt x="3852" y="150"/>
                </a:lnTo>
                <a:lnTo>
                  <a:pt x="3877" y="142"/>
                </a:lnTo>
                <a:lnTo>
                  <a:pt x="3902" y="125"/>
                </a:lnTo>
                <a:lnTo>
                  <a:pt x="3927" y="117"/>
                </a:lnTo>
                <a:lnTo>
                  <a:pt x="3960" y="100"/>
                </a:lnTo>
                <a:lnTo>
                  <a:pt x="3986" y="92"/>
                </a:lnTo>
                <a:lnTo>
                  <a:pt x="4011" y="84"/>
                </a:lnTo>
                <a:lnTo>
                  <a:pt x="4036" y="67"/>
                </a:lnTo>
                <a:lnTo>
                  <a:pt x="4069" y="58"/>
                </a:lnTo>
                <a:lnTo>
                  <a:pt x="4094" y="50"/>
                </a:lnTo>
                <a:lnTo>
                  <a:pt x="4128" y="42"/>
                </a:lnTo>
                <a:lnTo>
                  <a:pt x="4153" y="25"/>
                </a:lnTo>
                <a:lnTo>
                  <a:pt x="4178" y="17"/>
                </a:lnTo>
                <a:lnTo>
                  <a:pt x="4211" y="8"/>
                </a:lnTo>
                <a:lnTo>
                  <a:pt x="4236" y="0"/>
                </a:lnTo>
                <a:lnTo>
                  <a:pt x="4270" y="0"/>
                </a:lnTo>
                <a:lnTo>
                  <a:pt x="4278" y="0"/>
                </a:lnTo>
                <a:lnTo>
                  <a:pt x="4295" y="0"/>
                </a:lnTo>
                <a:lnTo>
                  <a:pt x="4328" y="0"/>
                </a:lnTo>
                <a:lnTo>
                  <a:pt x="4353" y="0"/>
                </a:lnTo>
                <a:lnTo>
                  <a:pt x="4387" y="0"/>
                </a:lnTo>
                <a:lnTo>
                  <a:pt x="4412" y="0"/>
                </a:lnTo>
                <a:lnTo>
                  <a:pt x="4529" y="0"/>
                </a:lnTo>
                <a:lnTo>
                  <a:pt x="4562" y="0"/>
                </a:lnTo>
                <a:lnTo>
                  <a:pt x="4587" y="0"/>
                </a:lnTo>
                <a:lnTo>
                  <a:pt x="4620" y="0"/>
                </a:lnTo>
                <a:lnTo>
                  <a:pt x="4646" y="0"/>
                </a:lnTo>
                <a:lnTo>
                  <a:pt x="4679" y="8"/>
                </a:lnTo>
                <a:lnTo>
                  <a:pt x="4704" y="17"/>
                </a:lnTo>
                <a:lnTo>
                  <a:pt x="4737" y="25"/>
                </a:lnTo>
                <a:lnTo>
                  <a:pt x="4762" y="33"/>
                </a:lnTo>
                <a:lnTo>
                  <a:pt x="4796" y="50"/>
                </a:lnTo>
                <a:lnTo>
                  <a:pt x="4821" y="58"/>
                </a:lnTo>
                <a:lnTo>
                  <a:pt x="4846" y="75"/>
                </a:lnTo>
                <a:lnTo>
                  <a:pt x="4871" y="92"/>
                </a:lnTo>
                <a:lnTo>
                  <a:pt x="4879" y="109"/>
                </a:lnTo>
                <a:lnTo>
                  <a:pt x="4888" y="125"/>
                </a:lnTo>
                <a:lnTo>
                  <a:pt x="4896" y="142"/>
                </a:lnTo>
                <a:lnTo>
                  <a:pt x="4904" y="159"/>
                </a:lnTo>
                <a:lnTo>
                  <a:pt x="4904" y="175"/>
                </a:lnTo>
                <a:lnTo>
                  <a:pt x="4913" y="192"/>
                </a:lnTo>
                <a:lnTo>
                  <a:pt x="4930" y="284"/>
                </a:lnTo>
                <a:lnTo>
                  <a:pt x="4838" y="292"/>
                </a:lnTo>
                <a:lnTo>
                  <a:pt x="4796" y="292"/>
                </a:lnTo>
                <a:lnTo>
                  <a:pt x="4779" y="292"/>
                </a:lnTo>
                <a:lnTo>
                  <a:pt x="4779" y="292"/>
                </a:lnTo>
                <a:lnTo>
                  <a:pt x="4762" y="292"/>
                </a:lnTo>
                <a:lnTo>
                  <a:pt x="4762" y="292"/>
                </a:lnTo>
                <a:lnTo>
                  <a:pt x="4746" y="292"/>
                </a:lnTo>
                <a:lnTo>
                  <a:pt x="4746" y="292"/>
                </a:lnTo>
                <a:lnTo>
                  <a:pt x="4746" y="292"/>
                </a:lnTo>
                <a:lnTo>
                  <a:pt x="4721" y="284"/>
                </a:lnTo>
                <a:lnTo>
                  <a:pt x="4729" y="284"/>
                </a:lnTo>
                <a:lnTo>
                  <a:pt x="4704" y="276"/>
                </a:lnTo>
                <a:lnTo>
                  <a:pt x="4712" y="276"/>
                </a:lnTo>
                <a:lnTo>
                  <a:pt x="4687" y="267"/>
                </a:lnTo>
                <a:lnTo>
                  <a:pt x="4696" y="267"/>
                </a:lnTo>
                <a:lnTo>
                  <a:pt x="4671" y="259"/>
                </a:lnTo>
                <a:lnTo>
                  <a:pt x="4671" y="259"/>
                </a:lnTo>
                <a:lnTo>
                  <a:pt x="4654" y="251"/>
                </a:lnTo>
                <a:lnTo>
                  <a:pt x="4654" y="251"/>
                </a:lnTo>
                <a:lnTo>
                  <a:pt x="4629" y="251"/>
                </a:lnTo>
                <a:lnTo>
                  <a:pt x="4637" y="251"/>
                </a:lnTo>
                <a:lnTo>
                  <a:pt x="4612" y="251"/>
                </a:lnTo>
                <a:lnTo>
                  <a:pt x="4620" y="251"/>
                </a:lnTo>
                <a:lnTo>
                  <a:pt x="4595" y="251"/>
                </a:lnTo>
                <a:lnTo>
                  <a:pt x="4595" y="251"/>
                </a:lnTo>
                <a:lnTo>
                  <a:pt x="4579" y="251"/>
                </a:lnTo>
                <a:lnTo>
                  <a:pt x="4478" y="251"/>
                </a:lnTo>
                <a:lnTo>
                  <a:pt x="4453" y="251"/>
                </a:lnTo>
                <a:lnTo>
                  <a:pt x="4453" y="251"/>
                </a:lnTo>
                <a:lnTo>
                  <a:pt x="4428" y="251"/>
                </a:lnTo>
                <a:lnTo>
                  <a:pt x="4412" y="251"/>
                </a:lnTo>
                <a:lnTo>
                  <a:pt x="4412" y="251"/>
                </a:lnTo>
                <a:lnTo>
                  <a:pt x="4387" y="251"/>
                </a:lnTo>
                <a:lnTo>
                  <a:pt x="4361" y="251"/>
                </a:lnTo>
                <a:lnTo>
                  <a:pt x="4361" y="251"/>
                </a:lnTo>
                <a:lnTo>
                  <a:pt x="4336" y="251"/>
                </a:lnTo>
                <a:lnTo>
                  <a:pt x="4320" y="251"/>
                </a:lnTo>
                <a:lnTo>
                  <a:pt x="4320" y="251"/>
                </a:lnTo>
                <a:lnTo>
                  <a:pt x="4295" y="259"/>
                </a:lnTo>
                <a:lnTo>
                  <a:pt x="4270" y="267"/>
                </a:lnTo>
                <a:lnTo>
                  <a:pt x="4270" y="267"/>
                </a:lnTo>
                <a:lnTo>
                  <a:pt x="4270" y="309"/>
                </a:lnTo>
                <a:lnTo>
                  <a:pt x="4253" y="309"/>
                </a:lnTo>
                <a:lnTo>
                  <a:pt x="4228" y="317"/>
                </a:lnTo>
                <a:lnTo>
                  <a:pt x="4203" y="326"/>
                </a:lnTo>
                <a:lnTo>
                  <a:pt x="4178" y="334"/>
                </a:lnTo>
                <a:lnTo>
                  <a:pt x="4153" y="351"/>
                </a:lnTo>
                <a:lnTo>
                  <a:pt x="4128" y="359"/>
                </a:lnTo>
                <a:lnTo>
                  <a:pt x="4111" y="368"/>
                </a:lnTo>
                <a:lnTo>
                  <a:pt x="4086" y="376"/>
                </a:lnTo>
                <a:lnTo>
                  <a:pt x="4061" y="393"/>
                </a:lnTo>
                <a:lnTo>
                  <a:pt x="4036" y="401"/>
                </a:lnTo>
                <a:lnTo>
                  <a:pt x="4011" y="409"/>
                </a:lnTo>
                <a:lnTo>
                  <a:pt x="3994" y="426"/>
                </a:lnTo>
                <a:lnTo>
                  <a:pt x="3969" y="434"/>
                </a:lnTo>
                <a:lnTo>
                  <a:pt x="3944" y="451"/>
                </a:lnTo>
                <a:lnTo>
                  <a:pt x="3919" y="459"/>
                </a:lnTo>
                <a:lnTo>
                  <a:pt x="3877" y="485"/>
                </a:lnTo>
                <a:lnTo>
                  <a:pt x="3827" y="518"/>
                </a:lnTo>
                <a:lnTo>
                  <a:pt x="3785" y="543"/>
                </a:lnTo>
                <a:lnTo>
                  <a:pt x="3743" y="568"/>
                </a:lnTo>
                <a:lnTo>
                  <a:pt x="3701" y="593"/>
                </a:lnTo>
                <a:lnTo>
                  <a:pt x="3660" y="627"/>
                </a:lnTo>
                <a:lnTo>
                  <a:pt x="3626" y="652"/>
                </a:lnTo>
                <a:lnTo>
                  <a:pt x="3585" y="677"/>
                </a:lnTo>
                <a:lnTo>
                  <a:pt x="3551" y="702"/>
                </a:lnTo>
                <a:lnTo>
                  <a:pt x="3518" y="727"/>
                </a:lnTo>
                <a:lnTo>
                  <a:pt x="3484" y="752"/>
                </a:lnTo>
                <a:lnTo>
                  <a:pt x="3426" y="794"/>
                </a:lnTo>
                <a:lnTo>
                  <a:pt x="3376" y="835"/>
                </a:lnTo>
                <a:lnTo>
                  <a:pt x="3326" y="869"/>
                </a:lnTo>
                <a:lnTo>
                  <a:pt x="3275" y="911"/>
                </a:lnTo>
                <a:lnTo>
                  <a:pt x="3225" y="952"/>
                </a:lnTo>
                <a:lnTo>
                  <a:pt x="3175" y="1002"/>
                </a:lnTo>
                <a:lnTo>
                  <a:pt x="3125" y="1044"/>
                </a:lnTo>
                <a:lnTo>
                  <a:pt x="3075" y="1086"/>
                </a:lnTo>
                <a:lnTo>
                  <a:pt x="3025" y="1128"/>
                </a:lnTo>
                <a:lnTo>
                  <a:pt x="2975" y="1178"/>
                </a:lnTo>
                <a:lnTo>
                  <a:pt x="2925" y="1220"/>
                </a:lnTo>
                <a:lnTo>
                  <a:pt x="2874" y="1261"/>
                </a:lnTo>
                <a:lnTo>
                  <a:pt x="2824" y="1312"/>
                </a:lnTo>
                <a:lnTo>
                  <a:pt x="2783" y="1362"/>
                </a:lnTo>
                <a:lnTo>
                  <a:pt x="2732" y="1403"/>
                </a:lnTo>
                <a:lnTo>
                  <a:pt x="2682" y="1454"/>
                </a:lnTo>
                <a:lnTo>
                  <a:pt x="2641" y="1504"/>
                </a:lnTo>
                <a:lnTo>
                  <a:pt x="2590" y="1545"/>
                </a:lnTo>
                <a:lnTo>
                  <a:pt x="2549" y="1596"/>
                </a:lnTo>
                <a:lnTo>
                  <a:pt x="2499" y="1646"/>
                </a:lnTo>
                <a:lnTo>
                  <a:pt x="2457" y="1696"/>
                </a:lnTo>
                <a:lnTo>
                  <a:pt x="2407" y="1746"/>
                </a:lnTo>
                <a:lnTo>
                  <a:pt x="2365" y="1796"/>
                </a:lnTo>
                <a:lnTo>
                  <a:pt x="2323" y="1846"/>
                </a:lnTo>
                <a:lnTo>
                  <a:pt x="2273" y="1896"/>
                </a:lnTo>
                <a:lnTo>
                  <a:pt x="2231" y="1955"/>
                </a:lnTo>
                <a:lnTo>
                  <a:pt x="2189" y="2005"/>
                </a:lnTo>
                <a:lnTo>
                  <a:pt x="2148" y="2055"/>
                </a:lnTo>
                <a:lnTo>
                  <a:pt x="2114" y="2097"/>
                </a:lnTo>
                <a:lnTo>
                  <a:pt x="2106" y="2105"/>
                </a:lnTo>
                <a:lnTo>
                  <a:pt x="2064" y="2164"/>
                </a:lnTo>
                <a:lnTo>
                  <a:pt x="2014" y="2214"/>
                </a:lnTo>
                <a:lnTo>
                  <a:pt x="1972" y="2264"/>
                </a:lnTo>
                <a:lnTo>
                  <a:pt x="1930" y="2322"/>
                </a:lnTo>
                <a:lnTo>
                  <a:pt x="1889" y="2373"/>
                </a:lnTo>
                <a:lnTo>
                  <a:pt x="1855" y="2431"/>
                </a:lnTo>
                <a:lnTo>
                  <a:pt x="1813" y="2481"/>
                </a:lnTo>
                <a:lnTo>
                  <a:pt x="1772" y="2540"/>
                </a:lnTo>
                <a:lnTo>
                  <a:pt x="1730" y="2590"/>
                </a:lnTo>
                <a:lnTo>
                  <a:pt x="1688" y="2648"/>
                </a:lnTo>
                <a:lnTo>
                  <a:pt x="1646" y="2707"/>
                </a:lnTo>
                <a:lnTo>
                  <a:pt x="1613" y="2757"/>
                </a:lnTo>
                <a:lnTo>
                  <a:pt x="1571" y="2815"/>
                </a:lnTo>
                <a:lnTo>
                  <a:pt x="1496" y="2924"/>
                </a:lnTo>
                <a:lnTo>
                  <a:pt x="1412" y="3041"/>
                </a:lnTo>
                <a:lnTo>
                  <a:pt x="1337" y="3149"/>
                </a:lnTo>
                <a:lnTo>
                  <a:pt x="1262" y="3266"/>
                </a:lnTo>
                <a:lnTo>
                  <a:pt x="1187" y="3375"/>
                </a:lnTo>
                <a:lnTo>
                  <a:pt x="1112" y="3492"/>
                </a:lnTo>
                <a:lnTo>
                  <a:pt x="1045" y="3601"/>
                </a:lnTo>
                <a:lnTo>
                  <a:pt x="970" y="3718"/>
                </a:lnTo>
                <a:lnTo>
                  <a:pt x="895" y="3835"/>
                </a:lnTo>
                <a:lnTo>
                  <a:pt x="828" y="3943"/>
                </a:lnTo>
                <a:lnTo>
                  <a:pt x="753" y="4060"/>
                </a:lnTo>
                <a:lnTo>
                  <a:pt x="719" y="4119"/>
                </a:lnTo>
                <a:lnTo>
                  <a:pt x="686" y="4177"/>
                </a:lnTo>
                <a:lnTo>
                  <a:pt x="661" y="4210"/>
                </a:lnTo>
                <a:lnTo>
                  <a:pt x="644" y="4244"/>
                </a:lnTo>
                <a:lnTo>
                  <a:pt x="627" y="4277"/>
                </a:lnTo>
                <a:lnTo>
                  <a:pt x="602" y="4319"/>
                </a:lnTo>
                <a:lnTo>
                  <a:pt x="585" y="4352"/>
                </a:lnTo>
                <a:lnTo>
                  <a:pt x="560" y="4386"/>
                </a:lnTo>
                <a:lnTo>
                  <a:pt x="544" y="4428"/>
                </a:lnTo>
                <a:lnTo>
                  <a:pt x="527" y="4469"/>
                </a:lnTo>
                <a:lnTo>
                  <a:pt x="510" y="4503"/>
                </a:lnTo>
                <a:lnTo>
                  <a:pt x="494" y="4545"/>
                </a:lnTo>
                <a:lnTo>
                  <a:pt x="477" y="4578"/>
                </a:lnTo>
                <a:lnTo>
                  <a:pt x="468" y="4603"/>
                </a:lnTo>
                <a:lnTo>
                  <a:pt x="460" y="4620"/>
                </a:lnTo>
                <a:lnTo>
                  <a:pt x="452" y="4636"/>
                </a:lnTo>
                <a:lnTo>
                  <a:pt x="443" y="4653"/>
                </a:lnTo>
                <a:lnTo>
                  <a:pt x="443" y="4678"/>
                </a:lnTo>
                <a:lnTo>
                  <a:pt x="435" y="4695"/>
                </a:lnTo>
                <a:lnTo>
                  <a:pt x="435" y="4712"/>
                </a:lnTo>
                <a:lnTo>
                  <a:pt x="427" y="4728"/>
                </a:lnTo>
                <a:lnTo>
                  <a:pt x="427" y="4745"/>
                </a:lnTo>
                <a:lnTo>
                  <a:pt x="427" y="4770"/>
                </a:lnTo>
                <a:lnTo>
                  <a:pt x="427" y="4779"/>
                </a:lnTo>
                <a:lnTo>
                  <a:pt x="427" y="4804"/>
                </a:lnTo>
                <a:lnTo>
                  <a:pt x="427" y="4812"/>
                </a:lnTo>
                <a:lnTo>
                  <a:pt x="427" y="4837"/>
                </a:lnTo>
                <a:lnTo>
                  <a:pt x="427" y="4837"/>
                </a:lnTo>
                <a:lnTo>
                  <a:pt x="427" y="4845"/>
                </a:lnTo>
                <a:lnTo>
                  <a:pt x="427" y="4845"/>
                </a:lnTo>
                <a:lnTo>
                  <a:pt x="427" y="4862"/>
                </a:lnTo>
                <a:lnTo>
                  <a:pt x="427" y="4962"/>
                </a:lnTo>
                <a:lnTo>
                  <a:pt x="427" y="4971"/>
                </a:lnTo>
                <a:lnTo>
                  <a:pt x="427" y="4979"/>
                </a:lnTo>
                <a:lnTo>
                  <a:pt x="427" y="4996"/>
                </a:lnTo>
                <a:lnTo>
                  <a:pt x="427" y="5004"/>
                </a:lnTo>
                <a:lnTo>
                  <a:pt x="427" y="5012"/>
                </a:lnTo>
                <a:lnTo>
                  <a:pt x="427" y="5021"/>
                </a:lnTo>
                <a:lnTo>
                  <a:pt x="427" y="5029"/>
                </a:lnTo>
                <a:lnTo>
                  <a:pt x="427" y="5037"/>
                </a:lnTo>
                <a:lnTo>
                  <a:pt x="435" y="5046"/>
                </a:lnTo>
                <a:lnTo>
                  <a:pt x="443" y="5054"/>
                </a:lnTo>
                <a:lnTo>
                  <a:pt x="443" y="5063"/>
                </a:lnTo>
                <a:lnTo>
                  <a:pt x="460" y="5079"/>
                </a:lnTo>
                <a:lnTo>
                  <a:pt x="468" y="5096"/>
                </a:lnTo>
                <a:lnTo>
                  <a:pt x="485" y="5104"/>
                </a:lnTo>
                <a:lnTo>
                  <a:pt x="494" y="5121"/>
                </a:lnTo>
                <a:lnTo>
                  <a:pt x="510" y="5129"/>
                </a:lnTo>
                <a:lnTo>
                  <a:pt x="519" y="5138"/>
                </a:lnTo>
                <a:lnTo>
                  <a:pt x="535" y="5154"/>
                </a:lnTo>
                <a:lnTo>
                  <a:pt x="544" y="5163"/>
                </a:lnTo>
                <a:lnTo>
                  <a:pt x="560" y="5171"/>
                </a:lnTo>
                <a:lnTo>
                  <a:pt x="569" y="5180"/>
                </a:lnTo>
                <a:lnTo>
                  <a:pt x="585" y="5188"/>
                </a:lnTo>
                <a:lnTo>
                  <a:pt x="602" y="5196"/>
                </a:lnTo>
                <a:lnTo>
                  <a:pt x="619" y="5205"/>
                </a:lnTo>
                <a:lnTo>
                  <a:pt x="627" y="5205"/>
                </a:lnTo>
                <a:lnTo>
                  <a:pt x="644" y="5213"/>
                </a:lnTo>
                <a:lnTo>
                  <a:pt x="661" y="5213"/>
                </a:lnTo>
                <a:lnTo>
                  <a:pt x="677" y="5221"/>
                </a:lnTo>
                <a:lnTo>
                  <a:pt x="694" y="5221"/>
                </a:lnTo>
                <a:lnTo>
                  <a:pt x="711" y="5221"/>
                </a:lnTo>
                <a:lnTo>
                  <a:pt x="711" y="5221"/>
                </a:lnTo>
                <a:lnTo>
                  <a:pt x="727" y="5221"/>
                </a:lnTo>
                <a:lnTo>
                  <a:pt x="753" y="5221"/>
                </a:lnTo>
                <a:lnTo>
                  <a:pt x="744" y="5221"/>
                </a:lnTo>
                <a:lnTo>
                  <a:pt x="761" y="5221"/>
                </a:lnTo>
                <a:lnTo>
                  <a:pt x="786" y="5221"/>
                </a:lnTo>
                <a:lnTo>
                  <a:pt x="786" y="5221"/>
                </a:lnTo>
                <a:lnTo>
                  <a:pt x="803" y="5221"/>
                </a:lnTo>
                <a:lnTo>
                  <a:pt x="828" y="5221"/>
                </a:lnTo>
                <a:lnTo>
                  <a:pt x="970" y="5221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1" name="Google Shape;891;p34"/>
          <p:cNvSpPr/>
          <p:nvPr/>
        </p:nvSpPr>
        <p:spPr>
          <a:xfrm>
            <a:off x="10010579" y="5476725"/>
            <a:ext cx="277549" cy="236904"/>
          </a:xfrm>
          <a:custGeom>
            <a:avLst/>
            <a:gdLst/>
            <a:ahLst/>
            <a:cxnLst/>
            <a:rect l="l" t="t" r="r" b="b"/>
            <a:pathLst>
              <a:path w="4220" h="3602" extrusionOk="0">
                <a:moveTo>
                  <a:pt x="235" y="1295"/>
                </a:moveTo>
                <a:lnTo>
                  <a:pt x="293" y="1321"/>
                </a:lnTo>
                <a:lnTo>
                  <a:pt x="301" y="1321"/>
                </a:lnTo>
                <a:lnTo>
                  <a:pt x="318" y="1362"/>
                </a:lnTo>
                <a:lnTo>
                  <a:pt x="343" y="1404"/>
                </a:lnTo>
                <a:lnTo>
                  <a:pt x="360" y="1446"/>
                </a:lnTo>
                <a:lnTo>
                  <a:pt x="385" y="1488"/>
                </a:lnTo>
                <a:lnTo>
                  <a:pt x="402" y="1529"/>
                </a:lnTo>
                <a:lnTo>
                  <a:pt x="427" y="1571"/>
                </a:lnTo>
                <a:lnTo>
                  <a:pt x="452" y="1613"/>
                </a:lnTo>
                <a:lnTo>
                  <a:pt x="477" y="1655"/>
                </a:lnTo>
                <a:lnTo>
                  <a:pt x="502" y="1696"/>
                </a:lnTo>
                <a:lnTo>
                  <a:pt x="527" y="1738"/>
                </a:lnTo>
                <a:lnTo>
                  <a:pt x="552" y="1780"/>
                </a:lnTo>
                <a:lnTo>
                  <a:pt x="585" y="1822"/>
                </a:lnTo>
                <a:lnTo>
                  <a:pt x="611" y="1864"/>
                </a:lnTo>
                <a:lnTo>
                  <a:pt x="644" y="1905"/>
                </a:lnTo>
                <a:lnTo>
                  <a:pt x="652" y="1922"/>
                </a:lnTo>
                <a:lnTo>
                  <a:pt x="669" y="1939"/>
                </a:lnTo>
                <a:lnTo>
                  <a:pt x="702" y="1980"/>
                </a:lnTo>
                <a:lnTo>
                  <a:pt x="736" y="2022"/>
                </a:lnTo>
                <a:lnTo>
                  <a:pt x="769" y="2056"/>
                </a:lnTo>
                <a:lnTo>
                  <a:pt x="803" y="2097"/>
                </a:lnTo>
                <a:lnTo>
                  <a:pt x="836" y="2131"/>
                </a:lnTo>
                <a:lnTo>
                  <a:pt x="869" y="2173"/>
                </a:lnTo>
                <a:lnTo>
                  <a:pt x="903" y="2206"/>
                </a:lnTo>
                <a:lnTo>
                  <a:pt x="936" y="2248"/>
                </a:lnTo>
                <a:lnTo>
                  <a:pt x="978" y="2281"/>
                </a:lnTo>
                <a:lnTo>
                  <a:pt x="1012" y="2315"/>
                </a:lnTo>
                <a:lnTo>
                  <a:pt x="1053" y="2348"/>
                </a:lnTo>
                <a:lnTo>
                  <a:pt x="1087" y="2381"/>
                </a:lnTo>
                <a:lnTo>
                  <a:pt x="1128" y="2415"/>
                </a:lnTo>
                <a:lnTo>
                  <a:pt x="1162" y="2448"/>
                </a:lnTo>
                <a:lnTo>
                  <a:pt x="1204" y="2482"/>
                </a:lnTo>
                <a:lnTo>
                  <a:pt x="1245" y="2515"/>
                </a:lnTo>
                <a:lnTo>
                  <a:pt x="1287" y="2540"/>
                </a:lnTo>
                <a:lnTo>
                  <a:pt x="1329" y="2574"/>
                </a:lnTo>
                <a:lnTo>
                  <a:pt x="1371" y="2607"/>
                </a:lnTo>
                <a:lnTo>
                  <a:pt x="1371" y="2607"/>
                </a:lnTo>
                <a:lnTo>
                  <a:pt x="1413" y="2632"/>
                </a:lnTo>
                <a:lnTo>
                  <a:pt x="1454" y="2657"/>
                </a:lnTo>
                <a:lnTo>
                  <a:pt x="1496" y="2691"/>
                </a:lnTo>
                <a:lnTo>
                  <a:pt x="1538" y="2716"/>
                </a:lnTo>
                <a:lnTo>
                  <a:pt x="1580" y="2741"/>
                </a:lnTo>
                <a:lnTo>
                  <a:pt x="1621" y="2766"/>
                </a:lnTo>
                <a:lnTo>
                  <a:pt x="1663" y="2791"/>
                </a:lnTo>
                <a:lnTo>
                  <a:pt x="1705" y="2816"/>
                </a:lnTo>
                <a:lnTo>
                  <a:pt x="1747" y="2833"/>
                </a:lnTo>
                <a:lnTo>
                  <a:pt x="1797" y="2858"/>
                </a:lnTo>
                <a:lnTo>
                  <a:pt x="1839" y="2883"/>
                </a:lnTo>
                <a:lnTo>
                  <a:pt x="1880" y="2899"/>
                </a:lnTo>
                <a:lnTo>
                  <a:pt x="1922" y="2916"/>
                </a:lnTo>
                <a:lnTo>
                  <a:pt x="1972" y="2933"/>
                </a:lnTo>
                <a:lnTo>
                  <a:pt x="2014" y="2950"/>
                </a:lnTo>
                <a:lnTo>
                  <a:pt x="2056" y="2966"/>
                </a:lnTo>
                <a:lnTo>
                  <a:pt x="2106" y="2983"/>
                </a:lnTo>
                <a:lnTo>
                  <a:pt x="2148" y="3000"/>
                </a:lnTo>
                <a:lnTo>
                  <a:pt x="2189" y="3016"/>
                </a:lnTo>
                <a:lnTo>
                  <a:pt x="2240" y="3025"/>
                </a:lnTo>
                <a:lnTo>
                  <a:pt x="2281" y="3041"/>
                </a:lnTo>
                <a:lnTo>
                  <a:pt x="2323" y="3050"/>
                </a:lnTo>
                <a:lnTo>
                  <a:pt x="2331" y="3050"/>
                </a:lnTo>
                <a:lnTo>
                  <a:pt x="2373" y="3058"/>
                </a:lnTo>
                <a:lnTo>
                  <a:pt x="2415" y="3067"/>
                </a:lnTo>
                <a:lnTo>
                  <a:pt x="2457" y="3075"/>
                </a:lnTo>
                <a:lnTo>
                  <a:pt x="2482" y="3075"/>
                </a:lnTo>
                <a:lnTo>
                  <a:pt x="2507" y="3075"/>
                </a:lnTo>
                <a:lnTo>
                  <a:pt x="2524" y="3075"/>
                </a:lnTo>
                <a:lnTo>
                  <a:pt x="2549" y="3075"/>
                </a:lnTo>
                <a:lnTo>
                  <a:pt x="2574" y="3075"/>
                </a:lnTo>
                <a:lnTo>
                  <a:pt x="2590" y="3075"/>
                </a:lnTo>
                <a:lnTo>
                  <a:pt x="2624" y="3075"/>
                </a:lnTo>
                <a:lnTo>
                  <a:pt x="2649" y="3075"/>
                </a:lnTo>
                <a:lnTo>
                  <a:pt x="2858" y="3075"/>
                </a:lnTo>
                <a:lnTo>
                  <a:pt x="2883" y="3075"/>
                </a:lnTo>
                <a:lnTo>
                  <a:pt x="2908" y="3075"/>
                </a:lnTo>
                <a:lnTo>
                  <a:pt x="2933" y="3075"/>
                </a:lnTo>
                <a:lnTo>
                  <a:pt x="2958" y="3075"/>
                </a:lnTo>
                <a:lnTo>
                  <a:pt x="2975" y="3075"/>
                </a:lnTo>
                <a:lnTo>
                  <a:pt x="3000" y="3075"/>
                </a:lnTo>
                <a:lnTo>
                  <a:pt x="3025" y="3075"/>
                </a:lnTo>
                <a:lnTo>
                  <a:pt x="3042" y="3075"/>
                </a:lnTo>
                <a:lnTo>
                  <a:pt x="3067" y="3075"/>
                </a:lnTo>
                <a:lnTo>
                  <a:pt x="3083" y="3067"/>
                </a:lnTo>
                <a:lnTo>
                  <a:pt x="3100" y="3067"/>
                </a:lnTo>
                <a:lnTo>
                  <a:pt x="3125" y="3058"/>
                </a:lnTo>
                <a:lnTo>
                  <a:pt x="3142" y="3050"/>
                </a:lnTo>
                <a:lnTo>
                  <a:pt x="3158" y="3041"/>
                </a:lnTo>
                <a:lnTo>
                  <a:pt x="3184" y="3033"/>
                </a:lnTo>
                <a:lnTo>
                  <a:pt x="3200" y="3025"/>
                </a:lnTo>
                <a:lnTo>
                  <a:pt x="3217" y="3025"/>
                </a:lnTo>
                <a:lnTo>
                  <a:pt x="3225" y="3025"/>
                </a:lnTo>
                <a:lnTo>
                  <a:pt x="3234" y="3025"/>
                </a:lnTo>
                <a:lnTo>
                  <a:pt x="3250" y="3008"/>
                </a:lnTo>
                <a:lnTo>
                  <a:pt x="3250" y="3008"/>
                </a:lnTo>
                <a:lnTo>
                  <a:pt x="3267" y="3000"/>
                </a:lnTo>
                <a:lnTo>
                  <a:pt x="3284" y="2991"/>
                </a:lnTo>
                <a:lnTo>
                  <a:pt x="3284" y="2991"/>
                </a:lnTo>
                <a:lnTo>
                  <a:pt x="3309" y="2983"/>
                </a:lnTo>
                <a:lnTo>
                  <a:pt x="3326" y="2975"/>
                </a:lnTo>
                <a:lnTo>
                  <a:pt x="3326" y="2975"/>
                </a:lnTo>
                <a:lnTo>
                  <a:pt x="3342" y="2958"/>
                </a:lnTo>
                <a:lnTo>
                  <a:pt x="3359" y="2950"/>
                </a:lnTo>
                <a:lnTo>
                  <a:pt x="3359" y="2950"/>
                </a:lnTo>
                <a:lnTo>
                  <a:pt x="3376" y="2941"/>
                </a:lnTo>
                <a:lnTo>
                  <a:pt x="3392" y="2924"/>
                </a:lnTo>
                <a:lnTo>
                  <a:pt x="3392" y="2924"/>
                </a:lnTo>
                <a:lnTo>
                  <a:pt x="3409" y="2916"/>
                </a:lnTo>
                <a:lnTo>
                  <a:pt x="3426" y="2899"/>
                </a:lnTo>
                <a:lnTo>
                  <a:pt x="3426" y="2899"/>
                </a:lnTo>
                <a:lnTo>
                  <a:pt x="3443" y="2891"/>
                </a:lnTo>
                <a:lnTo>
                  <a:pt x="3459" y="2874"/>
                </a:lnTo>
                <a:lnTo>
                  <a:pt x="3459" y="2874"/>
                </a:lnTo>
                <a:lnTo>
                  <a:pt x="3476" y="2858"/>
                </a:lnTo>
                <a:lnTo>
                  <a:pt x="3493" y="2849"/>
                </a:lnTo>
                <a:lnTo>
                  <a:pt x="3493" y="2849"/>
                </a:lnTo>
                <a:lnTo>
                  <a:pt x="3501" y="2833"/>
                </a:lnTo>
                <a:lnTo>
                  <a:pt x="3518" y="2816"/>
                </a:lnTo>
                <a:lnTo>
                  <a:pt x="3518" y="2816"/>
                </a:lnTo>
                <a:lnTo>
                  <a:pt x="3534" y="2799"/>
                </a:lnTo>
                <a:lnTo>
                  <a:pt x="3543" y="2791"/>
                </a:lnTo>
                <a:lnTo>
                  <a:pt x="3543" y="2791"/>
                </a:lnTo>
                <a:lnTo>
                  <a:pt x="3559" y="2774"/>
                </a:lnTo>
                <a:lnTo>
                  <a:pt x="3576" y="2757"/>
                </a:lnTo>
                <a:lnTo>
                  <a:pt x="3576" y="2757"/>
                </a:lnTo>
                <a:lnTo>
                  <a:pt x="3585" y="2741"/>
                </a:lnTo>
                <a:lnTo>
                  <a:pt x="3585" y="2741"/>
                </a:lnTo>
                <a:lnTo>
                  <a:pt x="3593" y="2724"/>
                </a:lnTo>
                <a:lnTo>
                  <a:pt x="3593" y="2724"/>
                </a:lnTo>
                <a:lnTo>
                  <a:pt x="3610" y="2707"/>
                </a:lnTo>
                <a:lnTo>
                  <a:pt x="3618" y="2691"/>
                </a:lnTo>
                <a:lnTo>
                  <a:pt x="3618" y="2691"/>
                </a:lnTo>
                <a:lnTo>
                  <a:pt x="3635" y="2674"/>
                </a:lnTo>
                <a:lnTo>
                  <a:pt x="3643" y="2657"/>
                </a:lnTo>
                <a:lnTo>
                  <a:pt x="3643" y="2657"/>
                </a:lnTo>
                <a:lnTo>
                  <a:pt x="3660" y="2640"/>
                </a:lnTo>
                <a:lnTo>
                  <a:pt x="3668" y="2624"/>
                </a:lnTo>
                <a:lnTo>
                  <a:pt x="3668" y="2624"/>
                </a:lnTo>
                <a:lnTo>
                  <a:pt x="3676" y="2607"/>
                </a:lnTo>
                <a:lnTo>
                  <a:pt x="3693" y="2590"/>
                </a:lnTo>
                <a:lnTo>
                  <a:pt x="3693" y="2590"/>
                </a:lnTo>
                <a:lnTo>
                  <a:pt x="3702" y="2565"/>
                </a:lnTo>
                <a:lnTo>
                  <a:pt x="3710" y="2549"/>
                </a:lnTo>
                <a:lnTo>
                  <a:pt x="3710" y="2549"/>
                </a:lnTo>
                <a:lnTo>
                  <a:pt x="3718" y="2532"/>
                </a:lnTo>
                <a:lnTo>
                  <a:pt x="3727" y="2507"/>
                </a:lnTo>
                <a:lnTo>
                  <a:pt x="3727" y="2507"/>
                </a:lnTo>
                <a:lnTo>
                  <a:pt x="3735" y="2490"/>
                </a:lnTo>
                <a:lnTo>
                  <a:pt x="3743" y="2473"/>
                </a:lnTo>
                <a:lnTo>
                  <a:pt x="3752" y="2448"/>
                </a:lnTo>
                <a:lnTo>
                  <a:pt x="3760" y="2432"/>
                </a:lnTo>
                <a:lnTo>
                  <a:pt x="3768" y="2415"/>
                </a:lnTo>
                <a:lnTo>
                  <a:pt x="3768" y="2398"/>
                </a:lnTo>
                <a:lnTo>
                  <a:pt x="3777" y="2373"/>
                </a:lnTo>
                <a:lnTo>
                  <a:pt x="3785" y="2356"/>
                </a:lnTo>
                <a:lnTo>
                  <a:pt x="3793" y="2340"/>
                </a:lnTo>
                <a:lnTo>
                  <a:pt x="3793" y="2315"/>
                </a:lnTo>
                <a:lnTo>
                  <a:pt x="3802" y="2298"/>
                </a:lnTo>
                <a:lnTo>
                  <a:pt x="3802" y="2273"/>
                </a:lnTo>
                <a:lnTo>
                  <a:pt x="3802" y="2273"/>
                </a:lnTo>
                <a:lnTo>
                  <a:pt x="3802" y="2256"/>
                </a:lnTo>
                <a:lnTo>
                  <a:pt x="3802" y="2231"/>
                </a:lnTo>
                <a:lnTo>
                  <a:pt x="3802" y="2214"/>
                </a:lnTo>
                <a:lnTo>
                  <a:pt x="3802" y="2189"/>
                </a:lnTo>
                <a:lnTo>
                  <a:pt x="3802" y="2173"/>
                </a:lnTo>
                <a:lnTo>
                  <a:pt x="3802" y="2148"/>
                </a:lnTo>
                <a:lnTo>
                  <a:pt x="3802" y="2131"/>
                </a:lnTo>
                <a:lnTo>
                  <a:pt x="3802" y="2106"/>
                </a:lnTo>
                <a:lnTo>
                  <a:pt x="3802" y="2081"/>
                </a:lnTo>
                <a:lnTo>
                  <a:pt x="3802" y="2064"/>
                </a:lnTo>
                <a:lnTo>
                  <a:pt x="3802" y="2039"/>
                </a:lnTo>
                <a:lnTo>
                  <a:pt x="3802" y="1788"/>
                </a:lnTo>
                <a:lnTo>
                  <a:pt x="3802" y="1763"/>
                </a:lnTo>
                <a:lnTo>
                  <a:pt x="3802" y="1738"/>
                </a:lnTo>
                <a:lnTo>
                  <a:pt x="3802" y="1713"/>
                </a:lnTo>
                <a:lnTo>
                  <a:pt x="3802" y="1688"/>
                </a:lnTo>
                <a:lnTo>
                  <a:pt x="3802" y="1663"/>
                </a:lnTo>
                <a:lnTo>
                  <a:pt x="3802" y="1638"/>
                </a:lnTo>
                <a:lnTo>
                  <a:pt x="3802" y="1621"/>
                </a:lnTo>
                <a:lnTo>
                  <a:pt x="3802" y="1596"/>
                </a:lnTo>
                <a:lnTo>
                  <a:pt x="3802" y="1571"/>
                </a:lnTo>
                <a:lnTo>
                  <a:pt x="3802" y="1546"/>
                </a:lnTo>
                <a:lnTo>
                  <a:pt x="3802" y="1521"/>
                </a:lnTo>
                <a:lnTo>
                  <a:pt x="3793" y="1496"/>
                </a:lnTo>
                <a:lnTo>
                  <a:pt x="3793" y="1471"/>
                </a:lnTo>
                <a:lnTo>
                  <a:pt x="3785" y="1446"/>
                </a:lnTo>
                <a:lnTo>
                  <a:pt x="3777" y="1429"/>
                </a:lnTo>
                <a:lnTo>
                  <a:pt x="3768" y="1404"/>
                </a:lnTo>
                <a:lnTo>
                  <a:pt x="3760" y="1379"/>
                </a:lnTo>
                <a:lnTo>
                  <a:pt x="3760" y="1354"/>
                </a:lnTo>
                <a:lnTo>
                  <a:pt x="3752" y="1329"/>
                </a:lnTo>
                <a:lnTo>
                  <a:pt x="3743" y="1304"/>
                </a:lnTo>
                <a:lnTo>
                  <a:pt x="3735" y="1287"/>
                </a:lnTo>
                <a:lnTo>
                  <a:pt x="3727" y="1262"/>
                </a:lnTo>
                <a:lnTo>
                  <a:pt x="3718" y="1237"/>
                </a:lnTo>
                <a:lnTo>
                  <a:pt x="3710" y="1212"/>
                </a:lnTo>
                <a:lnTo>
                  <a:pt x="3702" y="1195"/>
                </a:lnTo>
                <a:lnTo>
                  <a:pt x="3702" y="1195"/>
                </a:lnTo>
                <a:lnTo>
                  <a:pt x="3685" y="1170"/>
                </a:lnTo>
                <a:lnTo>
                  <a:pt x="3676" y="1145"/>
                </a:lnTo>
                <a:lnTo>
                  <a:pt x="3668" y="1128"/>
                </a:lnTo>
                <a:lnTo>
                  <a:pt x="3660" y="1103"/>
                </a:lnTo>
                <a:lnTo>
                  <a:pt x="3643" y="1078"/>
                </a:lnTo>
                <a:lnTo>
                  <a:pt x="3635" y="1062"/>
                </a:lnTo>
                <a:lnTo>
                  <a:pt x="3618" y="1028"/>
                </a:lnTo>
                <a:lnTo>
                  <a:pt x="3601" y="995"/>
                </a:lnTo>
                <a:lnTo>
                  <a:pt x="3585" y="961"/>
                </a:lnTo>
                <a:lnTo>
                  <a:pt x="3568" y="928"/>
                </a:lnTo>
                <a:lnTo>
                  <a:pt x="3551" y="903"/>
                </a:lnTo>
                <a:lnTo>
                  <a:pt x="3526" y="869"/>
                </a:lnTo>
                <a:lnTo>
                  <a:pt x="3509" y="836"/>
                </a:lnTo>
                <a:lnTo>
                  <a:pt x="3493" y="811"/>
                </a:lnTo>
                <a:lnTo>
                  <a:pt x="3468" y="778"/>
                </a:lnTo>
                <a:lnTo>
                  <a:pt x="3451" y="752"/>
                </a:lnTo>
                <a:lnTo>
                  <a:pt x="3426" y="719"/>
                </a:lnTo>
                <a:lnTo>
                  <a:pt x="3409" y="694"/>
                </a:lnTo>
                <a:lnTo>
                  <a:pt x="3384" y="669"/>
                </a:lnTo>
                <a:lnTo>
                  <a:pt x="3359" y="635"/>
                </a:lnTo>
                <a:lnTo>
                  <a:pt x="3342" y="610"/>
                </a:lnTo>
                <a:lnTo>
                  <a:pt x="3317" y="585"/>
                </a:lnTo>
                <a:lnTo>
                  <a:pt x="3292" y="552"/>
                </a:lnTo>
                <a:lnTo>
                  <a:pt x="3275" y="527"/>
                </a:lnTo>
                <a:lnTo>
                  <a:pt x="3250" y="502"/>
                </a:lnTo>
                <a:lnTo>
                  <a:pt x="3225" y="477"/>
                </a:lnTo>
                <a:lnTo>
                  <a:pt x="3200" y="443"/>
                </a:lnTo>
                <a:lnTo>
                  <a:pt x="3175" y="418"/>
                </a:lnTo>
                <a:lnTo>
                  <a:pt x="3150" y="393"/>
                </a:lnTo>
                <a:lnTo>
                  <a:pt x="3125" y="368"/>
                </a:lnTo>
                <a:lnTo>
                  <a:pt x="3075" y="318"/>
                </a:lnTo>
                <a:lnTo>
                  <a:pt x="3016" y="260"/>
                </a:lnTo>
                <a:lnTo>
                  <a:pt x="2966" y="209"/>
                </a:lnTo>
                <a:lnTo>
                  <a:pt x="2908" y="151"/>
                </a:lnTo>
                <a:lnTo>
                  <a:pt x="2900" y="9"/>
                </a:lnTo>
                <a:lnTo>
                  <a:pt x="3042" y="1"/>
                </a:lnTo>
                <a:lnTo>
                  <a:pt x="3100" y="51"/>
                </a:lnTo>
                <a:lnTo>
                  <a:pt x="3167" y="101"/>
                </a:lnTo>
                <a:lnTo>
                  <a:pt x="3225" y="151"/>
                </a:lnTo>
                <a:lnTo>
                  <a:pt x="3284" y="201"/>
                </a:lnTo>
                <a:lnTo>
                  <a:pt x="3309" y="226"/>
                </a:lnTo>
                <a:lnTo>
                  <a:pt x="3342" y="251"/>
                </a:lnTo>
                <a:lnTo>
                  <a:pt x="3367" y="276"/>
                </a:lnTo>
                <a:lnTo>
                  <a:pt x="3401" y="301"/>
                </a:lnTo>
                <a:lnTo>
                  <a:pt x="3426" y="326"/>
                </a:lnTo>
                <a:lnTo>
                  <a:pt x="3451" y="351"/>
                </a:lnTo>
                <a:lnTo>
                  <a:pt x="3484" y="385"/>
                </a:lnTo>
                <a:lnTo>
                  <a:pt x="3509" y="410"/>
                </a:lnTo>
                <a:lnTo>
                  <a:pt x="3534" y="435"/>
                </a:lnTo>
                <a:lnTo>
                  <a:pt x="3559" y="468"/>
                </a:lnTo>
                <a:lnTo>
                  <a:pt x="3593" y="493"/>
                </a:lnTo>
                <a:lnTo>
                  <a:pt x="3618" y="519"/>
                </a:lnTo>
                <a:lnTo>
                  <a:pt x="3643" y="552"/>
                </a:lnTo>
                <a:lnTo>
                  <a:pt x="3668" y="577"/>
                </a:lnTo>
                <a:lnTo>
                  <a:pt x="3693" y="610"/>
                </a:lnTo>
                <a:lnTo>
                  <a:pt x="3718" y="644"/>
                </a:lnTo>
                <a:lnTo>
                  <a:pt x="3743" y="669"/>
                </a:lnTo>
                <a:lnTo>
                  <a:pt x="3768" y="702"/>
                </a:lnTo>
                <a:lnTo>
                  <a:pt x="3793" y="736"/>
                </a:lnTo>
                <a:lnTo>
                  <a:pt x="3818" y="769"/>
                </a:lnTo>
                <a:lnTo>
                  <a:pt x="3844" y="803"/>
                </a:lnTo>
                <a:lnTo>
                  <a:pt x="3860" y="836"/>
                </a:lnTo>
                <a:lnTo>
                  <a:pt x="3885" y="869"/>
                </a:lnTo>
                <a:lnTo>
                  <a:pt x="3910" y="903"/>
                </a:lnTo>
                <a:lnTo>
                  <a:pt x="3927" y="928"/>
                </a:lnTo>
                <a:lnTo>
                  <a:pt x="3944" y="953"/>
                </a:lnTo>
                <a:lnTo>
                  <a:pt x="3952" y="978"/>
                </a:lnTo>
                <a:lnTo>
                  <a:pt x="3969" y="1003"/>
                </a:lnTo>
                <a:lnTo>
                  <a:pt x="3986" y="1028"/>
                </a:lnTo>
                <a:lnTo>
                  <a:pt x="3994" y="1053"/>
                </a:lnTo>
                <a:lnTo>
                  <a:pt x="3994" y="1053"/>
                </a:lnTo>
                <a:lnTo>
                  <a:pt x="4011" y="1078"/>
                </a:lnTo>
                <a:lnTo>
                  <a:pt x="4019" y="1103"/>
                </a:lnTo>
                <a:lnTo>
                  <a:pt x="4036" y="1128"/>
                </a:lnTo>
                <a:lnTo>
                  <a:pt x="4044" y="1153"/>
                </a:lnTo>
                <a:lnTo>
                  <a:pt x="4061" y="1187"/>
                </a:lnTo>
                <a:lnTo>
                  <a:pt x="4069" y="1212"/>
                </a:lnTo>
                <a:lnTo>
                  <a:pt x="4086" y="1237"/>
                </a:lnTo>
                <a:lnTo>
                  <a:pt x="4094" y="1262"/>
                </a:lnTo>
                <a:lnTo>
                  <a:pt x="4103" y="1295"/>
                </a:lnTo>
                <a:lnTo>
                  <a:pt x="4111" y="1321"/>
                </a:lnTo>
                <a:lnTo>
                  <a:pt x="4128" y="1346"/>
                </a:lnTo>
                <a:lnTo>
                  <a:pt x="4136" y="1371"/>
                </a:lnTo>
                <a:lnTo>
                  <a:pt x="4144" y="1404"/>
                </a:lnTo>
                <a:lnTo>
                  <a:pt x="4153" y="1429"/>
                </a:lnTo>
                <a:lnTo>
                  <a:pt x="4161" y="1454"/>
                </a:lnTo>
                <a:lnTo>
                  <a:pt x="4169" y="1488"/>
                </a:lnTo>
                <a:lnTo>
                  <a:pt x="4178" y="1513"/>
                </a:lnTo>
                <a:lnTo>
                  <a:pt x="4186" y="1538"/>
                </a:lnTo>
                <a:lnTo>
                  <a:pt x="4194" y="1571"/>
                </a:lnTo>
                <a:lnTo>
                  <a:pt x="4194" y="1596"/>
                </a:lnTo>
                <a:lnTo>
                  <a:pt x="4203" y="1621"/>
                </a:lnTo>
                <a:lnTo>
                  <a:pt x="4211" y="1655"/>
                </a:lnTo>
                <a:lnTo>
                  <a:pt x="4219" y="1680"/>
                </a:lnTo>
                <a:lnTo>
                  <a:pt x="4219" y="1705"/>
                </a:lnTo>
                <a:lnTo>
                  <a:pt x="4219" y="1738"/>
                </a:lnTo>
                <a:lnTo>
                  <a:pt x="4219" y="1763"/>
                </a:lnTo>
                <a:lnTo>
                  <a:pt x="4219" y="1797"/>
                </a:lnTo>
                <a:lnTo>
                  <a:pt x="4219" y="1822"/>
                </a:lnTo>
                <a:lnTo>
                  <a:pt x="4219" y="1847"/>
                </a:lnTo>
                <a:lnTo>
                  <a:pt x="4219" y="1880"/>
                </a:lnTo>
                <a:lnTo>
                  <a:pt x="4219" y="1905"/>
                </a:lnTo>
                <a:lnTo>
                  <a:pt x="4219" y="1939"/>
                </a:lnTo>
                <a:lnTo>
                  <a:pt x="4219" y="1964"/>
                </a:lnTo>
                <a:lnTo>
                  <a:pt x="4219" y="2223"/>
                </a:lnTo>
                <a:lnTo>
                  <a:pt x="4219" y="2248"/>
                </a:lnTo>
                <a:lnTo>
                  <a:pt x="4219" y="2273"/>
                </a:lnTo>
                <a:lnTo>
                  <a:pt x="4219" y="2306"/>
                </a:lnTo>
                <a:lnTo>
                  <a:pt x="4219" y="2331"/>
                </a:lnTo>
                <a:lnTo>
                  <a:pt x="4219" y="2356"/>
                </a:lnTo>
                <a:lnTo>
                  <a:pt x="4219" y="2356"/>
                </a:lnTo>
                <a:lnTo>
                  <a:pt x="4219" y="2381"/>
                </a:lnTo>
                <a:lnTo>
                  <a:pt x="4219" y="2407"/>
                </a:lnTo>
                <a:lnTo>
                  <a:pt x="4219" y="2440"/>
                </a:lnTo>
                <a:lnTo>
                  <a:pt x="4211" y="2465"/>
                </a:lnTo>
                <a:lnTo>
                  <a:pt x="4203" y="2490"/>
                </a:lnTo>
                <a:lnTo>
                  <a:pt x="4194" y="2515"/>
                </a:lnTo>
                <a:lnTo>
                  <a:pt x="4194" y="2549"/>
                </a:lnTo>
                <a:lnTo>
                  <a:pt x="4186" y="2574"/>
                </a:lnTo>
                <a:lnTo>
                  <a:pt x="4178" y="2599"/>
                </a:lnTo>
                <a:lnTo>
                  <a:pt x="4169" y="2624"/>
                </a:lnTo>
                <a:lnTo>
                  <a:pt x="4161" y="2649"/>
                </a:lnTo>
                <a:lnTo>
                  <a:pt x="4111" y="2741"/>
                </a:lnTo>
                <a:lnTo>
                  <a:pt x="4103" y="2766"/>
                </a:lnTo>
                <a:lnTo>
                  <a:pt x="4086" y="2791"/>
                </a:lnTo>
                <a:lnTo>
                  <a:pt x="4077" y="2816"/>
                </a:lnTo>
                <a:lnTo>
                  <a:pt x="4069" y="2849"/>
                </a:lnTo>
                <a:lnTo>
                  <a:pt x="4052" y="2874"/>
                </a:lnTo>
                <a:lnTo>
                  <a:pt x="4044" y="2899"/>
                </a:lnTo>
                <a:lnTo>
                  <a:pt x="4027" y="2924"/>
                </a:lnTo>
                <a:lnTo>
                  <a:pt x="4019" y="2950"/>
                </a:lnTo>
                <a:lnTo>
                  <a:pt x="4002" y="2975"/>
                </a:lnTo>
                <a:lnTo>
                  <a:pt x="3986" y="2991"/>
                </a:lnTo>
                <a:lnTo>
                  <a:pt x="3977" y="3016"/>
                </a:lnTo>
                <a:lnTo>
                  <a:pt x="3960" y="3041"/>
                </a:lnTo>
                <a:lnTo>
                  <a:pt x="3944" y="3067"/>
                </a:lnTo>
                <a:lnTo>
                  <a:pt x="3944" y="3067"/>
                </a:lnTo>
                <a:lnTo>
                  <a:pt x="3927" y="3092"/>
                </a:lnTo>
                <a:lnTo>
                  <a:pt x="3910" y="3108"/>
                </a:lnTo>
                <a:lnTo>
                  <a:pt x="3894" y="3133"/>
                </a:lnTo>
                <a:lnTo>
                  <a:pt x="3877" y="3158"/>
                </a:lnTo>
                <a:lnTo>
                  <a:pt x="3860" y="3175"/>
                </a:lnTo>
                <a:lnTo>
                  <a:pt x="3835" y="3200"/>
                </a:lnTo>
                <a:lnTo>
                  <a:pt x="3818" y="3217"/>
                </a:lnTo>
                <a:lnTo>
                  <a:pt x="3793" y="3242"/>
                </a:lnTo>
                <a:lnTo>
                  <a:pt x="3777" y="3259"/>
                </a:lnTo>
                <a:lnTo>
                  <a:pt x="3752" y="3284"/>
                </a:lnTo>
                <a:lnTo>
                  <a:pt x="3735" y="3300"/>
                </a:lnTo>
                <a:lnTo>
                  <a:pt x="3710" y="3317"/>
                </a:lnTo>
                <a:lnTo>
                  <a:pt x="3685" y="3342"/>
                </a:lnTo>
                <a:lnTo>
                  <a:pt x="3660" y="3359"/>
                </a:lnTo>
                <a:lnTo>
                  <a:pt x="3643" y="3376"/>
                </a:lnTo>
                <a:lnTo>
                  <a:pt x="3618" y="3392"/>
                </a:lnTo>
                <a:lnTo>
                  <a:pt x="3593" y="3409"/>
                </a:lnTo>
                <a:lnTo>
                  <a:pt x="3568" y="3426"/>
                </a:lnTo>
                <a:lnTo>
                  <a:pt x="3543" y="3442"/>
                </a:lnTo>
                <a:lnTo>
                  <a:pt x="3509" y="3451"/>
                </a:lnTo>
                <a:lnTo>
                  <a:pt x="3484" y="3468"/>
                </a:lnTo>
                <a:lnTo>
                  <a:pt x="3459" y="3484"/>
                </a:lnTo>
                <a:lnTo>
                  <a:pt x="3451" y="3493"/>
                </a:lnTo>
                <a:lnTo>
                  <a:pt x="3434" y="3493"/>
                </a:lnTo>
                <a:lnTo>
                  <a:pt x="3401" y="3509"/>
                </a:lnTo>
                <a:lnTo>
                  <a:pt x="3376" y="3518"/>
                </a:lnTo>
                <a:lnTo>
                  <a:pt x="3342" y="3534"/>
                </a:lnTo>
                <a:lnTo>
                  <a:pt x="3317" y="3543"/>
                </a:lnTo>
                <a:lnTo>
                  <a:pt x="3284" y="3551"/>
                </a:lnTo>
                <a:lnTo>
                  <a:pt x="3259" y="3559"/>
                </a:lnTo>
                <a:lnTo>
                  <a:pt x="3225" y="3568"/>
                </a:lnTo>
                <a:lnTo>
                  <a:pt x="3192" y="3576"/>
                </a:lnTo>
                <a:lnTo>
                  <a:pt x="3167" y="3584"/>
                </a:lnTo>
                <a:lnTo>
                  <a:pt x="3133" y="3593"/>
                </a:lnTo>
                <a:lnTo>
                  <a:pt x="3100" y="3601"/>
                </a:lnTo>
                <a:lnTo>
                  <a:pt x="3067" y="3601"/>
                </a:lnTo>
                <a:lnTo>
                  <a:pt x="3033" y="3601"/>
                </a:lnTo>
                <a:lnTo>
                  <a:pt x="3000" y="3601"/>
                </a:lnTo>
                <a:lnTo>
                  <a:pt x="2966" y="3601"/>
                </a:lnTo>
                <a:lnTo>
                  <a:pt x="2933" y="3601"/>
                </a:lnTo>
                <a:lnTo>
                  <a:pt x="2900" y="3601"/>
                </a:lnTo>
                <a:lnTo>
                  <a:pt x="2866" y="3601"/>
                </a:lnTo>
                <a:lnTo>
                  <a:pt x="2691" y="3601"/>
                </a:lnTo>
                <a:lnTo>
                  <a:pt x="2649" y="3601"/>
                </a:lnTo>
                <a:lnTo>
                  <a:pt x="2615" y="3601"/>
                </a:lnTo>
                <a:lnTo>
                  <a:pt x="2574" y="3601"/>
                </a:lnTo>
                <a:lnTo>
                  <a:pt x="2540" y="3601"/>
                </a:lnTo>
                <a:lnTo>
                  <a:pt x="2507" y="3601"/>
                </a:lnTo>
                <a:lnTo>
                  <a:pt x="2482" y="3601"/>
                </a:lnTo>
                <a:lnTo>
                  <a:pt x="2457" y="3601"/>
                </a:lnTo>
                <a:lnTo>
                  <a:pt x="2432" y="3601"/>
                </a:lnTo>
                <a:lnTo>
                  <a:pt x="2398" y="3601"/>
                </a:lnTo>
                <a:lnTo>
                  <a:pt x="2373" y="3601"/>
                </a:lnTo>
                <a:lnTo>
                  <a:pt x="2315" y="3593"/>
                </a:lnTo>
                <a:lnTo>
                  <a:pt x="2265" y="3576"/>
                </a:lnTo>
                <a:lnTo>
                  <a:pt x="2214" y="3568"/>
                </a:lnTo>
                <a:lnTo>
                  <a:pt x="2206" y="3568"/>
                </a:lnTo>
                <a:lnTo>
                  <a:pt x="2156" y="3551"/>
                </a:lnTo>
                <a:lnTo>
                  <a:pt x="2098" y="3534"/>
                </a:lnTo>
                <a:lnTo>
                  <a:pt x="2047" y="3518"/>
                </a:lnTo>
                <a:lnTo>
                  <a:pt x="1989" y="3501"/>
                </a:lnTo>
                <a:lnTo>
                  <a:pt x="1939" y="3476"/>
                </a:lnTo>
                <a:lnTo>
                  <a:pt x="1889" y="3459"/>
                </a:lnTo>
                <a:lnTo>
                  <a:pt x="1830" y="3434"/>
                </a:lnTo>
                <a:lnTo>
                  <a:pt x="1780" y="3417"/>
                </a:lnTo>
                <a:lnTo>
                  <a:pt x="1730" y="3392"/>
                </a:lnTo>
                <a:lnTo>
                  <a:pt x="1680" y="3367"/>
                </a:lnTo>
                <a:lnTo>
                  <a:pt x="1630" y="3342"/>
                </a:lnTo>
                <a:lnTo>
                  <a:pt x="1580" y="3309"/>
                </a:lnTo>
                <a:lnTo>
                  <a:pt x="1529" y="3284"/>
                </a:lnTo>
                <a:lnTo>
                  <a:pt x="1479" y="3259"/>
                </a:lnTo>
                <a:lnTo>
                  <a:pt x="1429" y="3225"/>
                </a:lnTo>
                <a:lnTo>
                  <a:pt x="1379" y="3192"/>
                </a:lnTo>
                <a:lnTo>
                  <a:pt x="1329" y="3167"/>
                </a:lnTo>
                <a:lnTo>
                  <a:pt x="1279" y="3133"/>
                </a:lnTo>
                <a:lnTo>
                  <a:pt x="1237" y="3100"/>
                </a:lnTo>
                <a:lnTo>
                  <a:pt x="1187" y="3067"/>
                </a:lnTo>
                <a:lnTo>
                  <a:pt x="1137" y="3033"/>
                </a:lnTo>
                <a:lnTo>
                  <a:pt x="1095" y="3000"/>
                </a:lnTo>
                <a:lnTo>
                  <a:pt x="1095" y="3000"/>
                </a:lnTo>
                <a:lnTo>
                  <a:pt x="1053" y="2958"/>
                </a:lnTo>
                <a:lnTo>
                  <a:pt x="1003" y="2924"/>
                </a:lnTo>
                <a:lnTo>
                  <a:pt x="961" y="2883"/>
                </a:lnTo>
                <a:lnTo>
                  <a:pt x="920" y="2849"/>
                </a:lnTo>
                <a:lnTo>
                  <a:pt x="878" y="2808"/>
                </a:lnTo>
                <a:lnTo>
                  <a:pt x="836" y="2766"/>
                </a:lnTo>
                <a:lnTo>
                  <a:pt x="794" y="2724"/>
                </a:lnTo>
                <a:lnTo>
                  <a:pt x="753" y="2682"/>
                </a:lnTo>
                <a:lnTo>
                  <a:pt x="711" y="2640"/>
                </a:lnTo>
                <a:lnTo>
                  <a:pt x="677" y="2599"/>
                </a:lnTo>
                <a:lnTo>
                  <a:pt x="636" y="2557"/>
                </a:lnTo>
                <a:lnTo>
                  <a:pt x="602" y="2515"/>
                </a:lnTo>
                <a:lnTo>
                  <a:pt x="560" y="2473"/>
                </a:lnTo>
                <a:lnTo>
                  <a:pt x="527" y="2423"/>
                </a:lnTo>
                <a:lnTo>
                  <a:pt x="494" y="2381"/>
                </a:lnTo>
                <a:lnTo>
                  <a:pt x="452" y="2340"/>
                </a:lnTo>
                <a:lnTo>
                  <a:pt x="418" y="2290"/>
                </a:lnTo>
                <a:lnTo>
                  <a:pt x="385" y="2248"/>
                </a:lnTo>
                <a:lnTo>
                  <a:pt x="360" y="2198"/>
                </a:lnTo>
                <a:lnTo>
                  <a:pt x="335" y="2173"/>
                </a:lnTo>
                <a:lnTo>
                  <a:pt x="326" y="2148"/>
                </a:lnTo>
                <a:lnTo>
                  <a:pt x="293" y="2097"/>
                </a:lnTo>
                <a:lnTo>
                  <a:pt x="268" y="2056"/>
                </a:lnTo>
                <a:lnTo>
                  <a:pt x="235" y="2006"/>
                </a:lnTo>
                <a:lnTo>
                  <a:pt x="210" y="1955"/>
                </a:lnTo>
                <a:lnTo>
                  <a:pt x="184" y="1905"/>
                </a:lnTo>
                <a:lnTo>
                  <a:pt x="159" y="1855"/>
                </a:lnTo>
                <a:lnTo>
                  <a:pt x="134" y="1805"/>
                </a:lnTo>
                <a:lnTo>
                  <a:pt x="109" y="1755"/>
                </a:lnTo>
                <a:lnTo>
                  <a:pt x="93" y="1705"/>
                </a:lnTo>
                <a:lnTo>
                  <a:pt x="68" y="1655"/>
                </a:lnTo>
                <a:lnTo>
                  <a:pt x="51" y="1605"/>
                </a:lnTo>
                <a:lnTo>
                  <a:pt x="34" y="1554"/>
                </a:lnTo>
                <a:lnTo>
                  <a:pt x="9" y="1504"/>
                </a:lnTo>
                <a:lnTo>
                  <a:pt x="1" y="1454"/>
                </a:lnTo>
                <a:lnTo>
                  <a:pt x="1" y="1446"/>
                </a:lnTo>
                <a:lnTo>
                  <a:pt x="26" y="1379"/>
                </a:lnTo>
                <a:lnTo>
                  <a:pt x="51" y="1321"/>
                </a:lnTo>
                <a:lnTo>
                  <a:pt x="93" y="1237"/>
                </a:lnTo>
                <a:lnTo>
                  <a:pt x="176" y="1279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2" name="Google Shape;892;p34"/>
          <p:cNvSpPr/>
          <p:nvPr/>
        </p:nvSpPr>
        <p:spPr>
          <a:xfrm>
            <a:off x="8348506" y="6082795"/>
            <a:ext cx="390740" cy="345621"/>
          </a:xfrm>
          <a:custGeom>
            <a:avLst/>
            <a:gdLst/>
            <a:ahLst/>
            <a:cxnLst/>
            <a:rect l="l" t="t" r="r" b="b"/>
            <a:pathLst>
              <a:path w="5941" h="5255" extrusionOk="0">
                <a:moveTo>
                  <a:pt x="2632" y="0"/>
                </a:moveTo>
                <a:lnTo>
                  <a:pt x="2716" y="0"/>
                </a:lnTo>
                <a:lnTo>
                  <a:pt x="2774" y="0"/>
                </a:lnTo>
                <a:lnTo>
                  <a:pt x="2833" y="0"/>
                </a:lnTo>
                <a:lnTo>
                  <a:pt x="2866" y="0"/>
                </a:lnTo>
                <a:lnTo>
                  <a:pt x="2916" y="0"/>
                </a:lnTo>
                <a:lnTo>
                  <a:pt x="2966" y="0"/>
                </a:lnTo>
                <a:lnTo>
                  <a:pt x="3025" y="0"/>
                </a:lnTo>
                <a:lnTo>
                  <a:pt x="3075" y="8"/>
                </a:lnTo>
                <a:lnTo>
                  <a:pt x="3125" y="8"/>
                </a:lnTo>
                <a:lnTo>
                  <a:pt x="3175" y="17"/>
                </a:lnTo>
                <a:lnTo>
                  <a:pt x="3225" y="25"/>
                </a:lnTo>
                <a:lnTo>
                  <a:pt x="3275" y="34"/>
                </a:lnTo>
                <a:lnTo>
                  <a:pt x="3334" y="42"/>
                </a:lnTo>
                <a:lnTo>
                  <a:pt x="3384" y="50"/>
                </a:lnTo>
                <a:lnTo>
                  <a:pt x="3434" y="59"/>
                </a:lnTo>
                <a:lnTo>
                  <a:pt x="3484" y="67"/>
                </a:lnTo>
                <a:lnTo>
                  <a:pt x="3534" y="75"/>
                </a:lnTo>
                <a:lnTo>
                  <a:pt x="3585" y="92"/>
                </a:lnTo>
                <a:lnTo>
                  <a:pt x="3635" y="100"/>
                </a:lnTo>
                <a:lnTo>
                  <a:pt x="3685" y="109"/>
                </a:lnTo>
                <a:lnTo>
                  <a:pt x="3727" y="125"/>
                </a:lnTo>
                <a:lnTo>
                  <a:pt x="3777" y="134"/>
                </a:lnTo>
                <a:lnTo>
                  <a:pt x="3827" y="150"/>
                </a:lnTo>
                <a:lnTo>
                  <a:pt x="3877" y="159"/>
                </a:lnTo>
                <a:lnTo>
                  <a:pt x="3927" y="176"/>
                </a:lnTo>
                <a:lnTo>
                  <a:pt x="3977" y="192"/>
                </a:lnTo>
                <a:lnTo>
                  <a:pt x="4002" y="201"/>
                </a:lnTo>
                <a:lnTo>
                  <a:pt x="4019" y="201"/>
                </a:lnTo>
                <a:lnTo>
                  <a:pt x="4069" y="217"/>
                </a:lnTo>
                <a:lnTo>
                  <a:pt x="4119" y="234"/>
                </a:lnTo>
                <a:lnTo>
                  <a:pt x="4161" y="251"/>
                </a:lnTo>
                <a:lnTo>
                  <a:pt x="4211" y="267"/>
                </a:lnTo>
                <a:lnTo>
                  <a:pt x="4253" y="292"/>
                </a:lnTo>
                <a:lnTo>
                  <a:pt x="4353" y="326"/>
                </a:lnTo>
                <a:lnTo>
                  <a:pt x="4445" y="368"/>
                </a:lnTo>
                <a:lnTo>
                  <a:pt x="4537" y="401"/>
                </a:lnTo>
                <a:lnTo>
                  <a:pt x="4629" y="443"/>
                </a:lnTo>
                <a:lnTo>
                  <a:pt x="4721" y="476"/>
                </a:lnTo>
                <a:lnTo>
                  <a:pt x="4813" y="518"/>
                </a:lnTo>
                <a:lnTo>
                  <a:pt x="4896" y="560"/>
                </a:lnTo>
                <a:lnTo>
                  <a:pt x="4988" y="602"/>
                </a:lnTo>
                <a:lnTo>
                  <a:pt x="5172" y="677"/>
                </a:lnTo>
                <a:lnTo>
                  <a:pt x="5356" y="760"/>
                </a:lnTo>
                <a:lnTo>
                  <a:pt x="5531" y="835"/>
                </a:lnTo>
                <a:lnTo>
                  <a:pt x="5623" y="877"/>
                </a:lnTo>
                <a:lnTo>
                  <a:pt x="5715" y="919"/>
                </a:lnTo>
                <a:lnTo>
                  <a:pt x="5807" y="952"/>
                </a:lnTo>
                <a:lnTo>
                  <a:pt x="5899" y="994"/>
                </a:lnTo>
                <a:lnTo>
                  <a:pt x="5940" y="1078"/>
                </a:lnTo>
                <a:lnTo>
                  <a:pt x="5849" y="1120"/>
                </a:lnTo>
                <a:lnTo>
                  <a:pt x="5757" y="1086"/>
                </a:lnTo>
                <a:lnTo>
                  <a:pt x="5665" y="1053"/>
                </a:lnTo>
                <a:lnTo>
                  <a:pt x="5564" y="1028"/>
                </a:lnTo>
                <a:lnTo>
                  <a:pt x="5473" y="994"/>
                </a:lnTo>
                <a:lnTo>
                  <a:pt x="5289" y="927"/>
                </a:lnTo>
                <a:lnTo>
                  <a:pt x="5097" y="869"/>
                </a:lnTo>
                <a:lnTo>
                  <a:pt x="4913" y="802"/>
                </a:lnTo>
                <a:lnTo>
                  <a:pt x="4813" y="777"/>
                </a:lnTo>
                <a:lnTo>
                  <a:pt x="4721" y="744"/>
                </a:lnTo>
                <a:lnTo>
                  <a:pt x="4629" y="735"/>
                </a:lnTo>
                <a:lnTo>
                  <a:pt x="4537" y="702"/>
                </a:lnTo>
                <a:lnTo>
                  <a:pt x="4445" y="677"/>
                </a:lnTo>
                <a:lnTo>
                  <a:pt x="4353" y="652"/>
                </a:lnTo>
                <a:lnTo>
                  <a:pt x="4253" y="627"/>
                </a:lnTo>
                <a:lnTo>
                  <a:pt x="4161" y="602"/>
                </a:lnTo>
                <a:lnTo>
                  <a:pt x="4111" y="585"/>
                </a:lnTo>
                <a:lnTo>
                  <a:pt x="4069" y="577"/>
                </a:lnTo>
                <a:lnTo>
                  <a:pt x="4019" y="568"/>
                </a:lnTo>
                <a:lnTo>
                  <a:pt x="3977" y="560"/>
                </a:lnTo>
                <a:lnTo>
                  <a:pt x="3927" y="543"/>
                </a:lnTo>
                <a:lnTo>
                  <a:pt x="3910" y="543"/>
                </a:lnTo>
                <a:lnTo>
                  <a:pt x="3877" y="535"/>
                </a:lnTo>
                <a:lnTo>
                  <a:pt x="3835" y="526"/>
                </a:lnTo>
                <a:lnTo>
                  <a:pt x="3785" y="510"/>
                </a:lnTo>
                <a:lnTo>
                  <a:pt x="3743" y="501"/>
                </a:lnTo>
                <a:lnTo>
                  <a:pt x="3693" y="493"/>
                </a:lnTo>
                <a:lnTo>
                  <a:pt x="3643" y="476"/>
                </a:lnTo>
                <a:lnTo>
                  <a:pt x="3601" y="468"/>
                </a:lnTo>
                <a:lnTo>
                  <a:pt x="3551" y="460"/>
                </a:lnTo>
                <a:lnTo>
                  <a:pt x="3509" y="451"/>
                </a:lnTo>
                <a:lnTo>
                  <a:pt x="3459" y="443"/>
                </a:lnTo>
                <a:lnTo>
                  <a:pt x="3409" y="435"/>
                </a:lnTo>
                <a:lnTo>
                  <a:pt x="3367" y="426"/>
                </a:lnTo>
                <a:lnTo>
                  <a:pt x="3317" y="418"/>
                </a:lnTo>
                <a:lnTo>
                  <a:pt x="3275" y="418"/>
                </a:lnTo>
                <a:lnTo>
                  <a:pt x="3225" y="409"/>
                </a:lnTo>
                <a:lnTo>
                  <a:pt x="3184" y="409"/>
                </a:lnTo>
                <a:lnTo>
                  <a:pt x="3133" y="401"/>
                </a:lnTo>
                <a:lnTo>
                  <a:pt x="3083" y="401"/>
                </a:lnTo>
                <a:lnTo>
                  <a:pt x="3033" y="401"/>
                </a:lnTo>
                <a:lnTo>
                  <a:pt x="2991" y="401"/>
                </a:lnTo>
                <a:lnTo>
                  <a:pt x="2941" y="401"/>
                </a:lnTo>
                <a:lnTo>
                  <a:pt x="2891" y="401"/>
                </a:lnTo>
                <a:lnTo>
                  <a:pt x="2841" y="401"/>
                </a:lnTo>
                <a:lnTo>
                  <a:pt x="2557" y="401"/>
                </a:lnTo>
                <a:lnTo>
                  <a:pt x="2515" y="401"/>
                </a:lnTo>
                <a:lnTo>
                  <a:pt x="2473" y="401"/>
                </a:lnTo>
                <a:lnTo>
                  <a:pt x="2432" y="401"/>
                </a:lnTo>
                <a:lnTo>
                  <a:pt x="2382" y="401"/>
                </a:lnTo>
                <a:lnTo>
                  <a:pt x="2340" y="401"/>
                </a:lnTo>
                <a:lnTo>
                  <a:pt x="2298" y="401"/>
                </a:lnTo>
                <a:lnTo>
                  <a:pt x="2256" y="409"/>
                </a:lnTo>
                <a:lnTo>
                  <a:pt x="2215" y="409"/>
                </a:lnTo>
                <a:lnTo>
                  <a:pt x="2189" y="409"/>
                </a:lnTo>
                <a:lnTo>
                  <a:pt x="2173" y="409"/>
                </a:lnTo>
                <a:lnTo>
                  <a:pt x="2156" y="409"/>
                </a:lnTo>
                <a:lnTo>
                  <a:pt x="2131" y="409"/>
                </a:lnTo>
                <a:lnTo>
                  <a:pt x="2114" y="409"/>
                </a:lnTo>
                <a:lnTo>
                  <a:pt x="2114" y="409"/>
                </a:lnTo>
                <a:lnTo>
                  <a:pt x="2098" y="409"/>
                </a:lnTo>
                <a:lnTo>
                  <a:pt x="2081" y="409"/>
                </a:lnTo>
                <a:lnTo>
                  <a:pt x="2081" y="409"/>
                </a:lnTo>
                <a:lnTo>
                  <a:pt x="2056" y="418"/>
                </a:lnTo>
                <a:lnTo>
                  <a:pt x="2047" y="418"/>
                </a:lnTo>
                <a:lnTo>
                  <a:pt x="2047" y="418"/>
                </a:lnTo>
                <a:lnTo>
                  <a:pt x="2031" y="418"/>
                </a:lnTo>
                <a:lnTo>
                  <a:pt x="2022" y="418"/>
                </a:lnTo>
                <a:lnTo>
                  <a:pt x="2006" y="418"/>
                </a:lnTo>
                <a:lnTo>
                  <a:pt x="1997" y="418"/>
                </a:lnTo>
                <a:lnTo>
                  <a:pt x="1981" y="418"/>
                </a:lnTo>
                <a:lnTo>
                  <a:pt x="1981" y="418"/>
                </a:lnTo>
                <a:lnTo>
                  <a:pt x="1972" y="418"/>
                </a:lnTo>
                <a:lnTo>
                  <a:pt x="1964" y="418"/>
                </a:lnTo>
                <a:lnTo>
                  <a:pt x="1964" y="535"/>
                </a:lnTo>
                <a:lnTo>
                  <a:pt x="1964" y="551"/>
                </a:lnTo>
                <a:lnTo>
                  <a:pt x="1964" y="568"/>
                </a:lnTo>
                <a:lnTo>
                  <a:pt x="1964" y="585"/>
                </a:lnTo>
                <a:lnTo>
                  <a:pt x="1964" y="602"/>
                </a:lnTo>
                <a:lnTo>
                  <a:pt x="1964" y="627"/>
                </a:lnTo>
                <a:lnTo>
                  <a:pt x="1964" y="635"/>
                </a:lnTo>
                <a:lnTo>
                  <a:pt x="1964" y="660"/>
                </a:lnTo>
                <a:lnTo>
                  <a:pt x="1964" y="677"/>
                </a:lnTo>
                <a:lnTo>
                  <a:pt x="1972" y="693"/>
                </a:lnTo>
                <a:lnTo>
                  <a:pt x="1972" y="710"/>
                </a:lnTo>
                <a:lnTo>
                  <a:pt x="1981" y="727"/>
                </a:lnTo>
                <a:lnTo>
                  <a:pt x="1989" y="744"/>
                </a:lnTo>
                <a:lnTo>
                  <a:pt x="1997" y="760"/>
                </a:lnTo>
                <a:lnTo>
                  <a:pt x="2006" y="769"/>
                </a:lnTo>
                <a:lnTo>
                  <a:pt x="2014" y="785"/>
                </a:lnTo>
                <a:lnTo>
                  <a:pt x="2022" y="802"/>
                </a:lnTo>
                <a:lnTo>
                  <a:pt x="2031" y="819"/>
                </a:lnTo>
                <a:lnTo>
                  <a:pt x="2039" y="835"/>
                </a:lnTo>
                <a:lnTo>
                  <a:pt x="2056" y="852"/>
                </a:lnTo>
                <a:lnTo>
                  <a:pt x="2064" y="869"/>
                </a:lnTo>
                <a:lnTo>
                  <a:pt x="2072" y="886"/>
                </a:lnTo>
                <a:lnTo>
                  <a:pt x="2081" y="902"/>
                </a:lnTo>
                <a:lnTo>
                  <a:pt x="2098" y="919"/>
                </a:lnTo>
                <a:lnTo>
                  <a:pt x="2106" y="936"/>
                </a:lnTo>
                <a:lnTo>
                  <a:pt x="2123" y="952"/>
                </a:lnTo>
                <a:lnTo>
                  <a:pt x="2139" y="969"/>
                </a:lnTo>
                <a:lnTo>
                  <a:pt x="2156" y="978"/>
                </a:lnTo>
                <a:lnTo>
                  <a:pt x="2164" y="994"/>
                </a:lnTo>
                <a:lnTo>
                  <a:pt x="2181" y="1011"/>
                </a:lnTo>
                <a:lnTo>
                  <a:pt x="2198" y="1028"/>
                </a:lnTo>
                <a:lnTo>
                  <a:pt x="2215" y="1044"/>
                </a:lnTo>
                <a:lnTo>
                  <a:pt x="2223" y="1061"/>
                </a:lnTo>
                <a:lnTo>
                  <a:pt x="2240" y="1069"/>
                </a:lnTo>
                <a:lnTo>
                  <a:pt x="2265" y="1086"/>
                </a:lnTo>
                <a:lnTo>
                  <a:pt x="2281" y="1103"/>
                </a:lnTo>
                <a:lnTo>
                  <a:pt x="2298" y="1120"/>
                </a:lnTo>
                <a:lnTo>
                  <a:pt x="2315" y="1128"/>
                </a:lnTo>
                <a:lnTo>
                  <a:pt x="2331" y="1145"/>
                </a:lnTo>
                <a:lnTo>
                  <a:pt x="2348" y="1161"/>
                </a:lnTo>
                <a:lnTo>
                  <a:pt x="2373" y="1170"/>
                </a:lnTo>
                <a:lnTo>
                  <a:pt x="2390" y="1186"/>
                </a:lnTo>
                <a:lnTo>
                  <a:pt x="2407" y="1203"/>
                </a:lnTo>
                <a:lnTo>
                  <a:pt x="2432" y="1211"/>
                </a:lnTo>
                <a:lnTo>
                  <a:pt x="2448" y="1228"/>
                </a:lnTo>
                <a:lnTo>
                  <a:pt x="2473" y="1236"/>
                </a:lnTo>
                <a:lnTo>
                  <a:pt x="2490" y="1253"/>
                </a:lnTo>
                <a:lnTo>
                  <a:pt x="2507" y="1270"/>
                </a:lnTo>
                <a:lnTo>
                  <a:pt x="2557" y="1295"/>
                </a:lnTo>
                <a:lnTo>
                  <a:pt x="2599" y="1320"/>
                </a:lnTo>
                <a:lnTo>
                  <a:pt x="2649" y="1345"/>
                </a:lnTo>
                <a:lnTo>
                  <a:pt x="2691" y="1370"/>
                </a:lnTo>
                <a:lnTo>
                  <a:pt x="2741" y="1387"/>
                </a:lnTo>
                <a:lnTo>
                  <a:pt x="2783" y="1412"/>
                </a:lnTo>
                <a:lnTo>
                  <a:pt x="2833" y="1437"/>
                </a:lnTo>
                <a:lnTo>
                  <a:pt x="2883" y="1462"/>
                </a:lnTo>
                <a:lnTo>
                  <a:pt x="2933" y="1479"/>
                </a:lnTo>
                <a:lnTo>
                  <a:pt x="2983" y="1504"/>
                </a:lnTo>
                <a:lnTo>
                  <a:pt x="3033" y="1521"/>
                </a:lnTo>
                <a:lnTo>
                  <a:pt x="3083" y="1546"/>
                </a:lnTo>
                <a:lnTo>
                  <a:pt x="3133" y="1562"/>
                </a:lnTo>
                <a:lnTo>
                  <a:pt x="3192" y="1579"/>
                </a:lnTo>
                <a:lnTo>
                  <a:pt x="3242" y="1604"/>
                </a:lnTo>
                <a:lnTo>
                  <a:pt x="3292" y="1621"/>
                </a:lnTo>
                <a:lnTo>
                  <a:pt x="3342" y="1637"/>
                </a:lnTo>
                <a:lnTo>
                  <a:pt x="3392" y="1654"/>
                </a:lnTo>
                <a:lnTo>
                  <a:pt x="3443" y="1671"/>
                </a:lnTo>
                <a:lnTo>
                  <a:pt x="3493" y="1688"/>
                </a:lnTo>
                <a:lnTo>
                  <a:pt x="3543" y="1704"/>
                </a:lnTo>
                <a:lnTo>
                  <a:pt x="3593" y="1721"/>
                </a:lnTo>
                <a:lnTo>
                  <a:pt x="3643" y="1729"/>
                </a:lnTo>
                <a:lnTo>
                  <a:pt x="3743" y="1763"/>
                </a:lnTo>
                <a:lnTo>
                  <a:pt x="3844" y="1788"/>
                </a:lnTo>
                <a:lnTo>
                  <a:pt x="3935" y="1813"/>
                </a:lnTo>
                <a:lnTo>
                  <a:pt x="4019" y="1838"/>
                </a:lnTo>
                <a:lnTo>
                  <a:pt x="4103" y="1855"/>
                </a:lnTo>
                <a:lnTo>
                  <a:pt x="4261" y="1896"/>
                </a:lnTo>
                <a:lnTo>
                  <a:pt x="4387" y="1930"/>
                </a:lnTo>
                <a:lnTo>
                  <a:pt x="4579" y="1980"/>
                </a:lnTo>
                <a:lnTo>
                  <a:pt x="4762" y="2022"/>
                </a:lnTo>
                <a:lnTo>
                  <a:pt x="4838" y="2038"/>
                </a:lnTo>
                <a:lnTo>
                  <a:pt x="4888" y="2055"/>
                </a:lnTo>
                <a:lnTo>
                  <a:pt x="4921" y="2055"/>
                </a:lnTo>
                <a:lnTo>
                  <a:pt x="4946" y="2064"/>
                </a:lnTo>
                <a:lnTo>
                  <a:pt x="4988" y="2072"/>
                </a:lnTo>
                <a:lnTo>
                  <a:pt x="5030" y="2080"/>
                </a:lnTo>
                <a:lnTo>
                  <a:pt x="5122" y="2089"/>
                </a:lnTo>
                <a:lnTo>
                  <a:pt x="5214" y="2105"/>
                </a:lnTo>
                <a:lnTo>
                  <a:pt x="5289" y="2114"/>
                </a:lnTo>
                <a:lnTo>
                  <a:pt x="5322" y="2122"/>
                </a:lnTo>
                <a:lnTo>
                  <a:pt x="5347" y="2130"/>
                </a:lnTo>
                <a:lnTo>
                  <a:pt x="5364" y="2130"/>
                </a:lnTo>
                <a:lnTo>
                  <a:pt x="5389" y="2139"/>
                </a:lnTo>
                <a:lnTo>
                  <a:pt x="5406" y="2147"/>
                </a:lnTo>
                <a:lnTo>
                  <a:pt x="5431" y="2155"/>
                </a:lnTo>
                <a:lnTo>
                  <a:pt x="5448" y="2172"/>
                </a:lnTo>
                <a:lnTo>
                  <a:pt x="5464" y="2197"/>
                </a:lnTo>
                <a:lnTo>
                  <a:pt x="5481" y="2214"/>
                </a:lnTo>
                <a:lnTo>
                  <a:pt x="5481" y="2214"/>
                </a:lnTo>
                <a:lnTo>
                  <a:pt x="5489" y="2239"/>
                </a:lnTo>
                <a:lnTo>
                  <a:pt x="5498" y="2272"/>
                </a:lnTo>
                <a:lnTo>
                  <a:pt x="5498" y="2297"/>
                </a:lnTo>
                <a:lnTo>
                  <a:pt x="5498" y="2323"/>
                </a:lnTo>
                <a:lnTo>
                  <a:pt x="5498" y="2348"/>
                </a:lnTo>
                <a:lnTo>
                  <a:pt x="5489" y="2373"/>
                </a:lnTo>
                <a:lnTo>
                  <a:pt x="5481" y="2398"/>
                </a:lnTo>
                <a:lnTo>
                  <a:pt x="5481" y="2398"/>
                </a:lnTo>
                <a:lnTo>
                  <a:pt x="5464" y="2423"/>
                </a:lnTo>
                <a:lnTo>
                  <a:pt x="5448" y="2439"/>
                </a:lnTo>
                <a:lnTo>
                  <a:pt x="5422" y="2456"/>
                </a:lnTo>
                <a:lnTo>
                  <a:pt x="5397" y="2465"/>
                </a:lnTo>
                <a:lnTo>
                  <a:pt x="5381" y="2473"/>
                </a:lnTo>
                <a:lnTo>
                  <a:pt x="5356" y="2481"/>
                </a:lnTo>
                <a:lnTo>
                  <a:pt x="5331" y="2481"/>
                </a:lnTo>
                <a:lnTo>
                  <a:pt x="5189" y="2481"/>
                </a:lnTo>
                <a:lnTo>
                  <a:pt x="5113" y="2481"/>
                </a:lnTo>
                <a:lnTo>
                  <a:pt x="5047" y="2481"/>
                </a:lnTo>
                <a:lnTo>
                  <a:pt x="4971" y="2481"/>
                </a:lnTo>
                <a:lnTo>
                  <a:pt x="4905" y="2481"/>
                </a:lnTo>
                <a:lnTo>
                  <a:pt x="4829" y="2481"/>
                </a:lnTo>
                <a:lnTo>
                  <a:pt x="4762" y="2481"/>
                </a:lnTo>
                <a:lnTo>
                  <a:pt x="4696" y="2490"/>
                </a:lnTo>
                <a:lnTo>
                  <a:pt x="4629" y="2498"/>
                </a:lnTo>
                <a:lnTo>
                  <a:pt x="4604" y="2498"/>
                </a:lnTo>
                <a:lnTo>
                  <a:pt x="4562" y="2498"/>
                </a:lnTo>
                <a:lnTo>
                  <a:pt x="4487" y="2506"/>
                </a:lnTo>
                <a:lnTo>
                  <a:pt x="4420" y="2615"/>
                </a:lnTo>
                <a:lnTo>
                  <a:pt x="4353" y="2623"/>
                </a:lnTo>
                <a:lnTo>
                  <a:pt x="4286" y="2632"/>
                </a:lnTo>
                <a:lnTo>
                  <a:pt x="4219" y="2640"/>
                </a:lnTo>
                <a:lnTo>
                  <a:pt x="4153" y="2648"/>
                </a:lnTo>
                <a:lnTo>
                  <a:pt x="4086" y="2657"/>
                </a:lnTo>
                <a:lnTo>
                  <a:pt x="4019" y="2673"/>
                </a:lnTo>
                <a:lnTo>
                  <a:pt x="3952" y="2682"/>
                </a:lnTo>
                <a:lnTo>
                  <a:pt x="3885" y="2698"/>
                </a:lnTo>
                <a:lnTo>
                  <a:pt x="3818" y="2707"/>
                </a:lnTo>
                <a:lnTo>
                  <a:pt x="3760" y="2724"/>
                </a:lnTo>
                <a:lnTo>
                  <a:pt x="3693" y="2740"/>
                </a:lnTo>
                <a:lnTo>
                  <a:pt x="3626" y="2757"/>
                </a:lnTo>
                <a:lnTo>
                  <a:pt x="3560" y="2774"/>
                </a:lnTo>
                <a:lnTo>
                  <a:pt x="3501" y="2790"/>
                </a:lnTo>
                <a:lnTo>
                  <a:pt x="3434" y="2807"/>
                </a:lnTo>
                <a:lnTo>
                  <a:pt x="3367" y="2824"/>
                </a:lnTo>
                <a:lnTo>
                  <a:pt x="3301" y="2840"/>
                </a:lnTo>
                <a:lnTo>
                  <a:pt x="3242" y="2857"/>
                </a:lnTo>
                <a:lnTo>
                  <a:pt x="3175" y="2874"/>
                </a:lnTo>
                <a:lnTo>
                  <a:pt x="3108" y="2891"/>
                </a:lnTo>
                <a:lnTo>
                  <a:pt x="3050" y="2916"/>
                </a:lnTo>
                <a:lnTo>
                  <a:pt x="2983" y="2932"/>
                </a:lnTo>
                <a:lnTo>
                  <a:pt x="2916" y="2957"/>
                </a:lnTo>
                <a:lnTo>
                  <a:pt x="2858" y="2982"/>
                </a:lnTo>
                <a:lnTo>
                  <a:pt x="2791" y="2999"/>
                </a:lnTo>
                <a:lnTo>
                  <a:pt x="2732" y="3024"/>
                </a:lnTo>
                <a:lnTo>
                  <a:pt x="2666" y="3049"/>
                </a:lnTo>
                <a:lnTo>
                  <a:pt x="2607" y="3074"/>
                </a:lnTo>
                <a:lnTo>
                  <a:pt x="2540" y="3091"/>
                </a:lnTo>
                <a:lnTo>
                  <a:pt x="2473" y="3116"/>
                </a:lnTo>
                <a:lnTo>
                  <a:pt x="2415" y="3141"/>
                </a:lnTo>
                <a:lnTo>
                  <a:pt x="2348" y="3175"/>
                </a:lnTo>
                <a:lnTo>
                  <a:pt x="2290" y="3200"/>
                </a:lnTo>
                <a:lnTo>
                  <a:pt x="2223" y="3225"/>
                </a:lnTo>
                <a:lnTo>
                  <a:pt x="2164" y="3250"/>
                </a:lnTo>
                <a:lnTo>
                  <a:pt x="2098" y="3275"/>
                </a:lnTo>
                <a:lnTo>
                  <a:pt x="2039" y="3308"/>
                </a:lnTo>
                <a:lnTo>
                  <a:pt x="1972" y="3333"/>
                </a:lnTo>
                <a:lnTo>
                  <a:pt x="1914" y="3367"/>
                </a:lnTo>
                <a:lnTo>
                  <a:pt x="1847" y="3392"/>
                </a:lnTo>
                <a:lnTo>
                  <a:pt x="1788" y="3425"/>
                </a:lnTo>
                <a:lnTo>
                  <a:pt x="1722" y="3450"/>
                </a:lnTo>
                <a:lnTo>
                  <a:pt x="1663" y="3484"/>
                </a:lnTo>
                <a:lnTo>
                  <a:pt x="1596" y="3517"/>
                </a:lnTo>
                <a:lnTo>
                  <a:pt x="1538" y="3551"/>
                </a:lnTo>
                <a:lnTo>
                  <a:pt x="1471" y="3576"/>
                </a:lnTo>
                <a:lnTo>
                  <a:pt x="1413" y="3609"/>
                </a:lnTo>
                <a:lnTo>
                  <a:pt x="1346" y="3642"/>
                </a:lnTo>
                <a:lnTo>
                  <a:pt x="1287" y="3676"/>
                </a:lnTo>
                <a:lnTo>
                  <a:pt x="1220" y="3718"/>
                </a:lnTo>
                <a:lnTo>
                  <a:pt x="1154" y="3751"/>
                </a:lnTo>
                <a:lnTo>
                  <a:pt x="1137" y="3759"/>
                </a:lnTo>
                <a:lnTo>
                  <a:pt x="1112" y="3776"/>
                </a:lnTo>
                <a:lnTo>
                  <a:pt x="1053" y="3801"/>
                </a:lnTo>
                <a:lnTo>
                  <a:pt x="936" y="3860"/>
                </a:lnTo>
                <a:lnTo>
                  <a:pt x="870" y="3885"/>
                </a:lnTo>
                <a:lnTo>
                  <a:pt x="803" y="3926"/>
                </a:lnTo>
                <a:lnTo>
                  <a:pt x="769" y="3935"/>
                </a:lnTo>
                <a:lnTo>
                  <a:pt x="736" y="3960"/>
                </a:lnTo>
                <a:lnTo>
                  <a:pt x="702" y="3977"/>
                </a:lnTo>
                <a:lnTo>
                  <a:pt x="677" y="3993"/>
                </a:lnTo>
                <a:lnTo>
                  <a:pt x="644" y="4010"/>
                </a:lnTo>
                <a:lnTo>
                  <a:pt x="611" y="4027"/>
                </a:lnTo>
                <a:lnTo>
                  <a:pt x="577" y="4052"/>
                </a:lnTo>
                <a:lnTo>
                  <a:pt x="552" y="4069"/>
                </a:lnTo>
                <a:lnTo>
                  <a:pt x="519" y="4085"/>
                </a:lnTo>
                <a:lnTo>
                  <a:pt x="494" y="4110"/>
                </a:lnTo>
                <a:lnTo>
                  <a:pt x="469" y="4127"/>
                </a:lnTo>
                <a:lnTo>
                  <a:pt x="452" y="4135"/>
                </a:lnTo>
                <a:lnTo>
                  <a:pt x="443" y="4152"/>
                </a:lnTo>
                <a:lnTo>
                  <a:pt x="435" y="4160"/>
                </a:lnTo>
                <a:lnTo>
                  <a:pt x="418" y="4169"/>
                </a:lnTo>
                <a:lnTo>
                  <a:pt x="410" y="4177"/>
                </a:lnTo>
                <a:lnTo>
                  <a:pt x="402" y="4185"/>
                </a:lnTo>
                <a:lnTo>
                  <a:pt x="393" y="4194"/>
                </a:lnTo>
                <a:lnTo>
                  <a:pt x="385" y="4202"/>
                </a:lnTo>
                <a:lnTo>
                  <a:pt x="377" y="4219"/>
                </a:lnTo>
                <a:lnTo>
                  <a:pt x="368" y="4227"/>
                </a:lnTo>
                <a:lnTo>
                  <a:pt x="360" y="4236"/>
                </a:lnTo>
                <a:lnTo>
                  <a:pt x="352" y="4244"/>
                </a:lnTo>
                <a:lnTo>
                  <a:pt x="343" y="4252"/>
                </a:lnTo>
                <a:lnTo>
                  <a:pt x="343" y="4252"/>
                </a:lnTo>
                <a:lnTo>
                  <a:pt x="343" y="4261"/>
                </a:lnTo>
                <a:lnTo>
                  <a:pt x="343" y="4269"/>
                </a:lnTo>
                <a:lnTo>
                  <a:pt x="343" y="4277"/>
                </a:lnTo>
                <a:lnTo>
                  <a:pt x="343" y="4286"/>
                </a:lnTo>
                <a:lnTo>
                  <a:pt x="343" y="4302"/>
                </a:lnTo>
                <a:lnTo>
                  <a:pt x="335" y="4311"/>
                </a:lnTo>
                <a:lnTo>
                  <a:pt x="335" y="4327"/>
                </a:lnTo>
                <a:lnTo>
                  <a:pt x="335" y="4344"/>
                </a:lnTo>
                <a:lnTo>
                  <a:pt x="335" y="4353"/>
                </a:lnTo>
                <a:lnTo>
                  <a:pt x="335" y="4369"/>
                </a:lnTo>
                <a:lnTo>
                  <a:pt x="335" y="4378"/>
                </a:lnTo>
                <a:lnTo>
                  <a:pt x="335" y="4453"/>
                </a:lnTo>
                <a:lnTo>
                  <a:pt x="335" y="4461"/>
                </a:lnTo>
                <a:lnTo>
                  <a:pt x="335" y="4470"/>
                </a:lnTo>
                <a:lnTo>
                  <a:pt x="335" y="4478"/>
                </a:lnTo>
                <a:lnTo>
                  <a:pt x="335" y="4495"/>
                </a:lnTo>
                <a:lnTo>
                  <a:pt x="335" y="4503"/>
                </a:lnTo>
                <a:lnTo>
                  <a:pt x="335" y="4511"/>
                </a:lnTo>
                <a:lnTo>
                  <a:pt x="335" y="4520"/>
                </a:lnTo>
                <a:lnTo>
                  <a:pt x="335" y="4528"/>
                </a:lnTo>
                <a:lnTo>
                  <a:pt x="335" y="4536"/>
                </a:lnTo>
                <a:lnTo>
                  <a:pt x="343" y="4545"/>
                </a:lnTo>
                <a:lnTo>
                  <a:pt x="343" y="4553"/>
                </a:lnTo>
                <a:lnTo>
                  <a:pt x="352" y="4561"/>
                </a:lnTo>
                <a:lnTo>
                  <a:pt x="360" y="4570"/>
                </a:lnTo>
                <a:lnTo>
                  <a:pt x="368" y="4586"/>
                </a:lnTo>
                <a:lnTo>
                  <a:pt x="377" y="4595"/>
                </a:lnTo>
                <a:lnTo>
                  <a:pt x="385" y="4603"/>
                </a:lnTo>
                <a:lnTo>
                  <a:pt x="393" y="4612"/>
                </a:lnTo>
                <a:lnTo>
                  <a:pt x="402" y="4620"/>
                </a:lnTo>
                <a:lnTo>
                  <a:pt x="410" y="4628"/>
                </a:lnTo>
                <a:lnTo>
                  <a:pt x="427" y="4637"/>
                </a:lnTo>
                <a:lnTo>
                  <a:pt x="435" y="4645"/>
                </a:lnTo>
                <a:lnTo>
                  <a:pt x="443" y="4653"/>
                </a:lnTo>
                <a:lnTo>
                  <a:pt x="460" y="4662"/>
                </a:lnTo>
                <a:lnTo>
                  <a:pt x="469" y="4670"/>
                </a:lnTo>
                <a:lnTo>
                  <a:pt x="485" y="4678"/>
                </a:lnTo>
                <a:lnTo>
                  <a:pt x="502" y="4695"/>
                </a:lnTo>
                <a:lnTo>
                  <a:pt x="510" y="4703"/>
                </a:lnTo>
                <a:lnTo>
                  <a:pt x="527" y="4712"/>
                </a:lnTo>
                <a:lnTo>
                  <a:pt x="544" y="4720"/>
                </a:lnTo>
                <a:lnTo>
                  <a:pt x="560" y="4728"/>
                </a:lnTo>
                <a:lnTo>
                  <a:pt x="569" y="4728"/>
                </a:lnTo>
                <a:lnTo>
                  <a:pt x="577" y="4728"/>
                </a:lnTo>
                <a:lnTo>
                  <a:pt x="594" y="4737"/>
                </a:lnTo>
                <a:lnTo>
                  <a:pt x="594" y="4737"/>
                </a:lnTo>
                <a:lnTo>
                  <a:pt x="611" y="4745"/>
                </a:lnTo>
                <a:lnTo>
                  <a:pt x="627" y="4754"/>
                </a:lnTo>
                <a:lnTo>
                  <a:pt x="644" y="4762"/>
                </a:lnTo>
                <a:lnTo>
                  <a:pt x="661" y="4770"/>
                </a:lnTo>
                <a:lnTo>
                  <a:pt x="661" y="4770"/>
                </a:lnTo>
                <a:lnTo>
                  <a:pt x="702" y="4787"/>
                </a:lnTo>
                <a:lnTo>
                  <a:pt x="744" y="4795"/>
                </a:lnTo>
                <a:lnTo>
                  <a:pt x="778" y="4812"/>
                </a:lnTo>
                <a:lnTo>
                  <a:pt x="819" y="4829"/>
                </a:lnTo>
                <a:lnTo>
                  <a:pt x="861" y="4837"/>
                </a:lnTo>
                <a:lnTo>
                  <a:pt x="903" y="4854"/>
                </a:lnTo>
                <a:lnTo>
                  <a:pt x="953" y="4862"/>
                </a:lnTo>
                <a:lnTo>
                  <a:pt x="995" y="4879"/>
                </a:lnTo>
                <a:lnTo>
                  <a:pt x="1037" y="4887"/>
                </a:lnTo>
                <a:lnTo>
                  <a:pt x="1087" y="4896"/>
                </a:lnTo>
                <a:lnTo>
                  <a:pt x="1128" y="4912"/>
                </a:lnTo>
                <a:lnTo>
                  <a:pt x="1179" y="4921"/>
                </a:lnTo>
                <a:lnTo>
                  <a:pt x="1220" y="4929"/>
                </a:lnTo>
                <a:lnTo>
                  <a:pt x="1271" y="4937"/>
                </a:lnTo>
                <a:lnTo>
                  <a:pt x="1312" y="4946"/>
                </a:lnTo>
                <a:lnTo>
                  <a:pt x="1362" y="4946"/>
                </a:lnTo>
                <a:lnTo>
                  <a:pt x="1404" y="4954"/>
                </a:lnTo>
                <a:lnTo>
                  <a:pt x="1454" y="4962"/>
                </a:lnTo>
                <a:lnTo>
                  <a:pt x="1496" y="4971"/>
                </a:lnTo>
                <a:lnTo>
                  <a:pt x="1546" y="4971"/>
                </a:lnTo>
                <a:lnTo>
                  <a:pt x="1588" y="4971"/>
                </a:lnTo>
                <a:lnTo>
                  <a:pt x="1630" y="4971"/>
                </a:lnTo>
                <a:lnTo>
                  <a:pt x="1671" y="4971"/>
                </a:lnTo>
                <a:lnTo>
                  <a:pt x="1713" y="4971"/>
                </a:lnTo>
                <a:lnTo>
                  <a:pt x="1755" y="4971"/>
                </a:lnTo>
                <a:lnTo>
                  <a:pt x="1797" y="4971"/>
                </a:lnTo>
                <a:lnTo>
                  <a:pt x="1839" y="4971"/>
                </a:lnTo>
                <a:lnTo>
                  <a:pt x="1872" y="4971"/>
                </a:lnTo>
                <a:lnTo>
                  <a:pt x="2189" y="4971"/>
                </a:lnTo>
                <a:lnTo>
                  <a:pt x="2340" y="4962"/>
                </a:lnTo>
                <a:lnTo>
                  <a:pt x="2398" y="4954"/>
                </a:lnTo>
                <a:lnTo>
                  <a:pt x="2465" y="4954"/>
                </a:lnTo>
                <a:lnTo>
                  <a:pt x="2582" y="4937"/>
                </a:lnTo>
                <a:lnTo>
                  <a:pt x="2682" y="4929"/>
                </a:lnTo>
                <a:lnTo>
                  <a:pt x="2774" y="4921"/>
                </a:lnTo>
                <a:lnTo>
                  <a:pt x="2858" y="4912"/>
                </a:lnTo>
                <a:lnTo>
                  <a:pt x="2933" y="4904"/>
                </a:lnTo>
                <a:lnTo>
                  <a:pt x="3008" y="4896"/>
                </a:lnTo>
                <a:lnTo>
                  <a:pt x="3067" y="4912"/>
                </a:lnTo>
                <a:lnTo>
                  <a:pt x="3142" y="4896"/>
                </a:lnTo>
                <a:lnTo>
                  <a:pt x="3225" y="4879"/>
                </a:lnTo>
                <a:lnTo>
                  <a:pt x="3317" y="4862"/>
                </a:lnTo>
                <a:lnTo>
                  <a:pt x="3526" y="4829"/>
                </a:lnTo>
                <a:lnTo>
                  <a:pt x="3802" y="4779"/>
                </a:lnTo>
                <a:lnTo>
                  <a:pt x="3927" y="4854"/>
                </a:lnTo>
                <a:lnTo>
                  <a:pt x="3844" y="4971"/>
                </a:lnTo>
                <a:lnTo>
                  <a:pt x="3568" y="5029"/>
                </a:lnTo>
                <a:lnTo>
                  <a:pt x="3359" y="5079"/>
                </a:lnTo>
                <a:lnTo>
                  <a:pt x="3267" y="5096"/>
                </a:lnTo>
                <a:lnTo>
                  <a:pt x="3184" y="5113"/>
                </a:lnTo>
                <a:lnTo>
                  <a:pt x="3108" y="5129"/>
                </a:lnTo>
                <a:lnTo>
                  <a:pt x="3033" y="5138"/>
                </a:lnTo>
                <a:lnTo>
                  <a:pt x="2950" y="5155"/>
                </a:lnTo>
                <a:lnTo>
                  <a:pt x="2874" y="5171"/>
                </a:lnTo>
                <a:lnTo>
                  <a:pt x="2791" y="5180"/>
                </a:lnTo>
                <a:lnTo>
                  <a:pt x="2691" y="5196"/>
                </a:lnTo>
                <a:lnTo>
                  <a:pt x="2590" y="5205"/>
                </a:lnTo>
                <a:lnTo>
                  <a:pt x="2473" y="5221"/>
                </a:lnTo>
                <a:lnTo>
                  <a:pt x="2407" y="5230"/>
                </a:lnTo>
                <a:lnTo>
                  <a:pt x="2340" y="5230"/>
                </a:lnTo>
                <a:lnTo>
                  <a:pt x="2198" y="5255"/>
                </a:lnTo>
                <a:lnTo>
                  <a:pt x="2173" y="5255"/>
                </a:lnTo>
                <a:lnTo>
                  <a:pt x="2148" y="5255"/>
                </a:lnTo>
                <a:lnTo>
                  <a:pt x="1730" y="5255"/>
                </a:lnTo>
                <a:lnTo>
                  <a:pt x="1688" y="5255"/>
                </a:lnTo>
                <a:lnTo>
                  <a:pt x="1646" y="5255"/>
                </a:lnTo>
                <a:lnTo>
                  <a:pt x="1596" y="5255"/>
                </a:lnTo>
                <a:lnTo>
                  <a:pt x="1555" y="5255"/>
                </a:lnTo>
                <a:lnTo>
                  <a:pt x="1504" y="5255"/>
                </a:lnTo>
                <a:lnTo>
                  <a:pt x="1454" y="5255"/>
                </a:lnTo>
                <a:lnTo>
                  <a:pt x="1413" y="5255"/>
                </a:lnTo>
                <a:lnTo>
                  <a:pt x="1362" y="5246"/>
                </a:lnTo>
                <a:lnTo>
                  <a:pt x="1312" y="5238"/>
                </a:lnTo>
                <a:lnTo>
                  <a:pt x="1262" y="5238"/>
                </a:lnTo>
                <a:lnTo>
                  <a:pt x="1212" y="5230"/>
                </a:lnTo>
                <a:lnTo>
                  <a:pt x="1162" y="5221"/>
                </a:lnTo>
                <a:lnTo>
                  <a:pt x="1112" y="5213"/>
                </a:lnTo>
                <a:lnTo>
                  <a:pt x="1062" y="5205"/>
                </a:lnTo>
                <a:lnTo>
                  <a:pt x="1012" y="5196"/>
                </a:lnTo>
                <a:lnTo>
                  <a:pt x="961" y="5180"/>
                </a:lnTo>
                <a:lnTo>
                  <a:pt x="911" y="5171"/>
                </a:lnTo>
                <a:lnTo>
                  <a:pt x="861" y="5163"/>
                </a:lnTo>
                <a:lnTo>
                  <a:pt x="819" y="5146"/>
                </a:lnTo>
                <a:lnTo>
                  <a:pt x="769" y="5138"/>
                </a:lnTo>
                <a:lnTo>
                  <a:pt x="719" y="5121"/>
                </a:lnTo>
                <a:lnTo>
                  <a:pt x="677" y="5113"/>
                </a:lnTo>
                <a:lnTo>
                  <a:pt x="627" y="5096"/>
                </a:lnTo>
                <a:lnTo>
                  <a:pt x="585" y="5079"/>
                </a:lnTo>
                <a:lnTo>
                  <a:pt x="544" y="5063"/>
                </a:lnTo>
                <a:lnTo>
                  <a:pt x="519" y="5054"/>
                </a:lnTo>
                <a:lnTo>
                  <a:pt x="494" y="5046"/>
                </a:lnTo>
                <a:lnTo>
                  <a:pt x="477" y="5029"/>
                </a:lnTo>
                <a:lnTo>
                  <a:pt x="452" y="5021"/>
                </a:lnTo>
                <a:lnTo>
                  <a:pt x="435" y="5013"/>
                </a:lnTo>
                <a:lnTo>
                  <a:pt x="427" y="5013"/>
                </a:lnTo>
                <a:lnTo>
                  <a:pt x="410" y="5004"/>
                </a:lnTo>
                <a:lnTo>
                  <a:pt x="393" y="4996"/>
                </a:lnTo>
                <a:lnTo>
                  <a:pt x="368" y="4987"/>
                </a:lnTo>
                <a:lnTo>
                  <a:pt x="352" y="4971"/>
                </a:lnTo>
                <a:lnTo>
                  <a:pt x="335" y="4962"/>
                </a:lnTo>
                <a:lnTo>
                  <a:pt x="310" y="4954"/>
                </a:lnTo>
                <a:lnTo>
                  <a:pt x="293" y="4937"/>
                </a:lnTo>
                <a:lnTo>
                  <a:pt x="276" y="4929"/>
                </a:lnTo>
                <a:lnTo>
                  <a:pt x="260" y="4912"/>
                </a:lnTo>
                <a:lnTo>
                  <a:pt x="243" y="4904"/>
                </a:lnTo>
                <a:lnTo>
                  <a:pt x="226" y="4887"/>
                </a:lnTo>
                <a:lnTo>
                  <a:pt x="201" y="4870"/>
                </a:lnTo>
                <a:lnTo>
                  <a:pt x="201" y="4870"/>
                </a:lnTo>
                <a:lnTo>
                  <a:pt x="184" y="4862"/>
                </a:lnTo>
                <a:lnTo>
                  <a:pt x="176" y="4845"/>
                </a:lnTo>
                <a:lnTo>
                  <a:pt x="159" y="4829"/>
                </a:lnTo>
                <a:lnTo>
                  <a:pt x="143" y="4812"/>
                </a:lnTo>
                <a:lnTo>
                  <a:pt x="126" y="4795"/>
                </a:lnTo>
                <a:lnTo>
                  <a:pt x="109" y="4779"/>
                </a:lnTo>
                <a:lnTo>
                  <a:pt x="101" y="4762"/>
                </a:lnTo>
                <a:lnTo>
                  <a:pt x="84" y="4745"/>
                </a:lnTo>
                <a:lnTo>
                  <a:pt x="76" y="4728"/>
                </a:lnTo>
                <a:lnTo>
                  <a:pt x="59" y="4703"/>
                </a:lnTo>
                <a:lnTo>
                  <a:pt x="51" y="4687"/>
                </a:lnTo>
                <a:lnTo>
                  <a:pt x="42" y="4670"/>
                </a:lnTo>
                <a:lnTo>
                  <a:pt x="34" y="4645"/>
                </a:lnTo>
                <a:lnTo>
                  <a:pt x="26" y="4628"/>
                </a:lnTo>
                <a:lnTo>
                  <a:pt x="17" y="4603"/>
                </a:lnTo>
                <a:lnTo>
                  <a:pt x="9" y="4586"/>
                </a:lnTo>
                <a:lnTo>
                  <a:pt x="1" y="4561"/>
                </a:lnTo>
                <a:lnTo>
                  <a:pt x="1" y="4536"/>
                </a:lnTo>
                <a:lnTo>
                  <a:pt x="1" y="4520"/>
                </a:lnTo>
                <a:lnTo>
                  <a:pt x="1" y="4495"/>
                </a:lnTo>
                <a:lnTo>
                  <a:pt x="1" y="4470"/>
                </a:lnTo>
                <a:lnTo>
                  <a:pt x="1" y="4403"/>
                </a:lnTo>
                <a:lnTo>
                  <a:pt x="1" y="4378"/>
                </a:lnTo>
                <a:lnTo>
                  <a:pt x="1" y="4353"/>
                </a:lnTo>
                <a:lnTo>
                  <a:pt x="1" y="4327"/>
                </a:lnTo>
                <a:lnTo>
                  <a:pt x="1" y="4302"/>
                </a:lnTo>
                <a:lnTo>
                  <a:pt x="9" y="4277"/>
                </a:lnTo>
                <a:lnTo>
                  <a:pt x="17" y="4252"/>
                </a:lnTo>
                <a:lnTo>
                  <a:pt x="26" y="4236"/>
                </a:lnTo>
                <a:lnTo>
                  <a:pt x="34" y="4211"/>
                </a:lnTo>
                <a:lnTo>
                  <a:pt x="42" y="4185"/>
                </a:lnTo>
                <a:lnTo>
                  <a:pt x="51" y="4169"/>
                </a:lnTo>
                <a:lnTo>
                  <a:pt x="59" y="4144"/>
                </a:lnTo>
                <a:lnTo>
                  <a:pt x="68" y="4127"/>
                </a:lnTo>
                <a:lnTo>
                  <a:pt x="76" y="4110"/>
                </a:lnTo>
                <a:lnTo>
                  <a:pt x="93" y="4094"/>
                </a:lnTo>
                <a:lnTo>
                  <a:pt x="101" y="4077"/>
                </a:lnTo>
                <a:lnTo>
                  <a:pt x="109" y="4060"/>
                </a:lnTo>
                <a:lnTo>
                  <a:pt x="126" y="4043"/>
                </a:lnTo>
                <a:lnTo>
                  <a:pt x="143" y="4027"/>
                </a:lnTo>
                <a:lnTo>
                  <a:pt x="151" y="4018"/>
                </a:lnTo>
                <a:lnTo>
                  <a:pt x="168" y="4002"/>
                </a:lnTo>
                <a:lnTo>
                  <a:pt x="176" y="3985"/>
                </a:lnTo>
                <a:lnTo>
                  <a:pt x="193" y="3968"/>
                </a:lnTo>
                <a:lnTo>
                  <a:pt x="210" y="3960"/>
                </a:lnTo>
                <a:lnTo>
                  <a:pt x="226" y="3943"/>
                </a:lnTo>
                <a:lnTo>
                  <a:pt x="243" y="3926"/>
                </a:lnTo>
                <a:lnTo>
                  <a:pt x="260" y="3918"/>
                </a:lnTo>
                <a:lnTo>
                  <a:pt x="268" y="3901"/>
                </a:lnTo>
                <a:lnTo>
                  <a:pt x="301" y="3876"/>
                </a:lnTo>
                <a:lnTo>
                  <a:pt x="335" y="3851"/>
                </a:lnTo>
                <a:lnTo>
                  <a:pt x="368" y="3826"/>
                </a:lnTo>
                <a:lnTo>
                  <a:pt x="402" y="3810"/>
                </a:lnTo>
                <a:lnTo>
                  <a:pt x="443" y="3784"/>
                </a:lnTo>
                <a:lnTo>
                  <a:pt x="477" y="3759"/>
                </a:lnTo>
                <a:lnTo>
                  <a:pt x="510" y="3743"/>
                </a:lnTo>
                <a:lnTo>
                  <a:pt x="544" y="3718"/>
                </a:lnTo>
                <a:lnTo>
                  <a:pt x="585" y="3701"/>
                </a:lnTo>
                <a:lnTo>
                  <a:pt x="619" y="3676"/>
                </a:lnTo>
                <a:lnTo>
                  <a:pt x="652" y="3659"/>
                </a:lnTo>
                <a:lnTo>
                  <a:pt x="719" y="3626"/>
                </a:lnTo>
                <a:lnTo>
                  <a:pt x="786" y="3592"/>
                </a:lnTo>
                <a:lnTo>
                  <a:pt x="903" y="3534"/>
                </a:lnTo>
                <a:lnTo>
                  <a:pt x="953" y="3509"/>
                </a:lnTo>
                <a:lnTo>
                  <a:pt x="978" y="3492"/>
                </a:lnTo>
                <a:lnTo>
                  <a:pt x="995" y="3484"/>
                </a:lnTo>
                <a:lnTo>
                  <a:pt x="1062" y="3450"/>
                </a:lnTo>
                <a:lnTo>
                  <a:pt x="1128" y="3417"/>
                </a:lnTo>
                <a:lnTo>
                  <a:pt x="1187" y="3383"/>
                </a:lnTo>
                <a:lnTo>
                  <a:pt x="1254" y="3342"/>
                </a:lnTo>
                <a:lnTo>
                  <a:pt x="1321" y="3308"/>
                </a:lnTo>
                <a:lnTo>
                  <a:pt x="1379" y="3275"/>
                </a:lnTo>
                <a:lnTo>
                  <a:pt x="1446" y="3241"/>
                </a:lnTo>
                <a:lnTo>
                  <a:pt x="1513" y="3208"/>
                </a:lnTo>
                <a:lnTo>
                  <a:pt x="1571" y="3183"/>
                </a:lnTo>
                <a:lnTo>
                  <a:pt x="1638" y="3150"/>
                </a:lnTo>
                <a:lnTo>
                  <a:pt x="1705" y="3116"/>
                </a:lnTo>
                <a:lnTo>
                  <a:pt x="1763" y="3083"/>
                </a:lnTo>
                <a:lnTo>
                  <a:pt x="1830" y="3058"/>
                </a:lnTo>
                <a:lnTo>
                  <a:pt x="1897" y="3024"/>
                </a:lnTo>
                <a:lnTo>
                  <a:pt x="1956" y="2999"/>
                </a:lnTo>
                <a:lnTo>
                  <a:pt x="2022" y="2966"/>
                </a:lnTo>
                <a:lnTo>
                  <a:pt x="2089" y="2941"/>
                </a:lnTo>
                <a:lnTo>
                  <a:pt x="2156" y="2907"/>
                </a:lnTo>
                <a:lnTo>
                  <a:pt x="2215" y="2882"/>
                </a:lnTo>
                <a:lnTo>
                  <a:pt x="2281" y="2857"/>
                </a:lnTo>
                <a:lnTo>
                  <a:pt x="2348" y="2832"/>
                </a:lnTo>
                <a:lnTo>
                  <a:pt x="2415" y="2799"/>
                </a:lnTo>
                <a:lnTo>
                  <a:pt x="2473" y="2774"/>
                </a:lnTo>
                <a:lnTo>
                  <a:pt x="2540" y="2749"/>
                </a:lnTo>
                <a:lnTo>
                  <a:pt x="2607" y="2724"/>
                </a:lnTo>
                <a:lnTo>
                  <a:pt x="2674" y="2707"/>
                </a:lnTo>
                <a:lnTo>
                  <a:pt x="2741" y="2682"/>
                </a:lnTo>
                <a:lnTo>
                  <a:pt x="2808" y="2657"/>
                </a:lnTo>
                <a:lnTo>
                  <a:pt x="2866" y="2632"/>
                </a:lnTo>
                <a:lnTo>
                  <a:pt x="2933" y="2615"/>
                </a:lnTo>
                <a:lnTo>
                  <a:pt x="3000" y="2590"/>
                </a:lnTo>
                <a:lnTo>
                  <a:pt x="3067" y="2565"/>
                </a:lnTo>
                <a:lnTo>
                  <a:pt x="3133" y="2548"/>
                </a:lnTo>
                <a:lnTo>
                  <a:pt x="3200" y="2531"/>
                </a:lnTo>
                <a:lnTo>
                  <a:pt x="3267" y="2506"/>
                </a:lnTo>
                <a:lnTo>
                  <a:pt x="3334" y="2490"/>
                </a:lnTo>
                <a:lnTo>
                  <a:pt x="3401" y="2473"/>
                </a:lnTo>
                <a:lnTo>
                  <a:pt x="3476" y="2456"/>
                </a:lnTo>
                <a:lnTo>
                  <a:pt x="3543" y="2439"/>
                </a:lnTo>
                <a:lnTo>
                  <a:pt x="3610" y="2423"/>
                </a:lnTo>
                <a:lnTo>
                  <a:pt x="3676" y="2406"/>
                </a:lnTo>
                <a:lnTo>
                  <a:pt x="3743" y="2389"/>
                </a:lnTo>
                <a:lnTo>
                  <a:pt x="3810" y="2373"/>
                </a:lnTo>
                <a:lnTo>
                  <a:pt x="3885" y="2364"/>
                </a:lnTo>
                <a:lnTo>
                  <a:pt x="3952" y="2348"/>
                </a:lnTo>
                <a:lnTo>
                  <a:pt x="4019" y="2331"/>
                </a:lnTo>
                <a:lnTo>
                  <a:pt x="4086" y="2323"/>
                </a:lnTo>
                <a:lnTo>
                  <a:pt x="4119" y="2323"/>
                </a:lnTo>
                <a:lnTo>
                  <a:pt x="4036" y="2306"/>
                </a:lnTo>
                <a:lnTo>
                  <a:pt x="3952" y="2281"/>
                </a:lnTo>
                <a:lnTo>
                  <a:pt x="3860" y="2256"/>
                </a:lnTo>
                <a:lnTo>
                  <a:pt x="3768" y="2231"/>
                </a:lnTo>
                <a:lnTo>
                  <a:pt x="3668" y="2206"/>
                </a:lnTo>
                <a:lnTo>
                  <a:pt x="3568" y="2180"/>
                </a:lnTo>
                <a:lnTo>
                  <a:pt x="3518" y="2164"/>
                </a:lnTo>
                <a:lnTo>
                  <a:pt x="3459" y="2147"/>
                </a:lnTo>
                <a:lnTo>
                  <a:pt x="3409" y="2130"/>
                </a:lnTo>
                <a:lnTo>
                  <a:pt x="3359" y="2114"/>
                </a:lnTo>
                <a:lnTo>
                  <a:pt x="3301" y="2097"/>
                </a:lnTo>
                <a:lnTo>
                  <a:pt x="3250" y="2080"/>
                </a:lnTo>
                <a:lnTo>
                  <a:pt x="3192" y="2064"/>
                </a:lnTo>
                <a:lnTo>
                  <a:pt x="3133" y="2047"/>
                </a:lnTo>
                <a:lnTo>
                  <a:pt x="3083" y="2022"/>
                </a:lnTo>
                <a:lnTo>
                  <a:pt x="3025" y="2005"/>
                </a:lnTo>
                <a:lnTo>
                  <a:pt x="2975" y="1980"/>
                </a:lnTo>
                <a:lnTo>
                  <a:pt x="2916" y="1963"/>
                </a:lnTo>
                <a:lnTo>
                  <a:pt x="2866" y="1938"/>
                </a:lnTo>
                <a:lnTo>
                  <a:pt x="2808" y="1922"/>
                </a:lnTo>
                <a:lnTo>
                  <a:pt x="2758" y="1896"/>
                </a:lnTo>
                <a:lnTo>
                  <a:pt x="2699" y="1871"/>
                </a:lnTo>
                <a:lnTo>
                  <a:pt x="2649" y="1846"/>
                </a:lnTo>
                <a:lnTo>
                  <a:pt x="2590" y="1821"/>
                </a:lnTo>
                <a:lnTo>
                  <a:pt x="2540" y="1796"/>
                </a:lnTo>
                <a:lnTo>
                  <a:pt x="2490" y="1771"/>
                </a:lnTo>
                <a:lnTo>
                  <a:pt x="2440" y="1738"/>
                </a:lnTo>
                <a:lnTo>
                  <a:pt x="2390" y="1713"/>
                </a:lnTo>
                <a:lnTo>
                  <a:pt x="2340" y="1679"/>
                </a:lnTo>
                <a:lnTo>
                  <a:pt x="2315" y="1671"/>
                </a:lnTo>
                <a:lnTo>
                  <a:pt x="2290" y="1654"/>
                </a:lnTo>
                <a:lnTo>
                  <a:pt x="2265" y="1637"/>
                </a:lnTo>
                <a:lnTo>
                  <a:pt x="2240" y="1621"/>
                </a:lnTo>
                <a:lnTo>
                  <a:pt x="2215" y="1604"/>
                </a:lnTo>
                <a:lnTo>
                  <a:pt x="2189" y="1587"/>
                </a:lnTo>
                <a:lnTo>
                  <a:pt x="2164" y="1571"/>
                </a:lnTo>
                <a:lnTo>
                  <a:pt x="2148" y="1554"/>
                </a:lnTo>
                <a:lnTo>
                  <a:pt x="2123" y="1537"/>
                </a:lnTo>
                <a:lnTo>
                  <a:pt x="2098" y="1521"/>
                </a:lnTo>
                <a:lnTo>
                  <a:pt x="2072" y="1504"/>
                </a:lnTo>
                <a:lnTo>
                  <a:pt x="2056" y="1487"/>
                </a:lnTo>
                <a:lnTo>
                  <a:pt x="2031" y="1470"/>
                </a:lnTo>
                <a:lnTo>
                  <a:pt x="2014" y="1454"/>
                </a:lnTo>
                <a:lnTo>
                  <a:pt x="1989" y="1429"/>
                </a:lnTo>
                <a:lnTo>
                  <a:pt x="1972" y="1412"/>
                </a:lnTo>
                <a:lnTo>
                  <a:pt x="1947" y="1395"/>
                </a:lnTo>
                <a:lnTo>
                  <a:pt x="1930" y="1370"/>
                </a:lnTo>
                <a:lnTo>
                  <a:pt x="1905" y="1353"/>
                </a:lnTo>
                <a:lnTo>
                  <a:pt x="1889" y="1328"/>
                </a:lnTo>
                <a:lnTo>
                  <a:pt x="1872" y="1312"/>
                </a:lnTo>
                <a:lnTo>
                  <a:pt x="1855" y="1287"/>
                </a:lnTo>
                <a:lnTo>
                  <a:pt x="1839" y="1270"/>
                </a:lnTo>
                <a:lnTo>
                  <a:pt x="1822" y="1245"/>
                </a:lnTo>
                <a:lnTo>
                  <a:pt x="1797" y="1228"/>
                </a:lnTo>
                <a:lnTo>
                  <a:pt x="1780" y="1203"/>
                </a:lnTo>
                <a:lnTo>
                  <a:pt x="1763" y="1178"/>
                </a:lnTo>
                <a:lnTo>
                  <a:pt x="1755" y="1161"/>
                </a:lnTo>
                <a:lnTo>
                  <a:pt x="1738" y="1136"/>
                </a:lnTo>
                <a:lnTo>
                  <a:pt x="1722" y="1111"/>
                </a:lnTo>
                <a:lnTo>
                  <a:pt x="1705" y="1086"/>
                </a:lnTo>
                <a:lnTo>
                  <a:pt x="1697" y="1061"/>
                </a:lnTo>
                <a:lnTo>
                  <a:pt x="1680" y="1036"/>
                </a:lnTo>
                <a:lnTo>
                  <a:pt x="1671" y="1011"/>
                </a:lnTo>
                <a:lnTo>
                  <a:pt x="1655" y="986"/>
                </a:lnTo>
                <a:lnTo>
                  <a:pt x="1646" y="961"/>
                </a:lnTo>
                <a:lnTo>
                  <a:pt x="1638" y="936"/>
                </a:lnTo>
                <a:lnTo>
                  <a:pt x="1630" y="911"/>
                </a:lnTo>
                <a:lnTo>
                  <a:pt x="1613" y="886"/>
                </a:lnTo>
                <a:lnTo>
                  <a:pt x="1613" y="852"/>
                </a:lnTo>
                <a:lnTo>
                  <a:pt x="1605" y="827"/>
                </a:lnTo>
                <a:lnTo>
                  <a:pt x="1596" y="802"/>
                </a:lnTo>
                <a:lnTo>
                  <a:pt x="1588" y="769"/>
                </a:lnTo>
                <a:lnTo>
                  <a:pt x="1580" y="744"/>
                </a:lnTo>
                <a:lnTo>
                  <a:pt x="1580" y="719"/>
                </a:lnTo>
                <a:lnTo>
                  <a:pt x="1580" y="685"/>
                </a:lnTo>
                <a:lnTo>
                  <a:pt x="1580" y="660"/>
                </a:lnTo>
                <a:lnTo>
                  <a:pt x="1580" y="627"/>
                </a:lnTo>
                <a:lnTo>
                  <a:pt x="1580" y="510"/>
                </a:lnTo>
                <a:lnTo>
                  <a:pt x="1580" y="476"/>
                </a:lnTo>
                <a:lnTo>
                  <a:pt x="1580" y="443"/>
                </a:lnTo>
                <a:lnTo>
                  <a:pt x="1580" y="426"/>
                </a:lnTo>
                <a:lnTo>
                  <a:pt x="1580" y="409"/>
                </a:lnTo>
                <a:lnTo>
                  <a:pt x="1580" y="401"/>
                </a:lnTo>
                <a:lnTo>
                  <a:pt x="1580" y="384"/>
                </a:lnTo>
                <a:lnTo>
                  <a:pt x="1580" y="368"/>
                </a:lnTo>
                <a:lnTo>
                  <a:pt x="1588" y="351"/>
                </a:lnTo>
                <a:lnTo>
                  <a:pt x="1596" y="334"/>
                </a:lnTo>
                <a:lnTo>
                  <a:pt x="1605" y="326"/>
                </a:lnTo>
                <a:lnTo>
                  <a:pt x="1613" y="309"/>
                </a:lnTo>
                <a:lnTo>
                  <a:pt x="1621" y="301"/>
                </a:lnTo>
                <a:lnTo>
                  <a:pt x="1630" y="284"/>
                </a:lnTo>
                <a:lnTo>
                  <a:pt x="1638" y="267"/>
                </a:lnTo>
                <a:lnTo>
                  <a:pt x="1655" y="251"/>
                </a:lnTo>
                <a:lnTo>
                  <a:pt x="1671" y="226"/>
                </a:lnTo>
                <a:lnTo>
                  <a:pt x="1697" y="209"/>
                </a:lnTo>
                <a:lnTo>
                  <a:pt x="1713" y="192"/>
                </a:lnTo>
                <a:lnTo>
                  <a:pt x="1738" y="176"/>
                </a:lnTo>
                <a:lnTo>
                  <a:pt x="1763" y="167"/>
                </a:lnTo>
                <a:lnTo>
                  <a:pt x="1780" y="150"/>
                </a:lnTo>
                <a:lnTo>
                  <a:pt x="1805" y="142"/>
                </a:lnTo>
                <a:lnTo>
                  <a:pt x="1830" y="134"/>
                </a:lnTo>
                <a:lnTo>
                  <a:pt x="1847" y="125"/>
                </a:lnTo>
                <a:lnTo>
                  <a:pt x="1872" y="109"/>
                </a:lnTo>
                <a:lnTo>
                  <a:pt x="1897" y="100"/>
                </a:lnTo>
                <a:lnTo>
                  <a:pt x="1922" y="100"/>
                </a:lnTo>
                <a:lnTo>
                  <a:pt x="1930" y="100"/>
                </a:lnTo>
                <a:lnTo>
                  <a:pt x="1947" y="92"/>
                </a:lnTo>
                <a:lnTo>
                  <a:pt x="1972" y="84"/>
                </a:lnTo>
                <a:lnTo>
                  <a:pt x="1989" y="75"/>
                </a:lnTo>
                <a:lnTo>
                  <a:pt x="2014" y="75"/>
                </a:lnTo>
                <a:lnTo>
                  <a:pt x="2039" y="75"/>
                </a:lnTo>
                <a:lnTo>
                  <a:pt x="2064" y="75"/>
                </a:lnTo>
                <a:lnTo>
                  <a:pt x="2089" y="75"/>
                </a:lnTo>
                <a:lnTo>
                  <a:pt x="2114" y="75"/>
                </a:lnTo>
                <a:lnTo>
                  <a:pt x="2139" y="75"/>
                </a:lnTo>
                <a:lnTo>
                  <a:pt x="2189" y="67"/>
                </a:lnTo>
                <a:lnTo>
                  <a:pt x="2240" y="67"/>
                </a:lnTo>
                <a:lnTo>
                  <a:pt x="2290" y="67"/>
                </a:lnTo>
                <a:lnTo>
                  <a:pt x="2348" y="67"/>
                </a:lnTo>
                <a:lnTo>
                  <a:pt x="2390" y="67"/>
                </a:lnTo>
                <a:lnTo>
                  <a:pt x="2440" y="67"/>
                </a:lnTo>
                <a:lnTo>
                  <a:pt x="2624" y="67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3" name="Google Shape;893;p34"/>
          <p:cNvSpPr/>
          <p:nvPr/>
        </p:nvSpPr>
        <p:spPr>
          <a:xfrm>
            <a:off x="9014427" y="6062407"/>
            <a:ext cx="370943" cy="415995"/>
          </a:xfrm>
          <a:custGeom>
            <a:avLst/>
            <a:gdLst/>
            <a:ahLst/>
            <a:cxnLst/>
            <a:rect l="l" t="t" r="r" b="b"/>
            <a:pathLst>
              <a:path w="5640" h="6325" extrusionOk="0">
                <a:moveTo>
                  <a:pt x="1212" y="1162"/>
                </a:moveTo>
                <a:lnTo>
                  <a:pt x="1237" y="1162"/>
                </a:lnTo>
                <a:lnTo>
                  <a:pt x="1254" y="1162"/>
                </a:lnTo>
                <a:lnTo>
                  <a:pt x="1279" y="1162"/>
                </a:lnTo>
                <a:lnTo>
                  <a:pt x="1304" y="1162"/>
                </a:lnTo>
                <a:lnTo>
                  <a:pt x="1321" y="1162"/>
                </a:lnTo>
                <a:lnTo>
                  <a:pt x="1346" y="1162"/>
                </a:lnTo>
                <a:lnTo>
                  <a:pt x="1371" y="1162"/>
                </a:lnTo>
                <a:lnTo>
                  <a:pt x="1388" y="1171"/>
                </a:lnTo>
                <a:lnTo>
                  <a:pt x="1413" y="1179"/>
                </a:lnTo>
                <a:lnTo>
                  <a:pt x="1429" y="1179"/>
                </a:lnTo>
                <a:lnTo>
                  <a:pt x="1454" y="1187"/>
                </a:lnTo>
                <a:lnTo>
                  <a:pt x="1479" y="1196"/>
                </a:lnTo>
                <a:lnTo>
                  <a:pt x="1496" y="1204"/>
                </a:lnTo>
                <a:lnTo>
                  <a:pt x="1521" y="1212"/>
                </a:lnTo>
                <a:lnTo>
                  <a:pt x="1546" y="1221"/>
                </a:lnTo>
                <a:lnTo>
                  <a:pt x="1563" y="1237"/>
                </a:lnTo>
                <a:lnTo>
                  <a:pt x="1588" y="1246"/>
                </a:lnTo>
                <a:lnTo>
                  <a:pt x="1605" y="1254"/>
                </a:lnTo>
                <a:lnTo>
                  <a:pt x="1630" y="1271"/>
                </a:lnTo>
                <a:lnTo>
                  <a:pt x="1655" y="1279"/>
                </a:lnTo>
                <a:lnTo>
                  <a:pt x="1672" y="1296"/>
                </a:lnTo>
                <a:lnTo>
                  <a:pt x="1697" y="1304"/>
                </a:lnTo>
                <a:lnTo>
                  <a:pt x="1722" y="1321"/>
                </a:lnTo>
                <a:lnTo>
                  <a:pt x="1747" y="1338"/>
                </a:lnTo>
                <a:lnTo>
                  <a:pt x="1772" y="1354"/>
                </a:lnTo>
                <a:lnTo>
                  <a:pt x="1797" y="1371"/>
                </a:lnTo>
                <a:lnTo>
                  <a:pt x="1822" y="1396"/>
                </a:lnTo>
                <a:lnTo>
                  <a:pt x="1847" y="1413"/>
                </a:lnTo>
                <a:lnTo>
                  <a:pt x="1872" y="1430"/>
                </a:lnTo>
                <a:lnTo>
                  <a:pt x="1897" y="1455"/>
                </a:lnTo>
                <a:lnTo>
                  <a:pt x="1922" y="1471"/>
                </a:lnTo>
                <a:lnTo>
                  <a:pt x="1947" y="1488"/>
                </a:lnTo>
                <a:lnTo>
                  <a:pt x="1972" y="1513"/>
                </a:lnTo>
                <a:lnTo>
                  <a:pt x="1997" y="1530"/>
                </a:lnTo>
                <a:lnTo>
                  <a:pt x="2022" y="1555"/>
                </a:lnTo>
                <a:lnTo>
                  <a:pt x="2048" y="1572"/>
                </a:lnTo>
                <a:lnTo>
                  <a:pt x="2073" y="1597"/>
                </a:lnTo>
                <a:lnTo>
                  <a:pt x="2089" y="1622"/>
                </a:lnTo>
                <a:lnTo>
                  <a:pt x="2114" y="1638"/>
                </a:lnTo>
                <a:lnTo>
                  <a:pt x="2139" y="1663"/>
                </a:lnTo>
                <a:lnTo>
                  <a:pt x="2156" y="1680"/>
                </a:lnTo>
                <a:lnTo>
                  <a:pt x="2181" y="1705"/>
                </a:lnTo>
                <a:lnTo>
                  <a:pt x="2206" y="1730"/>
                </a:lnTo>
                <a:lnTo>
                  <a:pt x="2223" y="1755"/>
                </a:lnTo>
                <a:lnTo>
                  <a:pt x="2248" y="1772"/>
                </a:lnTo>
                <a:lnTo>
                  <a:pt x="2290" y="1822"/>
                </a:lnTo>
                <a:lnTo>
                  <a:pt x="2332" y="1872"/>
                </a:lnTo>
                <a:lnTo>
                  <a:pt x="2373" y="1922"/>
                </a:lnTo>
                <a:lnTo>
                  <a:pt x="2415" y="1964"/>
                </a:lnTo>
                <a:lnTo>
                  <a:pt x="2449" y="2014"/>
                </a:lnTo>
                <a:lnTo>
                  <a:pt x="2490" y="2073"/>
                </a:lnTo>
                <a:lnTo>
                  <a:pt x="2532" y="2123"/>
                </a:lnTo>
                <a:lnTo>
                  <a:pt x="2565" y="2173"/>
                </a:lnTo>
                <a:lnTo>
                  <a:pt x="2599" y="2223"/>
                </a:lnTo>
                <a:lnTo>
                  <a:pt x="2641" y="2273"/>
                </a:lnTo>
                <a:lnTo>
                  <a:pt x="2674" y="2332"/>
                </a:lnTo>
                <a:lnTo>
                  <a:pt x="2707" y="2382"/>
                </a:lnTo>
                <a:lnTo>
                  <a:pt x="2741" y="2440"/>
                </a:lnTo>
                <a:lnTo>
                  <a:pt x="2783" y="2490"/>
                </a:lnTo>
                <a:lnTo>
                  <a:pt x="2816" y="2549"/>
                </a:lnTo>
                <a:lnTo>
                  <a:pt x="2850" y="2599"/>
                </a:lnTo>
                <a:lnTo>
                  <a:pt x="2883" y="2658"/>
                </a:lnTo>
                <a:lnTo>
                  <a:pt x="2916" y="2716"/>
                </a:lnTo>
                <a:lnTo>
                  <a:pt x="2941" y="2766"/>
                </a:lnTo>
                <a:lnTo>
                  <a:pt x="2975" y="2816"/>
                </a:lnTo>
                <a:lnTo>
                  <a:pt x="2975" y="2808"/>
                </a:lnTo>
                <a:lnTo>
                  <a:pt x="2941" y="2733"/>
                </a:lnTo>
                <a:lnTo>
                  <a:pt x="2916" y="2649"/>
                </a:lnTo>
                <a:lnTo>
                  <a:pt x="2900" y="2574"/>
                </a:lnTo>
                <a:lnTo>
                  <a:pt x="2875" y="2499"/>
                </a:lnTo>
                <a:lnTo>
                  <a:pt x="2850" y="2415"/>
                </a:lnTo>
                <a:lnTo>
                  <a:pt x="2824" y="2340"/>
                </a:lnTo>
                <a:lnTo>
                  <a:pt x="2808" y="2257"/>
                </a:lnTo>
                <a:lnTo>
                  <a:pt x="2783" y="2181"/>
                </a:lnTo>
                <a:lnTo>
                  <a:pt x="2766" y="2098"/>
                </a:lnTo>
                <a:lnTo>
                  <a:pt x="2749" y="2023"/>
                </a:lnTo>
                <a:lnTo>
                  <a:pt x="2724" y="1939"/>
                </a:lnTo>
                <a:lnTo>
                  <a:pt x="2707" y="1864"/>
                </a:lnTo>
                <a:lnTo>
                  <a:pt x="2691" y="1780"/>
                </a:lnTo>
                <a:lnTo>
                  <a:pt x="2682" y="1697"/>
                </a:lnTo>
                <a:lnTo>
                  <a:pt x="2666" y="1622"/>
                </a:lnTo>
                <a:lnTo>
                  <a:pt x="2649" y="1538"/>
                </a:lnTo>
                <a:lnTo>
                  <a:pt x="2641" y="1455"/>
                </a:lnTo>
                <a:lnTo>
                  <a:pt x="2632" y="1371"/>
                </a:lnTo>
                <a:lnTo>
                  <a:pt x="2624" y="1329"/>
                </a:lnTo>
                <a:lnTo>
                  <a:pt x="2624" y="1288"/>
                </a:lnTo>
                <a:lnTo>
                  <a:pt x="2624" y="1254"/>
                </a:lnTo>
                <a:lnTo>
                  <a:pt x="2624" y="1212"/>
                </a:lnTo>
                <a:lnTo>
                  <a:pt x="2624" y="1171"/>
                </a:lnTo>
                <a:lnTo>
                  <a:pt x="2624" y="1129"/>
                </a:lnTo>
                <a:lnTo>
                  <a:pt x="2624" y="1087"/>
                </a:lnTo>
                <a:lnTo>
                  <a:pt x="2624" y="845"/>
                </a:lnTo>
                <a:lnTo>
                  <a:pt x="2624" y="803"/>
                </a:lnTo>
                <a:lnTo>
                  <a:pt x="2624" y="761"/>
                </a:lnTo>
                <a:lnTo>
                  <a:pt x="2624" y="711"/>
                </a:lnTo>
                <a:lnTo>
                  <a:pt x="2624" y="669"/>
                </a:lnTo>
                <a:lnTo>
                  <a:pt x="2632" y="619"/>
                </a:lnTo>
                <a:lnTo>
                  <a:pt x="2632" y="577"/>
                </a:lnTo>
                <a:lnTo>
                  <a:pt x="2632" y="552"/>
                </a:lnTo>
                <a:lnTo>
                  <a:pt x="2632" y="527"/>
                </a:lnTo>
                <a:lnTo>
                  <a:pt x="2632" y="502"/>
                </a:lnTo>
                <a:lnTo>
                  <a:pt x="2632" y="477"/>
                </a:lnTo>
                <a:lnTo>
                  <a:pt x="2641" y="452"/>
                </a:lnTo>
                <a:lnTo>
                  <a:pt x="2649" y="435"/>
                </a:lnTo>
                <a:lnTo>
                  <a:pt x="2649" y="410"/>
                </a:lnTo>
                <a:lnTo>
                  <a:pt x="2657" y="385"/>
                </a:lnTo>
                <a:lnTo>
                  <a:pt x="2666" y="360"/>
                </a:lnTo>
                <a:lnTo>
                  <a:pt x="2674" y="344"/>
                </a:lnTo>
                <a:lnTo>
                  <a:pt x="2682" y="318"/>
                </a:lnTo>
                <a:lnTo>
                  <a:pt x="2691" y="293"/>
                </a:lnTo>
                <a:lnTo>
                  <a:pt x="2699" y="277"/>
                </a:lnTo>
                <a:lnTo>
                  <a:pt x="2707" y="252"/>
                </a:lnTo>
                <a:lnTo>
                  <a:pt x="2716" y="227"/>
                </a:lnTo>
                <a:lnTo>
                  <a:pt x="2733" y="210"/>
                </a:lnTo>
                <a:lnTo>
                  <a:pt x="2741" y="185"/>
                </a:lnTo>
                <a:lnTo>
                  <a:pt x="2758" y="168"/>
                </a:lnTo>
                <a:lnTo>
                  <a:pt x="2766" y="143"/>
                </a:lnTo>
                <a:lnTo>
                  <a:pt x="2783" y="126"/>
                </a:lnTo>
                <a:lnTo>
                  <a:pt x="2799" y="110"/>
                </a:lnTo>
                <a:lnTo>
                  <a:pt x="2816" y="85"/>
                </a:lnTo>
                <a:lnTo>
                  <a:pt x="2833" y="68"/>
                </a:lnTo>
                <a:lnTo>
                  <a:pt x="2858" y="51"/>
                </a:lnTo>
                <a:lnTo>
                  <a:pt x="2875" y="34"/>
                </a:lnTo>
                <a:lnTo>
                  <a:pt x="2900" y="26"/>
                </a:lnTo>
                <a:lnTo>
                  <a:pt x="2925" y="9"/>
                </a:lnTo>
                <a:lnTo>
                  <a:pt x="2933" y="1"/>
                </a:lnTo>
                <a:lnTo>
                  <a:pt x="2950" y="1"/>
                </a:lnTo>
                <a:lnTo>
                  <a:pt x="2958" y="1"/>
                </a:lnTo>
                <a:lnTo>
                  <a:pt x="2975" y="1"/>
                </a:lnTo>
                <a:lnTo>
                  <a:pt x="2992" y="1"/>
                </a:lnTo>
                <a:lnTo>
                  <a:pt x="3000" y="1"/>
                </a:lnTo>
                <a:lnTo>
                  <a:pt x="3017" y="1"/>
                </a:lnTo>
                <a:lnTo>
                  <a:pt x="3033" y="1"/>
                </a:lnTo>
                <a:lnTo>
                  <a:pt x="3042" y="1"/>
                </a:lnTo>
                <a:lnTo>
                  <a:pt x="3150" y="1"/>
                </a:lnTo>
                <a:lnTo>
                  <a:pt x="3167" y="1"/>
                </a:lnTo>
                <a:lnTo>
                  <a:pt x="3184" y="1"/>
                </a:lnTo>
                <a:lnTo>
                  <a:pt x="3200" y="1"/>
                </a:lnTo>
                <a:lnTo>
                  <a:pt x="3217" y="1"/>
                </a:lnTo>
                <a:lnTo>
                  <a:pt x="3251" y="1"/>
                </a:lnTo>
                <a:lnTo>
                  <a:pt x="3276" y="9"/>
                </a:lnTo>
                <a:lnTo>
                  <a:pt x="3309" y="26"/>
                </a:lnTo>
                <a:lnTo>
                  <a:pt x="3342" y="34"/>
                </a:lnTo>
                <a:lnTo>
                  <a:pt x="3376" y="43"/>
                </a:lnTo>
                <a:lnTo>
                  <a:pt x="3401" y="59"/>
                </a:lnTo>
                <a:lnTo>
                  <a:pt x="3434" y="76"/>
                </a:lnTo>
                <a:lnTo>
                  <a:pt x="3459" y="93"/>
                </a:lnTo>
                <a:lnTo>
                  <a:pt x="3493" y="101"/>
                </a:lnTo>
                <a:lnTo>
                  <a:pt x="3518" y="118"/>
                </a:lnTo>
                <a:lnTo>
                  <a:pt x="3543" y="143"/>
                </a:lnTo>
                <a:lnTo>
                  <a:pt x="3576" y="160"/>
                </a:lnTo>
                <a:lnTo>
                  <a:pt x="3601" y="176"/>
                </a:lnTo>
                <a:lnTo>
                  <a:pt x="3626" y="201"/>
                </a:lnTo>
                <a:lnTo>
                  <a:pt x="3652" y="218"/>
                </a:lnTo>
                <a:lnTo>
                  <a:pt x="3677" y="243"/>
                </a:lnTo>
                <a:lnTo>
                  <a:pt x="3702" y="260"/>
                </a:lnTo>
                <a:lnTo>
                  <a:pt x="3727" y="285"/>
                </a:lnTo>
                <a:lnTo>
                  <a:pt x="3752" y="310"/>
                </a:lnTo>
                <a:lnTo>
                  <a:pt x="3777" y="327"/>
                </a:lnTo>
                <a:lnTo>
                  <a:pt x="3802" y="352"/>
                </a:lnTo>
                <a:lnTo>
                  <a:pt x="3827" y="377"/>
                </a:lnTo>
                <a:lnTo>
                  <a:pt x="3844" y="402"/>
                </a:lnTo>
                <a:lnTo>
                  <a:pt x="3869" y="427"/>
                </a:lnTo>
                <a:lnTo>
                  <a:pt x="3894" y="452"/>
                </a:lnTo>
                <a:lnTo>
                  <a:pt x="3910" y="486"/>
                </a:lnTo>
                <a:lnTo>
                  <a:pt x="3936" y="511"/>
                </a:lnTo>
                <a:lnTo>
                  <a:pt x="3952" y="536"/>
                </a:lnTo>
                <a:lnTo>
                  <a:pt x="3977" y="561"/>
                </a:lnTo>
                <a:lnTo>
                  <a:pt x="3994" y="586"/>
                </a:lnTo>
                <a:lnTo>
                  <a:pt x="4019" y="619"/>
                </a:lnTo>
                <a:lnTo>
                  <a:pt x="4036" y="644"/>
                </a:lnTo>
                <a:lnTo>
                  <a:pt x="4061" y="669"/>
                </a:lnTo>
                <a:lnTo>
                  <a:pt x="4078" y="694"/>
                </a:lnTo>
                <a:lnTo>
                  <a:pt x="4094" y="728"/>
                </a:lnTo>
                <a:lnTo>
                  <a:pt x="4119" y="753"/>
                </a:lnTo>
                <a:lnTo>
                  <a:pt x="4136" y="778"/>
                </a:lnTo>
                <a:lnTo>
                  <a:pt x="4169" y="836"/>
                </a:lnTo>
                <a:lnTo>
                  <a:pt x="4203" y="895"/>
                </a:lnTo>
                <a:lnTo>
                  <a:pt x="4236" y="945"/>
                </a:lnTo>
                <a:lnTo>
                  <a:pt x="4270" y="1003"/>
                </a:lnTo>
                <a:lnTo>
                  <a:pt x="4303" y="1054"/>
                </a:lnTo>
                <a:lnTo>
                  <a:pt x="4328" y="1104"/>
                </a:lnTo>
                <a:lnTo>
                  <a:pt x="4353" y="1162"/>
                </a:lnTo>
                <a:lnTo>
                  <a:pt x="4387" y="1204"/>
                </a:lnTo>
                <a:lnTo>
                  <a:pt x="4403" y="1254"/>
                </a:lnTo>
                <a:lnTo>
                  <a:pt x="4428" y="1296"/>
                </a:lnTo>
                <a:lnTo>
                  <a:pt x="4453" y="1346"/>
                </a:lnTo>
                <a:lnTo>
                  <a:pt x="4470" y="1379"/>
                </a:lnTo>
                <a:lnTo>
                  <a:pt x="4487" y="1421"/>
                </a:lnTo>
                <a:lnTo>
                  <a:pt x="4504" y="1455"/>
                </a:lnTo>
                <a:lnTo>
                  <a:pt x="4520" y="1496"/>
                </a:lnTo>
                <a:lnTo>
                  <a:pt x="4537" y="1530"/>
                </a:lnTo>
                <a:lnTo>
                  <a:pt x="4570" y="1605"/>
                </a:lnTo>
                <a:lnTo>
                  <a:pt x="4596" y="1680"/>
                </a:lnTo>
                <a:lnTo>
                  <a:pt x="4629" y="1764"/>
                </a:lnTo>
                <a:lnTo>
                  <a:pt x="4654" y="1839"/>
                </a:lnTo>
                <a:lnTo>
                  <a:pt x="4687" y="1914"/>
                </a:lnTo>
                <a:lnTo>
                  <a:pt x="4712" y="1989"/>
                </a:lnTo>
                <a:lnTo>
                  <a:pt x="4738" y="2064"/>
                </a:lnTo>
                <a:lnTo>
                  <a:pt x="4763" y="2140"/>
                </a:lnTo>
                <a:lnTo>
                  <a:pt x="4788" y="2215"/>
                </a:lnTo>
                <a:lnTo>
                  <a:pt x="4804" y="2298"/>
                </a:lnTo>
                <a:lnTo>
                  <a:pt x="4829" y="2374"/>
                </a:lnTo>
                <a:lnTo>
                  <a:pt x="4838" y="2399"/>
                </a:lnTo>
                <a:lnTo>
                  <a:pt x="4846" y="2449"/>
                </a:lnTo>
                <a:lnTo>
                  <a:pt x="4871" y="2524"/>
                </a:lnTo>
                <a:lnTo>
                  <a:pt x="4888" y="2599"/>
                </a:lnTo>
                <a:lnTo>
                  <a:pt x="4905" y="2683"/>
                </a:lnTo>
                <a:lnTo>
                  <a:pt x="4930" y="2758"/>
                </a:lnTo>
                <a:lnTo>
                  <a:pt x="4946" y="2833"/>
                </a:lnTo>
                <a:lnTo>
                  <a:pt x="4963" y="2908"/>
                </a:lnTo>
                <a:lnTo>
                  <a:pt x="4980" y="2992"/>
                </a:lnTo>
                <a:lnTo>
                  <a:pt x="4997" y="3067"/>
                </a:lnTo>
                <a:lnTo>
                  <a:pt x="5005" y="3142"/>
                </a:lnTo>
                <a:lnTo>
                  <a:pt x="5022" y="3217"/>
                </a:lnTo>
                <a:lnTo>
                  <a:pt x="5038" y="3301"/>
                </a:lnTo>
                <a:lnTo>
                  <a:pt x="5055" y="3376"/>
                </a:lnTo>
                <a:lnTo>
                  <a:pt x="5080" y="3526"/>
                </a:lnTo>
                <a:lnTo>
                  <a:pt x="5105" y="3685"/>
                </a:lnTo>
                <a:lnTo>
                  <a:pt x="5139" y="3835"/>
                </a:lnTo>
                <a:lnTo>
                  <a:pt x="5189" y="4136"/>
                </a:lnTo>
                <a:lnTo>
                  <a:pt x="5189" y="4136"/>
                </a:lnTo>
                <a:lnTo>
                  <a:pt x="5214" y="4295"/>
                </a:lnTo>
                <a:lnTo>
                  <a:pt x="5239" y="4445"/>
                </a:lnTo>
                <a:lnTo>
                  <a:pt x="5264" y="4596"/>
                </a:lnTo>
                <a:lnTo>
                  <a:pt x="5281" y="4671"/>
                </a:lnTo>
                <a:lnTo>
                  <a:pt x="5289" y="4746"/>
                </a:lnTo>
                <a:lnTo>
                  <a:pt x="5306" y="4821"/>
                </a:lnTo>
                <a:lnTo>
                  <a:pt x="5322" y="4896"/>
                </a:lnTo>
                <a:lnTo>
                  <a:pt x="5339" y="4972"/>
                </a:lnTo>
                <a:lnTo>
                  <a:pt x="5356" y="5047"/>
                </a:lnTo>
                <a:lnTo>
                  <a:pt x="5372" y="5122"/>
                </a:lnTo>
                <a:lnTo>
                  <a:pt x="5389" y="5197"/>
                </a:lnTo>
                <a:lnTo>
                  <a:pt x="5406" y="5272"/>
                </a:lnTo>
                <a:lnTo>
                  <a:pt x="5423" y="5348"/>
                </a:lnTo>
                <a:lnTo>
                  <a:pt x="5439" y="5423"/>
                </a:lnTo>
                <a:lnTo>
                  <a:pt x="5456" y="5498"/>
                </a:lnTo>
                <a:lnTo>
                  <a:pt x="5481" y="5565"/>
                </a:lnTo>
                <a:lnTo>
                  <a:pt x="5498" y="5640"/>
                </a:lnTo>
                <a:lnTo>
                  <a:pt x="5506" y="5673"/>
                </a:lnTo>
                <a:lnTo>
                  <a:pt x="5514" y="5715"/>
                </a:lnTo>
                <a:lnTo>
                  <a:pt x="5531" y="5790"/>
                </a:lnTo>
                <a:lnTo>
                  <a:pt x="5548" y="5866"/>
                </a:lnTo>
                <a:lnTo>
                  <a:pt x="5565" y="5941"/>
                </a:lnTo>
                <a:lnTo>
                  <a:pt x="5581" y="6016"/>
                </a:lnTo>
                <a:lnTo>
                  <a:pt x="5598" y="6091"/>
                </a:lnTo>
                <a:lnTo>
                  <a:pt x="5623" y="6166"/>
                </a:lnTo>
                <a:lnTo>
                  <a:pt x="5640" y="6233"/>
                </a:lnTo>
                <a:lnTo>
                  <a:pt x="5606" y="6325"/>
                </a:lnTo>
                <a:lnTo>
                  <a:pt x="5523" y="6283"/>
                </a:lnTo>
                <a:lnTo>
                  <a:pt x="5481" y="6216"/>
                </a:lnTo>
                <a:lnTo>
                  <a:pt x="5448" y="6141"/>
                </a:lnTo>
                <a:lnTo>
                  <a:pt x="5414" y="6074"/>
                </a:lnTo>
                <a:lnTo>
                  <a:pt x="5381" y="5999"/>
                </a:lnTo>
                <a:lnTo>
                  <a:pt x="5347" y="5932"/>
                </a:lnTo>
                <a:lnTo>
                  <a:pt x="5314" y="5857"/>
                </a:lnTo>
                <a:lnTo>
                  <a:pt x="5281" y="5782"/>
                </a:lnTo>
                <a:lnTo>
                  <a:pt x="5264" y="5740"/>
                </a:lnTo>
                <a:lnTo>
                  <a:pt x="5255" y="5715"/>
                </a:lnTo>
                <a:lnTo>
                  <a:pt x="5230" y="5640"/>
                </a:lnTo>
                <a:lnTo>
                  <a:pt x="5214" y="5565"/>
                </a:lnTo>
                <a:lnTo>
                  <a:pt x="5189" y="5490"/>
                </a:lnTo>
                <a:lnTo>
                  <a:pt x="5164" y="5406"/>
                </a:lnTo>
                <a:lnTo>
                  <a:pt x="5147" y="5331"/>
                </a:lnTo>
                <a:lnTo>
                  <a:pt x="5130" y="5256"/>
                </a:lnTo>
                <a:lnTo>
                  <a:pt x="5105" y="5180"/>
                </a:lnTo>
                <a:lnTo>
                  <a:pt x="5088" y="5105"/>
                </a:lnTo>
                <a:lnTo>
                  <a:pt x="5072" y="5030"/>
                </a:lnTo>
                <a:lnTo>
                  <a:pt x="5055" y="4955"/>
                </a:lnTo>
                <a:lnTo>
                  <a:pt x="5038" y="4880"/>
                </a:lnTo>
                <a:lnTo>
                  <a:pt x="5022" y="4796"/>
                </a:lnTo>
                <a:lnTo>
                  <a:pt x="5005" y="4721"/>
                </a:lnTo>
                <a:lnTo>
                  <a:pt x="4988" y="4646"/>
                </a:lnTo>
                <a:lnTo>
                  <a:pt x="4955" y="4495"/>
                </a:lnTo>
                <a:lnTo>
                  <a:pt x="4930" y="4345"/>
                </a:lnTo>
                <a:lnTo>
                  <a:pt x="4896" y="4186"/>
                </a:lnTo>
                <a:lnTo>
                  <a:pt x="4896" y="4186"/>
                </a:lnTo>
                <a:lnTo>
                  <a:pt x="4838" y="3886"/>
                </a:lnTo>
                <a:lnTo>
                  <a:pt x="4813" y="3735"/>
                </a:lnTo>
                <a:lnTo>
                  <a:pt x="4779" y="3577"/>
                </a:lnTo>
                <a:lnTo>
                  <a:pt x="4754" y="3426"/>
                </a:lnTo>
                <a:lnTo>
                  <a:pt x="4738" y="3351"/>
                </a:lnTo>
                <a:lnTo>
                  <a:pt x="4721" y="3276"/>
                </a:lnTo>
                <a:lnTo>
                  <a:pt x="4704" y="3201"/>
                </a:lnTo>
                <a:lnTo>
                  <a:pt x="4687" y="3125"/>
                </a:lnTo>
                <a:lnTo>
                  <a:pt x="4671" y="3050"/>
                </a:lnTo>
                <a:lnTo>
                  <a:pt x="4654" y="2975"/>
                </a:lnTo>
                <a:lnTo>
                  <a:pt x="4637" y="2900"/>
                </a:lnTo>
                <a:lnTo>
                  <a:pt x="4621" y="2825"/>
                </a:lnTo>
                <a:lnTo>
                  <a:pt x="4596" y="2749"/>
                </a:lnTo>
                <a:lnTo>
                  <a:pt x="4579" y="2674"/>
                </a:lnTo>
                <a:lnTo>
                  <a:pt x="4562" y="2599"/>
                </a:lnTo>
                <a:lnTo>
                  <a:pt x="4537" y="2532"/>
                </a:lnTo>
                <a:lnTo>
                  <a:pt x="4529" y="2482"/>
                </a:lnTo>
                <a:lnTo>
                  <a:pt x="4520" y="2457"/>
                </a:lnTo>
                <a:lnTo>
                  <a:pt x="4495" y="2382"/>
                </a:lnTo>
                <a:lnTo>
                  <a:pt x="4470" y="2307"/>
                </a:lnTo>
                <a:lnTo>
                  <a:pt x="4453" y="2240"/>
                </a:lnTo>
                <a:lnTo>
                  <a:pt x="4428" y="2165"/>
                </a:lnTo>
                <a:lnTo>
                  <a:pt x="4403" y="2090"/>
                </a:lnTo>
                <a:lnTo>
                  <a:pt x="4378" y="2014"/>
                </a:lnTo>
                <a:lnTo>
                  <a:pt x="4353" y="1947"/>
                </a:lnTo>
                <a:lnTo>
                  <a:pt x="4320" y="1872"/>
                </a:lnTo>
                <a:lnTo>
                  <a:pt x="4295" y="1797"/>
                </a:lnTo>
                <a:lnTo>
                  <a:pt x="4270" y="1730"/>
                </a:lnTo>
                <a:lnTo>
                  <a:pt x="4236" y="1655"/>
                </a:lnTo>
                <a:lnTo>
                  <a:pt x="4220" y="1622"/>
                </a:lnTo>
                <a:lnTo>
                  <a:pt x="4203" y="1588"/>
                </a:lnTo>
                <a:lnTo>
                  <a:pt x="4186" y="1555"/>
                </a:lnTo>
                <a:lnTo>
                  <a:pt x="4169" y="1513"/>
                </a:lnTo>
                <a:lnTo>
                  <a:pt x="4153" y="1480"/>
                </a:lnTo>
                <a:lnTo>
                  <a:pt x="4136" y="1438"/>
                </a:lnTo>
                <a:lnTo>
                  <a:pt x="4111" y="1396"/>
                </a:lnTo>
                <a:lnTo>
                  <a:pt x="4086" y="1354"/>
                </a:lnTo>
                <a:lnTo>
                  <a:pt x="4069" y="1304"/>
                </a:lnTo>
                <a:lnTo>
                  <a:pt x="4036" y="1262"/>
                </a:lnTo>
                <a:lnTo>
                  <a:pt x="4011" y="1212"/>
                </a:lnTo>
                <a:lnTo>
                  <a:pt x="3986" y="1162"/>
                </a:lnTo>
                <a:lnTo>
                  <a:pt x="3952" y="1112"/>
                </a:lnTo>
                <a:lnTo>
                  <a:pt x="3927" y="1062"/>
                </a:lnTo>
                <a:lnTo>
                  <a:pt x="3894" y="1003"/>
                </a:lnTo>
                <a:lnTo>
                  <a:pt x="3860" y="953"/>
                </a:lnTo>
                <a:lnTo>
                  <a:pt x="3844" y="928"/>
                </a:lnTo>
                <a:lnTo>
                  <a:pt x="3827" y="903"/>
                </a:lnTo>
                <a:lnTo>
                  <a:pt x="3810" y="878"/>
                </a:lnTo>
                <a:lnTo>
                  <a:pt x="3794" y="853"/>
                </a:lnTo>
                <a:lnTo>
                  <a:pt x="3768" y="828"/>
                </a:lnTo>
                <a:lnTo>
                  <a:pt x="3752" y="803"/>
                </a:lnTo>
                <a:lnTo>
                  <a:pt x="3735" y="778"/>
                </a:lnTo>
                <a:lnTo>
                  <a:pt x="3718" y="761"/>
                </a:lnTo>
                <a:lnTo>
                  <a:pt x="3702" y="736"/>
                </a:lnTo>
                <a:lnTo>
                  <a:pt x="3677" y="711"/>
                </a:lnTo>
                <a:lnTo>
                  <a:pt x="3660" y="686"/>
                </a:lnTo>
                <a:lnTo>
                  <a:pt x="3643" y="661"/>
                </a:lnTo>
                <a:lnTo>
                  <a:pt x="3618" y="644"/>
                </a:lnTo>
                <a:lnTo>
                  <a:pt x="3601" y="619"/>
                </a:lnTo>
                <a:lnTo>
                  <a:pt x="3585" y="602"/>
                </a:lnTo>
                <a:lnTo>
                  <a:pt x="3560" y="577"/>
                </a:lnTo>
                <a:lnTo>
                  <a:pt x="3543" y="561"/>
                </a:lnTo>
                <a:lnTo>
                  <a:pt x="3518" y="536"/>
                </a:lnTo>
                <a:lnTo>
                  <a:pt x="3501" y="519"/>
                </a:lnTo>
                <a:lnTo>
                  <a:pt x="3484" y="502"/>
                </a:lnTo>
                <a:lnTo>
                  <a:pt x="3459" y="486"/>
                </a:lnTo>
                <a:lnTo>
                  <a:pt x="3443" y="469"/>
                </a:lnTo>
                <a:lnTo>
                  <a:pt x="3426" y="452"/>
                </a:lnTo>
                <a:lnTo>
                  <a:pt x="3401" y="435"/>
                </a:lnTo>
                <a:lnTo>
                  <a:pt x="3384" y="427"/>
                </a:lnTo>
                <a:lnTo>
                  <a:pt x="3359" y="410"/>
                </a:lnTo>
                <a:lnTo>
                  <a:pt x="3342" y="394"/>
                </a:lnTo>
                <a:lnTo>
                  <a:pt x="3326" y="385"/>
                </a:lnTo>
                <a:lnTo>
                  <a:pt x="3301" y="369"/>
                </a:lnTo>
                <a:lnTo>
                  <a:pt x="3284" y="360"/>
                </a:lnTo>
                <a:lnTo>
                  <a:pt x="3267" y="352"/>
                </a:lnTo>
                <a:lnTo>
                  <a:pt x="3242" y="344"/>
                </a:lnTo>
                <a:lnTo>
                  <a:pt x="3225" y="335"/>
                </a:lnTo>
                <a:lnTo>
                  <a:pt x="3209" y="327"/>
                </a:lnTo>
                <a:lnTo>
                  <a:pt x="3184" y="327"/>
                </a:lnTo>
                <a:lnTo>
                  <a:pt x="3167" y="327"/>
                </a:lnTo>
                <a:lnTo>
                  <a:pt x="3150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27"/>
                </a:lnTo>
                <a:lnTo>
                  <a:pt x="3075" y="335"/>
                </a:lnTo>
                <a:lnTo>
                  <a:pt x="3067" y="344"/>
                </a:lnTo>
                <a:lnTo>
                  <a:pt x="3058" y="352"/>
                </a:lnTo>
                <a:lnTo>
                  <a:pt x="3058" y="360"/>
                </a:lnTo>
                <a:lnTo>
                  <a:pt x="3050" y="369"/>
                </a:lnTo>
                <a:lnTo>
                  <a:pt x="3050" y="385"/>
                </a:lnTo>
                <a:lnTo>
                  <a:pt x="3042" y="394"/>
                </a:lnTo>
                <a:lnTo>
                  <a:pt x="3033" y="402"/>
                </a:lnTo>
                <a:lnTo>
                  <a:pt x="3033" y="419"/>
                </a:lnTo>
                <a:lnTo>
                  <a:pt x="3033" y="435"/>
                </a:lnTo>
                <a:lnTo>
                  <a:pt x="3025" y="452"/>
                </a:lnTo>
                <a:lnTo>
                  <a:pt x="3025" y="460"/>
                </a:lnTo>
                <a:lnTo>
                  <a:pt x="3025" y="477"/>
                </a:lnTo>
                <a:lnTo>
                  <a:pt x="3025" y="494"/>
                </a:lnTo>
                <a:lnTo>
                  <a:pt x="3025" y="519"/>
                </a:lnTo>
                <a:lnTo>
                  <a:pt x="3025" y="536"/>
                </a:lnTo>
                <a:lnTo>
                  <a:pt x="3025" y="552"/>
                </a:lnTo>
                <a:lnTo>
                  <a:pt x="3025" y="569"/>
                </a:lnTo>
                <a:lnTo>
                  <a:pt x="3025" y="586"/>
                </a:lnTo>
                <a:lnTo>
                  <a:pt x="3025" y="602"/>
                </a:lnTo>
                <a:lnTo>
                  <a:pt x="3025" y="628"/>
                </a:lnTo>
                <a:lnTo>
                  <a:pt x="3025" y="661"/>
                </a:lnTo>
                <a:lnTo>
                  <a:pt x="3025" y="703"/>
                </a:lnTo>
                <a:lnTo>
                  <a:pt x="3025" y="745"/>
                </a:lnTo>
                <a:lnTo>
                  <a:pt x="3025" y="778"/>
                </a:lnTo>
                <a:lnTo>
                  <a:pt x="3025" y="820"/>
                </a:lnTo>
                <a:lnTo>
                  <a:pt x="3025" y="1062"/>
                </a:lnTo>
                <a:lnTo>
                  <a:pt x="3025" y="1104"/>
                </a:lnTo>
                <a:lnTo>
                  <a:pt x="3025" y="1137"/>
                </a:lnTo>
                <a:lnTo>
                  <a:pt x="3025" y="1179"/>
                </a:lnTo>
                <a:lnTo>
                  <a:pt x="3025" y="1212"/>
                </a:lnTo>
                <a:lnTo>
                  <a:pt x="3025" y="1254"/>
                </a:lnTo>
                <a:lnTo>
                  <a:pt x="3025" y="1296"/>
                </a:lnTo>
                <a:lnTo>
                  <a:pt x="3025" y="1329"/>
                </a:lnTo>
                <a:lnTo>
                  <a:pt x="3033" y="1413"/>
                </a:lnTo>
                <a:lnTo>
                  <a:pt x="3050" y="1488"/>
                </a:lnTo>
                <a:lnTo>
                  <a:pt x="3058" y="1563"/>
                </a:lnTo>
                <a:lnTo>
                  <a:pt x="3075" y="1638"/>
                </a:lnTo>
                <a:lnTo>
                  <a:pt x="3092" y="1714"/>
                </a:lnTo>
                <a:lnTo>
                  <a:pt x="3100" y="1789"/>
                </a:lnTo>
                <a:lnTo>
                  <a:pt x="3117" y="1872"/>
                </a:lnTo>
                <a:lnTo>
                  <a:pt x="3142" y="1947"/>
                </a:lnTo>
                <a:lnTo>
                  <a:pt x="3159" y="2023"/>
                </a:lnTo>
                <a:lnTo>
                  <a:pt x="3175" y="2098"/>
                </a:lnTo>
                <a:lnTo>
                  <a:pt x="3192" y="2173"/>
                </a:lnTo>
                <a:lnTo>
                  <a:pt x="3217" y="2248"/>
                </a:lnTo>
                <a:lnTo>
                  <a:pt x="3242" y="2323"/>
                </a:lnTo>
                <a:lnTo>
                  <a:pt x="3259" y="2399"/>
                </a:lnTo>
                <a:lnTo>
                  <a:pt x="3284" y="2474"/>
                </a:lnTo>
                <a:lnTo>
                  <a:pt x="3309" y="2549"/>
                </a:lnTo>
                <a:lnTo>
                  <a:pt x="3334" y="2624"/>
                </a:lnTo>
                <a:lnTo>
                  <a:pt x="3359" y="2699"/>
                </a:lnTo>
                <a:lnTo>
                  <a:pt x="3384" y="2775"/>
                </a:lnTo>
                <a:lnTo>
                  <a:pt x="3409" y="2850"/>
                </a:lnTo>
                <a:lnTo>
                  <a:pt x="3434" y="2917"/>
                </a:lnTo>
                <a:lnTo>
                  <a:pt x="3459" y="2992"/>
                </a:lnTo>
                <a:lnTo>
                  <a:pt x="3493" y="3067"/>
                </a:lnTo>
                <a:lnTo>
                  <a:pt x="3518" y="3142"/>
                </a:lnTo>
                <a:lnTo>
                  <a:pt x="3551" y="3217"/>
                </a:lnTo>
                <a:lnTo>
                  <a:pt x="3576" y="3292"/>
                </a:lnTo>
                <a:lnTo>
                  <a:pt x="3610" y="3359"/>
                </a:lnTo>
                <a:lnTo>
                  <a:pt x="3635" y="3435"/>
                </a:lnTo>
                <a:lnTo>
                  <a:pt x="3668" y="3510"/>
                </a:lnTo>
                <a:lnTo>
                  <a:pt x="3685" y="3551"/>
                </a:lnTo>
                <a:lnTo>
                  <a:pt x="3702" y="3593"/>
                </a:lnTo>
                <a:lnTo>
                  <a:pt x="3718" y="3635"/>
                </a:lnTo>
                <a:lnTo>
                  <a:pt x="3743" y="3677"/>
                </a:lnTo>
                <a:lnTo>
                  <a:pt x="3760" y="3719"/>
                </a:lnTo>
                <a:lnTo>
                  <a:pt x="3777" y="3760"/>
                </a:lnTo>
                <a:lnTo>
                  <a:pt x="3802" y="3802"/>
                </a:lnTo>
                <a:lnTo>
                  <a:pt x="3819" y="3844"/>
                </a:lnTo>
                <a:lnTo>
                  <a:pt x="3860" y="3927"/>
                </a:lnTo>
                <a:lnTo>
                  <a:pt x="3910" y="4011"/>
                </a:lnTo>
                <a:lnTo>
                  <a:pt x="3994" y="4178"/>
                </a:lnTo>
                <a:lnTo>
                  <a:pt x="4011" y="4203"/>
                </a:lnTo>
                <a:lnTo>
                  <a:pt x="4019" y="4228"/>
                </a:lnTo>
                <a:lnTo>
                  <a:pt x="4061" y="4295"/>
                </a:lnTo>
                <a:lnTo>
                  <a:pt x="4103" y="4362"/>
                </a:lnTo>
                <a:lnTo>
                  <a:pt x="4119" y="4404"/>
                </a:lnTo>
                <a:lnTo>
                  <a:pt x="4136" y="4437"/>
                </a:lnTo>
                <a:lnTo>
                  <a:pt x="4153" y="4470"/>
                </a:lnTo>
                <a:lnTo>
                  <a:pt x="4169" y="4504"/>
                </a:lnTo>
                <a:lnTo>
                  <a:pt x="4186" y="4529"/>
                </a:lnTo>
                <a:lnTo>
                  <a:pt x="4195" y="4546"/>
                </a:lnTo>
                <a:lnTo>
                  <a:pt x="4203" y="4562"/>
                </a:lnTo>
                <a:lnTo>
                  <a:pt x="4203" y="4587"/>
                </a:lnTo>
                <a:lnTo>
                  <a:pt x="4211" y="4621"/>
                </a:lnTo>
                <a:lnTo>
                  <a:pt x="4211" y="4637"/>
                </a:lnTo>
                <a:lnTo>
                  <a:pt x="4211" y="4663"/>
                </a:lnTo>
                <a:lnTo>
                  <a:pt x="4211" y="4679"/>
                </a:lnTo>
                <a:lnTo>
                  <a:pt x="4211" y="4679"/>
                </a:lnTo>
                <a:lnTo>
                  <a:pt x="4203" y="4704"/>
                </a:lnTo>
                <a:lnTo>
                  <a:pt x="4195" y="4721"/>
                </a:lnTo>
                <a:lnTo>
                  <a:pt x="4178" y="4746"/>
                </a:lnTo>
                <a:lnTo>
                  <a:pt x="4178" y="4746"/>
                </a:lnTo>
                <a:lnTo>
                  <a:pt x="4161" y="4763"/>
                </a:lnTo>
                <a:lnTo>
                  <a:pt x="4144" y="4780"/>
                </a:lnTo>
                <a:lnTo>
                  <a:pt x="4128" y="4788"/>
                </a:lnTo>
                <a:lnTo>
                  <a:pt x="4103" y="4796"/>
                </a:lnTo>
                <a:lnTo>
                  <a:pt x="4103" y="4796"/>
                </a:lnTo>
                <a:lnTo>
                  <a:pt x="4078" y="4805"/>
                </a:lnTo>
                <a:lnTo>
                  <a:pt x="4053" y="4805"/>
                </a:lnTo>
                <a:lnTo>
                  <a:pt x="4027" y="4805"/>
                </a:lnTo>
                <a:lnTo>
                  <a:pt x="4002" y="4805"/>
                </a:lnTo>
                <a:lnTo>
                  <a:pt x="3977" y="4796"/>
                </a:lnTo>
                <a:lnTo>
                  <a:pt x="3961" y="4796"/>
                </a:lnTo>
                <a:lnTo>
                  <a:pt x="3927" y="4771"/>
                </a:lnTo>
                <a:lnTo>
                  <a:pt x="3910" y="4754"/>
                </a:lnTo>
                <a:lnTo>
                  <a:pt x="3894" y="4746"/>
                </a:lnTo>
                <a:lnTo>
                  <a:pt x="3869" y="4721"/>
                </a:lnTo>
                <a:lnTo>
                  <a:pt x="3852" y="4696"/>
                </a:lnTo>
                <a:lnTo>
                  <a:pt x="3810" y="4646"/>
                </a:lnTo>
                <a:lnTo>
                  <a:pt x="3768" y="4604"/>
                </a:lnTo>
                <a:lnTo>
                  <a:pt x="3727" y="4554"/>
                </a:lnTo>
                <a:lnTo>
                  <a:pt x="3685" y="4504"/>
                </a:lnTo>
                <a:lnTo>
                  <a:pt x="3643" y="4462"/>
                </a:lnTo>
                <a:lnTo>
                  <a:pt x="3643" y="4462"/>
                </a:lnTo>
                <a:lnTo>
                  <a:pt x="3610" y="4412"/>
                </a:lnTo>
                <a:lnTo>
                  <a:pt x="3568" y="4362"/>
                </a:lnTo>
                <a:lnTo>
                  <a:pt x="3535" y="4312"/>
                </a:lnTo>
                <a:lnTo>
                  <a:pt x="3493" y="4253"/>
                </a:lnTo>
                <a:lnTo>
                  <a:pt x="3459" y="4203"/>
                </a:lnTo>
                <a:lnTo>
                  <a:pt x="3426" y="4153"/>
                </a:lnTo>
                <a:lnTo>
                  <a:pt x="3393" y="4103"/>
                </a:lnTo>
                <a:lnTo>
                  <a:pt x="3351" y="4044"/>
                </a:lnTo>
                <a:lnTo>
                  <a:pt x="3317" y="3994"/>
                </a:lnTo>
                <a:lnTo>
                  <a:pt x="3284" y="3936"/>
                </a:lnTo>
                <a:lnTo>
                  <a:pt x="3251" y="3886"/>
                </a:lnTo>
                <a:lnTo>
                  <a:pt x="3217" y="3827"/>
                </a:lnTo>
                <a:lnTo>
                  <a:pt x="3184" y="3777"/>
                </a:lnTo>
                <a:lnTo>
                  <a:pt x="3150" y="3719"/>
                </a:lnTo>
                <a:lnTo>
                  <a:pt x="3092" y="3610"/>
                </a:lnTo>
                <a:lnTo>
                  <a:pt x="3025" y="3501"/>
                </a:lnTo>
                <a:lnTo>
                  <a:pt x="2958" y="3384"/>
                </a:lnTo>
                <a:lnTo>
                  <a:pt x="2900" y="3276"/>
                </a:lnTo>
                <a:lnTo>
                  <a:pt x="2833" y="3167"/>
                </a:lnTo>
                <a:lnTo>
                  <a:pt x="2774" y="3059"/>
                </a:lnTo>
                <a:lnTo>
                  <a:pt x="2707" y="2950"/>
                </a:lnTo>
                <a:lnTo>
                  <a:pt x="2674" y="2900"/>
                </a:lnTo>
                <a:lnTo>
                  <a:pt x="2649" y="2841"/>
                </a:lnTo>
                <a:lnTo>
                  <a:pt x="2616" y="2791"/>
                </a:lnTo>
                <a:lnTo>
                  <a:pt x="2582" y="2741"/>
                </a:lnTo>
                <a:lnTo>
                  <a:pt x="2549" y="2683"/>
                </a:lnTo>
                <a:lnTo>
                  <a:pt x="2515" y="2633"/>
                </a:lnTo>
                <a:lnTo>
                  <a:pt x="2482" y="2582"/>
                </a:lnTo>
                <a:lnTo>
                  <a:pt x="2449" y="2532"/>
                </a:lnTo>
                <a:lnTo>
                  <a:pt x="2415" y="2482"/>
                </a:lnTo>
                <a:lnTo>
                  <a:pt x="2382" y="2432"/>
                </a:lnTo>
                <a:lnTo>
                  <a:pt x="2348" y="2382"/>
                </a:lnTo>
                <a:lnTo>
                  <a:pt x="2315" y="2332"/>
                </a:lnTo>
                <a:lnTo>
                  <a:pt x="2273" y="2290"/>
                </a:lnTo>
                <a:lnTo>
                  <a:pt x="2240" y="2240"/>
                </a:lnTo>
                <a:lnTo>
                  <a:pt x="2206" y="2198"/>
                </a:lnTo>
                <a:lnTo>
                  <a:pt x="2173" y="2148"/>
                </a:lnTo>
                <a:lnTo>
                  <a:pt x="2131" y="2106"/>
                </a:lnTo>
                <a:lnTo>
                  <a:pt x="2022" y="2090"/>
                </a:lnTo>
                <a:lnTo>
                  <a:pt x="1989" y="2039"/>
                </a:lnTo>
                <a:lnTo>
                  <a:pt x="1964" y="2023"/>
                </a:lnTo>
                <a:lnTo>
                  <a:pt x="1947" y="1998"/>
                </a:lnTo>
                <a:lnTo>
                  <a:pt x="1931" y="1981"/>
                </a:lnTo>
                <a:lnTo>
                  <a:pt x="1906" y="1956"/>
                </a:lnTo>
                <a:lnTo>
                  <a:pt x="1889" y="1939"/>
                </a:lnTo>
                <a:lnTo>
                  <a:pt x="1864" y="1922"/>
                </a:lnTo>
                <a:lnTo>
                  <a:pt x="1847" y="1897"/>
                </a:lnTo>
                <a:lnTo>
                  <a:pt x="1830" y="1881"/>
                </a:lnTo>
                <a:lnTo>
                  <a:pt x="1805" y="1864"/>
                </a:lnTo>
                <a:lnTo>
                  <a:pt x="1789" y="1847"/>
                </a:lnTo>
                <a:lnTo>
                  <a:pt x="1763" y="1831"/>
                </a:lnTo>
                <a:lnTo>
                  <a:pt x="1747" y="1805"/>
                </a:lnTo>
                <a:lnTo>
                  <a:pt x="1722" y="1789"/>
                </a:lnTo>
                <a:lnTo>
                  <a:pt x="1713" y="1772"/>
                </a:lnTo>
                <a:lnTo>
                  <a:pt x="1688" y="1755"/>
                </a:lnTo>
                <a:lnTo>
                  <a:pt x="1672" y="1739"/>
                </a:lnTo>
                <a:lnTo>
                  <a:pt x="1647" y="1722"/>
                </a:lnTo>
                <a:lnTo>
                  <a:pt x="1621" y="1705"/>
                </a:lnTo>
                <a:lnTo>
                  <a:pt x="1605" y="1689"/>
                </a:lnTo>
                <a:lnTo>
                  <a:pt x="1580" y="1672"/>
                </a:lnTo>
                <a:lnTo>
                  <a:pt x="1555" y="1655"/>
                </a:lnTo>
                <a:lnTo>
                  <a:pt x="1538" y="1647"/>
                </a:lnTo>
                <a:lnTo>
                  <a:pt x="1521" y="1630"/>
                </a:lnTo>
                <a:lnTo>
                  <a:pt x="1505" y="1622"/>
                </a:lnTo>
                <a:lnTo>
                  <a:pt x="1488" y="1613"/>
                </a:lnTo>
                <a:lnTo>
                  <a:pt x="1471" y="1605"/>
                </a:lnTo>
                <a:lnTo>
                  <a:pt x="1454" y="1597"/>
                </a:lnTo>
                <a:lnTo>
                  <a:pt x="1438" y="1588"/>
                </a:lnTo>
                <a:lnTo>
                  <a:pt x="1421" y="1580"/>
                </a:lnTo>
                <a:lnTo>
                  <a:pt x="1404" y="1572"/>
                </a:lnTo>
                <a:lnTo>
                  <a:pt x="1388" y="1572"/>
                </a:lnTo>
                <a:lnTo>
                  <a:pt x="1379" y="1563"/>
                </a:lnTo>
                <a:lnTo>
                  <a:pt x="1362" y="1555"/>
                </a:lnTo>
                <a:lnTo>
                  <a:pt x="1346" y="1555"/>
                </a:lnTo>
                <a:lnTo>
                  <a:pt x="1329" y="1555"/>
                </a:lnTo>
                <a:lnTo>
                  <a:pt x="1321" y="1555"/>
                </a:lnTo>
                <a:lnTo>
                  <a:pt x="1304" y="1555"/>
                </a:lnTo>
                <a:lnTo>
                  <a:pt x="1287" y="1555"/>
                </a:lnTo>
                <a:lnTo>
                  <a:pt x="1279" y="1555"/>
                </a:lnTo>
                <a:lnTo>
                  <a:pt x="1262" y="1555"/>
                </a:lnTo>
                <a:lnTo>
                  <a:pt x="1246" y="1555"/>
                </a:lnTo>
                <a:lnTo>
                  <a:pt x="1237" y="1555"/>
                </a:lnTo>
                <a:lnTo>
                  <a:pt x="1220" y="1555"/>
                </a:lnTo>
                <a:lnTo>
                  <a:pt x="1095" y="1555"/>
                </a:lnTo>
                <a:lnTo>
                  <a:pt x="1087" y="1555"/>
                </a:lnTo>
                <a:lnTo>
                  <a:pt x="1070" y="1555"/>
                </a:lnTo>
                <a:lnTo>
                  <a:pt x="1062" y="1555"/>
                </a:lnTo>
                <a:lnTo>
                  <a:pt x="1045" y="1555"/>
                </a:lnTo>
                <a:lnTo>
                  <a:pt x="1037" y="1555"/>
                </a:lnTo>
                <a:lnTo>
                  <a:pt x="1028" y="1555"/>
                </a:lnTo>
                <a:lnTo>
                  <a:pt x="1012" y="1555"/>
                </a:lnTo>
                <a:lnTo>
                  <a:pt x="1003" y="1555"/>
                </a:lnTo>
                <a:lnTo>
                  <a:pt x="987" y="1555"/>
                </a:lnTo>
                <a:lnTo>
                  <a:pt x="978" y="1555"/>
                </a:lnTo>
                <a:lnTo>
                  <a:pt x="970" y="1555"/>
                </a:lnTo>
                <a:lnTo>
                  <a:pt x="953" y="1555"/>
                </a:lnTo>
                <a:lnTo>
                  <a:pt x="945" y="1563"/>
                </a:lnTo>
                <a:lnTo>
                  <a:pt x="936" y="1572"/>
                </a:lnTo>
                <a:lnTo>
                  <a:pt x="920" y="1572"/>
                </a:lnTo>
                <a:lnTo>
                  <a:pt x="911" y="1580"/>
                </a:lnTo>
                <a:lnTo>
                  <a:pt x="895" y="1588"/>
                </a:lnTo>
                <a:lnTo>
                  <a:pt x="886" y="1588"/>
                </a:lnTo>
                <a:lnTo>
                  <a:pt x="878" y="1597"/>
                </a:lnTo>
                <a:lnTo>
                  <a:pt x="861" y="1605"/>
                </a:lnTo>
                <a:lnTo>
                  <a:pt x="853" y="1613"/>
                </a:lnTo>
                <a:lnTo>
                  <a:pt x="836" y="1622"/>
                </a:lnTo>
                <a:lnTo>
                  <a:pt x="828" y="1630"/>
                </a:lnTo>
                <a:lnTo>
                  <a:pt x="819" y="1638"/>
                </a:lnTo>
                <a:lnTo>
                  <a:pt x="803" y="1647"/>
                </a:lnTo>
                <a:lnTo>
                  <a:pt x="794" y="1655"/>
                </a:lnTo>
                <a:lnTo>
                  <a:pt x="786" y="1663"/>
                </a:lnTo>
                <a:lnTo>
                  <a:pt x="778" y="1672"/>
                </a:lnTo>
                <a:lnTo>
                  <a:pt x="761" y="1689"/>
                </a:lnTo>
                <a:lnTo>
                  <a:pt x="744" y="1705"/>
                </a:lnTo>
                <a:lnTo>
                  <a:pt x="719" y="1730"/>
                </a:lnTo>
                <a:lnTo>
                  <a:pt x="703" y="1747"/>
                </a:lnTo>
                <a:lnTo>
                  <a:pt x="677" y="1772"/>
                </a:lnTo>
                <a:lnTo>
                  <a:pt x="661" y="1797"/>
                </a:lnTo>
                <a:lnTo>
                  <a:pt x="644" y="1822"/>
                </a:lnTo>
                <a:lnTo>
                  <a:pt x="619" y="1847"/>
                </a:lnTo>
                <a:lnTo>
                  <a:pt x="602" y="1872"/>
                </a:lnTo>
                <a:lnTo>
                  <a:pt x="586" y="1897"/>
                </a:lnTo>
                <a:lnTo>
                  <a:pt x="569" y="1922"/>
                </a:lnTo>
                <a:lnTo>
                  <a:pt x="552" y="1956"/>
                </a:lnTo>
                <a:lnTo>
                  <a:pt x="535" y="1981"/>
                </a:lnTo>
                <a:lnTo>
                  <a:pt x="519" y="2014"/>
                </a:lnTo>
                <a:lnTo>
                  <a:pt x="502" y="2039"/>
                </a:lnTo>
                <a:lnTo>
                  <a:pt x="485" y="2073"/>
                </a:lnTo>
                <a:lnTo>
                  <a:pt x="477" y="2106"/>
                </a:lnTo>
                <a:lnTo>
                  <a:pt x="460" y="2140"/>
                </a:lnTo>
                <a:lnTo>
                  <a:pt x="452" y="2165"/>
                </a:lnTo>
                <a:lnTo>
                  <a:pt x="435" y="2198"/>
                </a:lnTo>
                <a:lnTo>
                  <a:pt x="427" y="2232"/>
                </a:lnTo>
                <a:lnTo>
                  <a:pt x="418" y="2265"/>
                </a:lnTo>
                <a:lnTo>
                  <a:pt x="410" y="2298"/>
                </a:lnTo>
                <a:lnTo>
                  <a:pt x="402" y="2323"/>
                </a:lnTo>
                <a:lnTo>
                  <a:pt x="393" y="2357"/>
                </a:lnTo>
                <a:lnTo>
                  <a:pt x="385" y="2390"/>
                </a:lnTo>
                <a:lnTo>
                  <a:pt x="377" y="2424"/>
                </a:lnTo>
                <a:lnTo>
                  <a:pt x="368" y="2457"/>
                </a:lnTo>
                <a:lnTo>
                  <a:pt x="368" y="2490"/>
                </a:lnTo>
                <a:lnTo>
                  <a:pt x="368" y="2524"/>
                </a:lnTo>
                <a:lnTo>
                  <a:pt x="368" y="2549"/>
                </a:lnTo>
                <a:lnTo>
                  <a:pt x="368" y="2582"/>
                </a:lnTo>
                <a:lnTo>
                  <a:pt x="368" y="2616"/>
                </a:lnTo>
                <a:lnTo>
                  <a:pt x="368" y="2758"/>
                </a:lnTo>
                <a:lnTo>
                  <a:pt x="368" y="2808"/>
                </a:lnTo>
                <a:lnTo>
                  <a:pt x="368" y="2850"/>
                </a:lnTo>
                <a:lnTo>
                  <a:pt x="368" y="2891"/>
                </a:lnTo>
                <a:lnTo>
                  <a:pt x="368" y="2933"/>
                </a:lnTo>
                <a:lnTo>
                  <a:pt x="368" y="2975"/>
                </a:lnTo>
                <a:lnTo>
                  <a:pt x="377" y="3017"/>
                </a:lnTo>
                <a:lnTo>
                  <a:pt x="385" y="3059"/>
                </a:lnTo>
                <a:lnTo>
                  <a:pt x="393" y="3100"/>
                </a:lnTo>
                <a:lnTo>
                  <a:pt x="402" y="3150"/>
                </a:lnTo>
                <a:lnTo>
                  <a:pt x="410" y="3192"/>
                </a:lnTo>
                <a:lnTo>
                  <a:pt x="427" y="3234"/>
                </a:lnTo>
                <a:lnTo>
                  <a:pt x="435" y="3276"/>
                </a:lnTo>
                <a:lnTo>
                  <a:pt x="452" y="3318"/>
                </a:lnTo>
                <a:lnTo>
                  <a:pt x="460" y="3359"/>
                </a:lnTo>
                <a:lnTo>
                  <a:pt x="477" y="3401"/>
                </a:lnTo>
                <a:lnTo>
                  <a:pt x="494" y="3443"/>
                </a:lnTo>
                <a:lnTo>
                  <a:pt x="502" y="3493"/>
                </a:lnTo>
                <a:lnTo>
                  <a:pt x="519" y="3535"/>
                </a:lnTo>
                <a:lnTo>
                  <a:pt x="535" y="3577"/>
                </a:lnTo>
                <a:lnTo>
                  <a:pt x="552" y="3618"/>
                </a:lnTo>
                <a:lnTo>
                  <a:pt x="577" y="3660"/>
                </a:lnTo>
                <a:lnTo>
                  <a:pt x="594" y="3702"/>
                </a:lnTo>
                <a:lnTo>
                  <a:pt x="611" y="3744"/>
                </a:lnTo>
                <a:lnTo>
                  <a:pt x="627" y="3785"/>
                </a:lnTo>
                <a:lnTo>
                  <a:pt x="652" y="3835"/>
                </a:lnTo>
                <a:lnTo>
                  <a:pt x="669" y="3877"/>
                </a:lnTo>
                <a:lnTo>
                  <a:pt x="694" y="3919"/>
                </a:lnTo>
                <a:lnTo>
                  <a:pt x="711" y="3961"/>
                </a:lnTo>
                <a:lnTo>
                  <a:pt x="736" y="4003"/>
                </a:lnTo>
                <a:lnTo>
                  <a:pt x="753" y="4044"/>
                </a:lnTo>
                <a:lnTo>
                  <a:pt x="778" y="4086"/>
                </a:lnTo>
                <a:lnTo>
                  <a:pt x="803" y="4128"/>
                </a:lnTo>
                <a:lnTo>
                  <a:pt x="828" y="4170"/>
                </a:lnTo>
                <a:lnTo>
                  <a:pt x="845" y="4220"/>
                </a:lnTo>
                <a:lnTo>
                  <a:pt x="895" y="4303"/>
                </a:lnTo>
                <a:lnTo>
                  <a:pt x="945" y="4387"/>
                </a:lnTo>
                <a:lnTo>
                  <a:pt x="970" y="4429"/>
                </a:lnTo>
                <a:lnTo>
                  <a:pt x="995" y="4470"/>
                </a:lnTo>
                <a:lnTo>
                  <a:pt x="1037" y="4554"/>
                </a:lnTo>
                <a:lnTo>
                  <a:pt x="1129" y="4729"/>
                </a:lnTo>
                <a:lnTo>
                  <a:pt x="1220" y="4896"/>
                </a:lnTo>
                <a:lnTo>
                  <a:pt x="1271" y="4980"/>
                </a:lnTo>
                <a:lnTo>
                  <a:pt x="1312" y="5064"/>
                </a:lnTo>
                <a:lnTo>
                  <a:pt x="1362" y="5155"/>
                </a:lnTo>
                <a:lnTo>
                  <a:pt x="1404" y="5239"/>
                </a:lnTo>
                <a:lnTo>
                  <a:pt x="1446" y="5323"/>
                </a:lnTo>
                <a:lnTo>
                  <a:pt x="1471" y="5364"/>
                </a:lnTo>
                <a:lnTo>
                  <a:pt x="1488" y="5406"/>
                </a:lnTo>
                <a:lnTo>
                  <a:pt x="1429" y="5598"/>
                </a:lnTo>
                <a:lnTo>
                  <a:pt x="1246" y="5531"/>
                </a:lnTo>
                <a:lnTo>
                  <a:pt x="1220" y="5498"/>
                </a:lnTo>
                <a:lnTo>
                  <a:pt x="1195" y="5456"/>
                </a:lnTo>
                <a:lnTo>
                  <a:pt x="1154" y="5381"/>
                </a:lnTo>
                <a:lnTo>
                  <a:pt x="1104" y="5306"/>
                </a:lnTo>
                <a:lnTo>
                  <a:pt x="1053" y="5222"/>
                </a:lnTo>
                <a:lnTo>
                  <a:pt x="1003" y="5147"/>
                </a:lnTo>
                <a:lnTo>
                  <a:pt x="953" y="5064"/>
                </a:lnTo>
                <a:lnTo>
                  <a:pt x="845" y="4905"/>
                </a:lnTo>
                <a:lnTo>
                  <a:pt x="744" y="4738"/>
                </a:lnTo>
                <a:lnTo>
                  <a:pt x="686" y="4654"/>
                </a:lnTo>
                <a:lnTo>
                  <a:pt x="661" y="4612"/>
                </a:lnTo>
                <a:lnTo>
                  <a:pt x="636" y="4571"/>
                </a:lnTo>
                <a:lnTo>
                  <a:pt x="586" y="4479"/>
                </a:lnTo>
                <a:lnTo>
                  <a:pt x="535" y="4395"/>
                </a:lnTo>
                <a:lnTo>
                  <a:pt x="510" y="4353"/>
                </a:lnTo>
                <a:lnTo>
                  <a:pt x="485" y="4303"/>
                </a:lnTo>
                <a:lnTo>
                  <a:pt x="460" y="4262"/>
                </a:lnTo>
                <a:lnTo>
                  <a:pt x="435" y="4220"/>
                </a:lnTo>
                <a:lnTo>
                  <a:pt x="410" y="4170"/>
                </a:lnTo>
                <a:lnTo>
                  <a:pt x="393" y="4128"/>
                </a:lnTo>
                <a:lnTo>
                  <a:pt x="368" y="4086"/>
                </a:lnTo>
                <a:lnTo>
                  <a:pt x="343" y="4036"/>
                </a:lnTo>
                <a:lnTo>
                  <a:pt x="327" y="3994"/>
                </a:lnTo>
                <a:lnTo>
                  <a:pt x="302" y="3944"/>
                </a:lnTo>
                <a:lnTo>
                  <a:pt x="285" y="3902"/>
                </a:lnTo>
                <a:lnTo>
                  <a:pt x="260" y="3852"/>
                </a:lnTo>
                <a:lnTo>
                  <a:pt x="243" y="3810"/>
                </a:lnTo>
                <a:lnTo>
                  <a:pt x="218" y="3760"/>
                </a:lnTo>
                <a:lnTo>
                  <a:pt x="201" y="3710"/>
                </a:lnTo>
                <a:lnTo>
                  <a:pt x="185" y="3668"/>
                </a:lnTo>
                <a:lnTo>
                  <a:pt x="168" y="3618"/>
                </a:lnTo>
                <a:lnTo>
                  <a:pt x="151" y="3568"/>
                </a:lnTo>
                <a:lnTo>
                  <a:pt x="134" y="3526"/>
                </a:lnTo>
                <a:lnTo>
                  <a:pt x="118" y="3476"/>
                </a:lnTo>
                <a:lnTo>
                  <a:pt x="101" y="3426"/>
                </a:lnTo>
                <a:lnTo>
                  <a:pt x="93" y="3376"/>
                </a:lnTo>
                <a:lnTo>
                  <a:pt x="76" y="3334"/>
                </a:lnTo>
                <a:lnTo>
                  <a:pt x="59" y="3284"/>
                </a:lnTo>
                <a:lnTo>
                  <a:pt x="51" y="3234"/>
                </a:lnTo>
                <a:lnTo>
                  <a:pt x="43" y="3184"/>
                </a:lnTo>
                <a:lnTo>
                  <a:pt x="34" y="3134"/>
                </a:lnTo>
                <a:lnTo>
                  <a:pt x="26" y="3084"/>
                </a:lnTo>
                <a:lnTo>
                  <a:pt x="17" y="3034"/>
                </a:lnTo>
                <a:lnTo>
                  <a:pt x="9" y="2983"/>
                </a:lnTo>
                <a:lnTo>
                  <a:pt x="1" y="2933"/>
                </a:lnTo>
                <a:lnTo>
                  <a:pt x="1" y="2883"/>
                </a:lnTo>
                <a:lnTo>
                  <a:pt x="1" y="2833"/>
                </a:lnTo>
                <a:lnTo>
                  <a:pt x="1" y="2783"/>
                </a:lnTo>
                <a:lnTo>
                  <a:pt x="1" y="2641"/>
                </a:lnTo>
                <a:lnTo>
                  <a:pt x="1" y="2599"/>
                </a:lnTo>
                <a:lnTo>
                  <a:pt x="1" y="2557"/>
                </a:lnTo>
                <a:lnTo>
                  <a:pt x="1" y="2524"/>
                </a:lnTo>
                <a:lnTo>
                  <a:pt x="1" y="2482"/>
                </a:lnTo>
                <a:lnTo>
                  <a:pt x="9" y="2440"/>
                </a:lnTo>
                <a:lnTo>
                  <a:pt x="17" y="2399"/>
                </a:lnTo>
                <a:lnTo>
                  <a:pt x="26" y="2365"/>
                </a:lnTo>
                <a:lnTo>
                  <a:pt x="34" y="2323"/>
                </a:lnTo>
                <a:lnTo>
                  <a:pt x="43" y="2282"/>
                </a:lnTo>
                <a:lnTo>
                  <a:pt x="51" y="2240"/>
                </a:lnTo>
                <a:lnTo>
                  <a:pt x="59" y="2206"/>
                </a:lnTo>
                <a:lnTo>
                  <a:pt x="76" y="2165"/>
                </a:lnTo>
                <a:lnTo>
                  <a:pt x="84" y="2123"/>
                </a:lnTo>
                <a:lnTo>
                  <a:pt x="101" y="2081"/>
                </a:lnTo>
                <a:lnTo>
                  <a:pt x="118" y="2048"/>
                </a:lnTo>
                <a:lnTo>
                  <a:pt x="134" y="2006"/>
                </a:lnTo>
                <a:lnTo>
                  <a:pt x="151" y="1973"/>
                </a:lnTo>
                <a:lnTo>
                  <a:pt x="168" y="1931"/>
                </a:lnTo>
                <a:lnTo>
                  <a:pt x="185" y="1889"/>
                </a:lnTo>
                <a:lnTo>
                  <a:pt x="201" y="1856"/>
                </a:lnTo>
                <a:lnTo>
                  <a:pt x="218" y="1822"/>
                </a:lnTo>
                <a:lnTo>
                  <a:pt x="243" y="1780"/>
                </a:lnTo>
                <a:lnTo>
                  <a:pt x="260" y="1747"/>
                </a:lnTo>
                <a:lnTo>
                  <a:pt x="285" y="1714"/>
                </a:lnTo>
                <a:lnTo>
                  <a:pt x="310" y="1680"/>
                </a:lnTo>
                <a:lnTo>
                  <a:pt x="327" y="1647"/>
                </a:lnTo>
                <a:lnTo>
                  <a:pt x="352" y="1613"/>
                </a:lnTo>
                <a:lnTo>
                  <a:pt x="377" y="1580"/>
                </a:lnTo>
                <a:lnTo>
                  <a:pt x="402" y="1546"/>
                </a:lnTo>
                <a:lnTo>
                  <a:pt x="435" y="1513"/>
                </a:lnTo>
                <a:lnTo>
                  <a:pt x="460" y="1488"/>
                </a:lnTo>
                <a:lnTo>
                  <a:pt x="485" y="1455"/>
                </a:lnTo>
                <a:lnTo>
                  <a:pt x="519" y="1430"/>
                </a:lnTo>
                <a:lnTo>
                  <a:pt x="535" y="1413"/>
                </a:lnTo>
                <a:lnTo>
                  <a:pt x="552" y="1404"/>
                </a:lnTo>
                <a:lnTo>
                  <a:pt x="569" y="1388"/>
                </a:lnTo>
                <a:lnTo>
                  <a:pt x="577" y="1379"/>
                </a:lnTo>
                <a:lnTo>
                  <a:pt x="594" y="1363"/>
                </a:lnTo>
                <a:lnTo>
                  <a:pt x="611" y="1354"/>
                </a:lnTo>
                <a:lnTo>
                  <a:pt x="627" y="1338"/>
                </a:lnTo>
                <a:lnTo>
                  <a:pt x="644" y="1329"/>
                </a:lnTo>
                <a:lnTo>
                  <a:pt x="661" y="1313"/>
                </a:lnTo>
                <a:lnTo>
                  <a:pt x="677" y="1304"/>
                </a:lnTo>
                <a:lnTo>
                  <a:pt x="694" y="1296"/>
                </a:lnTo>
                <a:lnTo>
                  <a:pt x="711" y="1288"/>
                </a:lnTo>
                <a:lnTo>
                  <a:pt x="728" y="1271"/>
                </a:lnTo>
                <a:lnTo>
                  <a:pt x="753" y="1262"/>
                </a:lnTo>
                <a:lnTo>
                  <a:pt x="769" y="1254"/>
                </a:lnTo>
                <a:lnTo>
                  <a:pt x="786" y="1246"/>
                </a:lnTo>
                <a:lnTo>
                  <a:pt x="803" y="1237"/>
                </a:lnTo>
                <a:lnTo>
                  <a:pt x="819" y="1229"/>
                </a:lnTo>
                <a:lnTo>
                  <a:pt x="845" y="1221"/>
                </a:lnTo>
                <a:lnTo>
                  <a:pt x="861" y="1212"/>
                </a:lnTo>
                <a:lnTo>
                  <a:pt x="878" y="1204"/>
                </a:lnTo>
                <a:lnTo>
                  <a:pt x="903" y="1196"/>
                </a:lnTo>
                <a:lnTo>
                  <a:pt x="920" y="1196"/>
                </a:lnTo>
                <a:lnTo>
                  <a:pt x="936" y="1187"/>
                </a:lnTo>
                <a:lnTo>
                  <a:pt x="962" y="1179"/>
                </a:lnTo>
                <a:lnTo>
                  <a:pt x="978" y="1179"/>
                </a:lnTo>
                <a:lnTo>
                  <a:pt x="1003" y="1179"/>
                </a:lnTo>
                <a:lnTo>
                  <a:pt x="1020" y="1179"/>
                </a:lnTo>
                <a:lnTo>
                  <a:pt x="1020" y="1179"/>
                </a:lnTo>
                <a:lnTo>
                  <a:pt x="1045" y="1179"/>
                </a:lnTo>
                <a:lnTo>
                  <a:pt x="1062" y="1179"/>
                </a:lnTo>
                <a:lnTo>
                  <a:pt x="1062" y="1179"/>
                </a:lnTo>
                <a:lnTo>
                  <a:pt x="1087" y="1179"/>
                </a:lnTo>
                <a:lnTo>
                  <a:pt x="1104" y="1179"/>
                </a:lnTo>
                <a:lnTo>
                  <a:pt x="1212" y="1179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4" name="Google Shape;894;p34"/>
          <p:cNvSpPr/>
          <p:nvPr/>
        </p:nvSpPr>
        <p:spPr>
          <a:xfrm>
            <a:off x="9378727" y="6482216"/>
            <a:ext cx="401131" cy="389621"/>
          </a:xfrm>
          <a:custGeom>
            <a:avLst/>
            <a:gdLst/>
            <a:ahLst/>
            <a:cxnLst/>
            <a:rect l="l" t="t" r="r" b="b"/>
            <a:pathLst>
              <a:path w="6099" h="5924" extrusionOk="0">
                <a:moveTo>
                  <a:pt x="3459" y="1671"/>
                </a:moveTo>
                <a:lnTo>
                  <a:pt x="3518" y="1671"/>
                </a:lnTo>
                <a:lnTo>
                  <a:pt x="3576" y="1671"/>
                </a:lnTo>
                <a:lnTo>
                  <a:pt x="3593" y="1671"/>
                </a:lnTo>
                <a:lnTo>
                  <a:pt x="3618" y="1671"/>
                </a:lnTo>
                <a:lnTo>
                  <a:pt x="3635" y="1671"/>
                </a:lnTo>
                <a:lnTo>
                  <a:pt x="3660" y="1680"/>
                </a:lnTo>
                <a:lnTo>
                  <a:pt x="3676" y="1688"/>
                </a:lnTo>
                <a:lnTo>
                  <a:pt x="3693" y="1696"/>
                </a:lnTo>
                <a:lnTo>
                  <a:pt x="3710" y="1713"/>
                </a:lnTo>
                <a:lnTo>
                  <a:pt x="3710" y="1713"/>
                </a:lnTo>
                <a:lnTo>
                  <a:pt x="3726" y="1730"/>
                </a:lnTo>
                <a:lnTo>
                  <a:pt x="3743" y="1746"/>
                </a:lnTo>
                <a:lnTo>
                  <a:pt x="3760" y="1772"/>
                </a:lnTo>
                <a:lnTo>
                  <a:pt x="3760" y="1772"/>
                </a:lnTo>
                <a:lnTo>
                  <a:pt x="3768" y="1797"/>
                </a:lnTo>
                <a:lnTo>
                  <a:pt x="3768" y="1822"/>
                </a:lnTo>
                <a:lnTo>
                  <a:pt x="3768" y="1863"/>
                </a:lnTo>
                <a:lnTo>
                  <a:pt x="3768" y="1888"/>
                </a:lnTo>
                <a:lnTo>
                  <a:pt x="3768" y="1888"/>
                </a:lnTo>
                <a:lnTo>
                  <a:pt x="3760" y="1914"/>
                </a:lnTo>
                <a:lnTo>
                  <a:pt x="3751" y="1930"/>
                </a:lnTo>
                <a:lnTo>
                  <a:pt x="3735" y="1955"/>
                </a:lnTo>
                <a:lnTo>
                  <a:pt x="3735" y="1955"/>
                </a:lnTo>
                <a:lnTo>
                  <a:pt x="3718" y="1972"/>
                </a:lnTo>
                <a:lnTo>
                  <a:pt x="3710" y="1980"/>
                </a:lnTo>
                <a:lnTo>
                  <a:pt x="3693" y="1989"/>
                </a:lnTo>
                <a:lnTo>
                  <a:pt x="3676" y="2005"/>
                </a:lnTo>
                <a:lnTo>
                  <a:pt x="3660" y="2005"/>
                </a:lnTo>
                <a:lnTo>
                  <a:pt x="3643" y="2014"/>
                </a:lnTo>
                <a:lnTo>
                  <a:pt x="3626" y="2022"/>
                </a:lnTo>
                <a:lnTo>
                  <a:pt x="3601" y="2031"/>
                </a:lnTo>
                <a:lnTo>
                  <a:pt x="3601" y="2031"/>
                </a:lnTo>
                <a:lnTo>
                  <a:pt x="3584" y="2031"/>
                </a:lnTo>
                <a:lnTo>
                  <a:pt x="3559" y="2039"/>
                </a:lnTo>
                <a:lnTo>
                  <a:pt x="3518" y="2047"/>
                </a:lnTo>
                <a:lnTo>
                  <a:pt x="3467" y="2056"/>
                </a:lnTo>
                <a:lnTo>
                  <a:pt x="3367" y="2081"/>
                </a:lnTo>
                <a:lnTo>
                  <a:pt x="3309" y="2097"/>
                </a:lnTo>
                <a:lnTo>
                  <a:pt x="3259" y="2106"/>
                </a:lnTo>
                <a:lnTo>
                  <a:pt x="3208" y="2122"/>
                </a:lnTo>
                <a:lnTo>
                  <a:pt x="3158" y="2131"/>
                </a:lnTo>
                <a:lnTo>
                  <a:pt x="3142" y="2139"/>
                </a:lnTo>
                <a:lnTo>
                  <a:pt x="3125" y="2147"/>
                </a:lnTo>
                <a:lnTo>
                  <a:pt x="3108" y="2147"/>
                </a:lnTo>
                <a:lnTo>
                  <a:pt x="3108" y="2147"/>
                </a:lnTo>
                <a:lnTo>
                  <a:pt x="3092" y="2156"/>
                </a:lnTo>
                <a:lnTo>
                  <a:pt x="3041" y="2173"/>
                </a:lnTo>
                <a:lnTo>
                  <a:pt x="2983" y="2189"/>
                </a:lnTo>
                <a:lnTo>
                  <a:pt x="2933" y="2214"/>
                </a:lnTo>
                <a:lnTo>
                  <a:pt x="2883" y="2231"/>
                </a:lnTo>
                <a:lnTo>
                  <a:pt x="2824" y="2256"/>
                </a:lnTo>
                <a:lnTo>
                  <a:pt x="2774" y="2273"/>
                </a:lnTo>
                <a:lnTo>
                  <a:pt x="2724" y="2289"/>
                </a:lnTo>
                <a:lnTo>
                  <a:pt x="2674" y="2315"/>
                </a:lnTo>
                <a:lnTo>
                  <a:pt x="2624" y="2340"/>
                </a:lnTo>
                <a:lnTo>
                  <a:pt x="2574" y="2356"/>
                </a:lnTo>
                <a:lnTo>
                  <a:pt x="2523" y="2381"/>
                </a:lnTo>
                <a:lnTo>
                  <a:pt x="2498" y="2390"/>
                </a:lnTo>
                <a:lnTo>
                  <a:pt x="2473" y="2406"/>
                </a:lnTo>
                <a:lnTo>
                  <a:pt x="2423" y="2432"/>
                </a:lnTo>
                <a:lnTo>
                  <a:pt x="2373" y="2457"/>
                </a:lnTo>
                <a:lnTo>
                  <a:pt x="2331" y="2490"/>
                </a:lnTo>
                <a:lnTo>
                  <a:pt x="2281" y="2515"/>
                </a:lnTo>
                <a:lnTo>
                  <a:pt x="2248" y="2540"/>
                </a:lnTo>
                <a:lnTo>
                  <a:pt x="2214" y="2557"/>
                </a:lnTo>
                <a:lnTo>
                  <a:pt x="2181" y="2574"/>
                </a:lnTo>
                <a:lnTo>
                  <a:pt x="2148" y="2599"/>
                </a:lnTo>
                <a:lnTo>
                  <a:pt x="2114" y="2615"/>
                </a:lnTo>
                <a:lnTo>
                  <a:pt x="2081" y="2632"/>
                </a:lnTo>
                <a:lnTo>
                  <a:pt x="2047" y="2657"/>
                </a:lnTo>
                <a:lnTo>
                  <a:pt x="2014" y="2682"/>
                </a:lnTo>
                <a:lnTo>
                  <a:pt x="1980" y="2699"/>
                </a:lnTo>
                <a:lnTo>
                  <a:pt x="1947" y="2724"/>
                </a:lnTo>
                <a:lnTo>
                  <a:pt x="1914" y="2749"/>
                </a:lnTo>
                <a:lnTo>
                  <a:pt x="1880" y="2766"/>
                </a:lnTo>
                <a:lnTo>
                  <a:pt x="1847" y="2791"/>
                </a:lnTo>
                <a:lnTo>
                  <a:pt x="1813" y="2816"/>
                </a:lnTo>
                <a:lnTo>
                  <a:pt x="1780" y="2841"/>
                </a:lnTo>
                <a:lnTo>
                  <a:pt x="1747" y="2866"/>
                </a:lnTo>
                <a:lnTo>
                  <a:pt x="1713" y="2891"/>
                </a:lnTo>
                <a:lnTo>
                  <a:pt x="1680" y="2916"/>
                </a:lnTo>
                <a:lnTo>
                  <a:pt x="1646" y="2941"/>
                </a:lnTo>
                <a:lnTo>
                  <a:pt x="1613" y="2966"/>
                </a:lnTo>
                <a:lnTo>
                  <a:pt x="1579" y="2991"/>
                </a:lnTo>
                <a:lnTo>
                  <a:pt x="1546" y="3016"/>
                </a:lnTo>
                <a:lnTo>
                  <a:pt x="1513" y="3041"/>
                </a:lnTo>
                <a:lnTo>
                  <a:pt x="1479" y="3066"/>
                </a:lnTo>
                <a:lnTo>
                  <a:pt x="1446" y="3100"/>
                </a:lnTo>
                <a:lnTo>
                  <a:pt x="1412" y="3125"/>
                </a:lnTo>
                <a:lnTo>
                  <a:pt x="1412" y="3125"/>
                </a:lnTo>
                <a:lnTo>
                  <a:pt x="1387" y="3150"/>
                </a:lnTo>
                <a:lnTo>
                  <a:pt x="1354" y="3175"/>
                </a:lnTo>
                <a:lnTo>
                  <a:pt x="1320" y="3208"/>
                </a:lnTo>
                <a:lnTo>
                  <a:pt x="1295" y="3233"/>
                </a:lnTo>
                <a:lnTo>
                  <a:pt x="1262" y="3267"/>
                </a:lnTo>
                <a:lnTo>
                  <a:pt x="1229" y="3292"/>
                </a:lnTo>
                <a:lnTo>
                  <a:pt x="1204" y="3325"/>
                </a:lnTo>
                <a:lnTo>
                  <a:pt x="1170" y="3359"/>
                </a:lnTo>
                <a:lnTo>
                  <a:pt x="1145" y="3384"/>
                </a:lnTo>
                <a:lnTo>
                  <a:pt x="1120" y="3417"/>
                </a:lnTo>
                <a:lnTo>
                  <a:pt x="1087" y="3442"/>
                </a:lnTo>
                <a:lnTo>
                  <a:pt x="1061" y="3476"/>
                </a:lnTo>
                <a:lnTo>
                  <a:pt x="1036" y="3509"/>
                </a:lnTo>
                <a:lnTo>
                  <a:pt x="1011" y="3543"/>
                </a:lnTo>
                <a:lnTo>
                  <a:pt x="986" y="3568"/>
                </a:lnTo>
                <a:lnTo>
                  <a:pt x="953" y="3601"/>
                </a:lnTo>
                <a:lnTo>
                  <a:pt x="928" y="3634"/>
                </a:lnTo>
                <a:lnTo>
                  <a:pt x="903" y="3668"/>
                </a:lnTo>
                <a:lnTo>
                  <a:pt x="886" y="3701"/>
                </a:lnTo>
                <a:lnTo>
                  <a:pt x="861" y="3726"/>
                </a:lnTo>
                <a:lnTo>
                  <a:pt x="836" y="3760"/>
                </a:lnTo>
                <a:lnTo>
                  <a:pt x="811" y="3793"/>
                </a:lnTo>
                <a:lnTo>
                  <a:pt x="794" y="3827"/>
                </a:lnTo>
                <a:lnTo>
                  <a:pt x="769" y="3860"/>
                </a:lnTo>
                <a:lnTo>
                  <a:pt x="752" y="3893"/>
                </a:lnTo>
                <a:lnTo>
                  <a:pt x="727" y="3927"/>
                </a:lnTo>
                <a:lnTo>
                  <a:pt x="711" y="3960"/>
                </a:lnTo>
                <a:lnTo>
                  <a:pt x="694" y="3994"/>
                </a:lnTo>
                <a:lnTo>
                  <a:pt x="677" y="4035"/>
                </a:lnTo>
                <a:lnTo>
                  <a:pt x="660" y="4069"/>
                </a:lnTo>
                <a:lnTo>
                  <a:pt x="652" y="4086"/>
                </a:lnTo>
                <a:lnTo>
                  <a:pt x="644" y="4102"/>
                </a:lnTo>
                <a:lnTo>
                  <a:pt x="627" y="4136"/>
                </a:lnTo>
                <a:lnTo>
                  <a:pt x="610" y="4169"/>
                </a:lnTo>
                <a:lnTo>
                  <a:pt x="594" y="4203"/>
                </a:lnTo>
                <a:lnTo>
                  <a:pt x="577" y="4236"/>
                </a:lnTo>
                <a:lnTo>
                  <a:pt x="560" y="4269"/>
                </a:lnTo>
                <a:lnTo>
                  <a:pt x="544" y="4303"/>
                </a:lnTo>
                <a:lnTo>
                  <a:pt x="535" y="4336"/>
                </a:lnTo>
                <a:lnTo>
                  <a:pt x="518" y="4370"/>
                </a:lnTo>
                <a:lnTo>
                  <a:pt x="510" y="4403"/>
                </a:lnTo>
                <a:lnTo>
                  <a:pt x="502" y="4445"/>
                </a:lnTo>
                <a:lnTo>
                  <a:pt x="493" y="4478"/>
                </a:lnTo>
                <a:lnTo>
                  <a:pt x="485" y="4512"/>
                </a:lnTo>
                <a:lnTo>
                  <a:pt x="477" y="4537"/>
                </a:lnTo>
                <a:lnTo>
                  <a:pt x="477" y="4570"/>
                </a:lnTo>
                <a:lnTo>
                  <a:pt x="477" y="4604"/>
                </a:lnTo>
                <a:lnTo>
                  <a:pt x="477" y="4629"/>
                </a:lnTo>
                <a:lnTo>
                  <a:pt x="477" y="4654"/>
                </a:lnTo>
                <a:lnTo>
                  <a:pt x="477" y="4687"/>
                </a:lnTo>
                <a:lnTo>
                  <a:pt x="477" y="4812"/>
                </a:lnTo>
                <a:lnTo>
                  <a:pt x="477" y="4837"/>
                </a:lnTo>
                <a:lnTo>
                  <a:pt x="477" y="4854"/>
                </a:lnTo>
                <a:lnTo>
                  <a:pt x="477" y="4879"/>
                </a:lnTo>
                <a:lnTo>
                  <a:pt x="477" y="4896"/>
                </a:lnTo>
                <a:lnTo>
                  <a:pt x="477" y="4913"/>
                </a:lnTo>
                <a:lnTo>
                  <a:pt x="477" y="4921"/>
                </a:lnTo>
                <a:lnTo>
                  <a:pt x="477" y="4946"/>
                </a:lnTo>
                <a:lnTo>
                  <a:pt x="477" y="4938"/>
                </a:lnTo>
                <a:lnTo>
                  <a:pt x="485" y="4963"/>
                </a:lnTo>
                <a:lnTo>
                  <a:pt x="493" y="4979"/>
                </a:lnTo>
                <a:lnTo>
                  <a:pt x="493" y="4971"/>
                </a:lnTo>
                <a:lnTo>
                  <a:pt x="502" y="4996"/>
                </a:lnTo>
                <a:lnTo>
                  <a:pt x="510" y="5013"/>
                </a:lnTo>
                <a:lnTo>
                  <a:pt x="510" y="5005"/>
                </a:lnTo>
                <a:lnTo>
                  <a:pt x="518" y="5030"/>
                </a:lnTo>
                <a:lnTo>
                  <a:pt x="527" y="5046"/>
                </a:lnTo>
                <a:lnTo>
                  <a:pt x="527" y="5046"/>
                </a:lnTo>
                <a:lnTo>
                  <a:pt x="544" y="5063"/>
                </a:lnTo>
                <a:lnTo>
                  <a:pt x="552" y="5080"/>
                </a:lnTo>
                <a:lnTo>
                  <a:pt x="552" y="5071"/>
                </a:lnTo>
                <a:lnTo>
                  <a:pt x="560" y="5096"/>
                </a:lnTo>
                <a:lnTo>
                  <a:pt x="577" y="5113"/>
                </a:lnTo>
                <a:lnTo>
                  <a:pt x="577" y="5105"/>
                </a:lnTo>
                <a:lnTo>
                  <a:pt x="585" y="5130"/>
                </a:lnTo>
                <a:lnTo>
                  <a:pt x="602" y="5147"/>
                </a:lnTo>
                <a:lnTo>
                  <a:pt x="602" y="5138"/>
                </a:lnTo>
                <a:lnTo>
                  <a:pt x="619" y="5155"/>
                </a:lnTo>
                <a:lnTo>
                  <a:pt x="635" y="5172"/>
                </a:lnTo>
                <a:lnTo>
                  <a:pt x="627" y="5172"/>
                </a:lnTo>
                <a:lnTo>
                  <a:pt x="644" y="5188"/>
                </a:lnTo>
                <a:lnTo>
                  <a:pt x="660" y="5205"/>
                </a:lnTo>
                <a:lnTo>
                  <a:pt x="660" y="5205"/>
                </a:lnTo>
                <a:lnTo>
                  <a:pt x="677" y="5222"/>
                </a:lnTo>
                <a:lnTo>
                  <a:pt x="694" y="5238"/>
                </a:lnTo>
                <a:lnTo>
                  <a:pt x="694" y="5238"/>
                </a:lnTo>
                <a:lnTo>
                  <a:pt x="719" y="5247"/>
                </a:lnTo>
                <a:lnTo>
                  <a:pt x="736" y="5264"/>
                </a:lnTo>
                <a:lnTo>
                  <a:pt x="736" y="5264"/>
                </a:lnTo>
                <a:lnTo>
                  <a:pt x="752" y="5280"/>
                </a:lnTo>
                <a:lnTo>
                  <a:pt x="777" y="5297"/>
                </a:lnTo>
                <a:lnTo>
                  <a:pt x="777" y="5297"/>
                </a:lnTo>
                <a:lnTo>
                  <a:pt x="794" y="5305"/>
                </a:lnTo>
                <a:lnTo>
                  <a:pt x="819" y="5322"/>
                </a:lnTo>
                <a:lnTo>
                  <a:pt x="819" y="5322"/>
                </a:lnTo>
                <a:lnTo>
                  <a:pt x="836" y="5339"/>
                </a:lnTo>
                <a:lnTo>
                  <a:pt x="861" y="5347"/>
                </a:lnTo>
                <a:lnTo>
                  <a:pt x="861" y="5347"/>
                </a:lnTo>
                <a:lnTo>
                  <a:pt x="886" y="5364"/>
                </a:lnTo>
                <a:lnTo>
                  <a:pt x="894" y="5364"/>
                </a:lnTo>
                <a:lnTo>
                  <a:pt x="911" y="5372"/>
                </a:lnTo>
                <a:lnTo>
                  <a:pt x="928" y="5380"/>
                </a:lnTo>
                <a:lnTo>
                  <a:pt x="953" y="5389"/>
                </a:lnTo>
                <a:lnTo>
                  <a:pt x="978" y="5406"/>
                </a:lnTo>
                <a:lnTo>
                  <a:pt x="1003" y="5414"/>
                </a:lnTo>
                <a:lnTo>
                  <a:pt x="1028" y="5422"/>
                </a:lnTo>
                <a:lnTo>
                  <a:pt x="1053" y="5431"/>
                </a:lnTo>
                <a:lnTo>
                  <a:pt x="1078" y="5439"/>
                </a:lnTo>
                <a:lnTo>
                  <a:pt x="1103" y="5447"/>
                </a:lnTo>
                <a:lnTo>
                  <a:pt x="1128" y="5456"/>
                </a:lnTo>
                <a:lnTo>
                  <a:pt x="1153" y="5464"/>
                </a:lnTo>
                <a:lnTo>
                  <a:pt x="1178" y="5472"/>
                </a:lnTo>
                <a:lnTo>
                  <a:pt x="1212" y="5481"/>
                </a:lnTo>
                <a:lnTo>
                  <a:pt x="1237" y="5489"/>
                </a:lnTo>
                <a:lnTo>
                  <a:pt x="1262" y="5497"/>
                </a:lnTo>
                <a:lnTo>
                  <a:pt x="1295" y="5506"/>
                </a:lnTo>
                <a:lnTo>
                  <a:pt x="1320" y="5514"/>
                </a:lnTo>
                <a:lnTo>
                  <a:pt x="1354" y="5523"/>
                </a:lnTo>
                <a:lnTo>
                  <a:pt x="1387" y="5523"/>
                </a:lnTo>
                <a:lnTo>
                  <a:pt x="1412" y="5531"/>
                </a:lnTo>
                <a:lnTo>
                  <a:pt x="1446" y="5539"/>
                </a:lnTo>
                <a:lnTo>
                  <a:pt x="1471" y="5539"/>
                </a:lnTo>
                <a:lnTo>
                  <a:pt x="1504" y="5539"/>
                </a:lnTo>
                <a:lnTo>
                  <a:pt x="1538" y="5539"/>
                </a:lnTo>
                <a:lnTo>
                  <a:pt x="1571" y="5539"/>
                </a:lnTo>
                <a:lnTo>
                  <a:pt x="1596" y="5539"/>
                </a:lnTo>
                <a:lnTo>
                  <a:pt x="1630" y="5539"/>
                </a:lnTo>
                <a:lnTo>
                  <a:pt x="1663" y="5539"/>
                </a:lnTo>
                <a:lnTo>
                  <a:pt x="1696" y="5539"/>
                </a:lnTo>
                <a:lnTo>
                  <a:pt x="1730" y="5539"/>
                </a:lnTo>
                <a:lnTo>
                  <a:pt x="1763" y="5539"/>
                </a:lnTo>
                <a:lnTo>
                  <a:pt x="1797" y="5539"/>
                </a:lnTo>
                <a:lnTo>
                  <a:pt x="2156" y="5539"/>
                </a:lnTo>
                <a:lnTo>
                  <a:pt x="2223" y="5539"/>
                </a:lnTo>
                <a:lnTo>
                  <a:pt x="2281" y="5539"/>
                </a:lnTo>
                <a:lnTo>
                  <a:pt x="2348" y="5539"/>
                </a:lnTo>
                <a:lnTo>
                  <a:pt x="2415" y="5539"/>
                </a:lnTo>
                <a:lnTo>
                  <a:pt x="2473" y="5531"/>
                </a:lnTo>
                <a:lnTo>
                  <a:pt x="2540" y="5523"/>
                </a:lnTo>
                <a:lnTo>
                  <a:pt x="2599" y="5514"/>
                </a:lnTo>
                <a:lnTo>
                  <a:pt x="2657" y="5506"/>
                </a:lnTo>
                <a:lnTo>
                  <a:pt x="2716" y="5497"/>
                </a:lnTo>
                <a:lnTo>
                  <a:pt x="2774" y="5489"/>
                </a:lnTo>
                <a:lnTo>
                  <a:pt x="2824" y="5481"/>
                </a:lnTo>
                <a:lnTo>
                  <a:pt x="2883" y="5472"/>
                </a:lnTo>
                <a:lnTo>
                  <a:pt x="2933" y="5464"/>
                </a:lnTo>
                <a:lnTo>
                  <a:pt x="2983" y="5447"/>
                </a:lnTo>
                <a:lnTo>
                  <a:pt x="3033" y="5439"/>
                </a:lnTo>
                <a:lnTo>
                  <a:pt x="3075" y="5422"/>
                </a:lnTo>
                <a:lnTo>
                  <a:pt x="3117" y="5414"/>
                </a:lnTo>
                <a:lnTo>
                  <a:pt x="3158" y="5397"/>
                </a:lnTo>
                <a:lnTo>
                  <a:pt x="3342" y="5489"/>
                </a:lnTo>
                <a:lnTo>
                  <a:pt x="3250" y="5665"/>
                </a:lnTo>
                <a:lnTo>
                  <a:pt x="3208" y="5681"/>
                </a:lnTo>
                <a:lnTo>
                  <a:pt x="3158" y="5698"/>
                </a:lnTo>
                <a:lnTo>
                  <a:pt x="3066" y="5731"/>
                </a:lnTo>
                <a:lnTo>
                  <a:pt x="3016" y="5740"/>
                </a:lnTo>
                <a:lnTo>
                  <a:pt x="2958" y="5756"/>
                </a:lnTo>
                <a:lnTo>
                  <a:pt x="2908" y="5773"/>
                </a:lnTo>
                <a:lnTo>
                  <a:pt x="2849" y="5790"/>
                </a:lnTo>
                <a:lnTo>
                  <a:pt x="2791" y="5807"/>
                </a:lnTo>
                <a:lnTo>
                  <a:pt x="2724" y="5815"/>
                </a:lnTo>
                <a:lnTo>
                  <a:pt x="2665" y="5832"/>
                </a:lnTo>
                <a:lnTo>
                  <a:pt x="2599" y="5840"/>
                </a:lnTo>
                <a:lnTo>
                  <a:pt x="2540" y="5857"/>
                </a:lnTo>
                <a:lnTo>
                  <a:pt x="2473" y="5865"/>
                </a:lnTo>
                <a:lnTo>
                  <a:pt x="2406" y="5882"/>
                </a:lnTo>
                <a:lnTo>
                  <a:pt x="2340" y="5890"/>
                </a:lnTo>
                <a:lnTo>
                  <a:pt x="2264" y="5898"/>
                </a:lnTo>
                <a:lnTo>
                  <a:pt x="2198" y="5907"/>
                </a:lnTo>
                <a:lnTo>
                  <a:pt x="2131" y="5915"/>
                </a:lnTo>
                <a:lnTo>
                  <a:pt x="2056" y="5915"/>
                </a:lnTo>
                <a:lnTo>
                  <a:pt x="1989" y="5923"/>
                </a:lnTo>
                <a:lnTo>
                  <a:pt x="1914" y="5923"/>
                </a:lnTo>
                <a:lnTo>
                  <a:pt x="1847" y="5923"/>
                </a:lnTo>
                <a:lnTo>
                  <a:pt x="1521" y="5923"/>
                </a:lnTo>
                <a:lnTo>
                  <a:pt x="1488" y="5923"/>
                </a:lnTo>
                <a:lnTo>
                  <a:pt x="1454" y="5923"/>
                </a:lnTo>
                <a:lnTo>
                  <a:pt x="1412" y="5923"/>
                </a:lnTo>
                <a:lnTo>
                  <a:pt x="1379" y="5923"/>
                </a:lnTo>
                <a:lnTo>
                  <a:pt x="1346" y="5923"/>
                </a:lnTo>
                <a:lnTo>
                  <a:pt x="1312" y="5923"/>
                </a:lnTo>
                <a:lnTo>
                  <a:pt x="1270" y="5923"/>
                </a:lnTo>
                <a:lnTo>
                  <a:pt x="1237" y="5923"/>
                </a:lnTo>
                <a:lnTo>
                  <a:pt x="1204" y="5923"/>
                </a:lnTo>
                <a:lnTo>
                  <a:pt x="1170" y="5915"/>
                </a:lnTo>
                <a:lnTo>
                  <a:pt x="1137" y="5915"/>
                </a:lnTo>
                <a:lnTo>
                  <a:pt x="1095" y="5907"/>
                </a:lnTo>
                <a:lnTo>
                  <a:pt x="1061" y="5898"/>
                </a:lnTo>
                <a:lnTo>
                  <a:pt x="1028" y="5890"/>
                </a:lnTo>
                <a:lnTo>
                  <a:pt x="995" y="5882"/>
                </a:lnTo>
                <a:lnTo>
                  <a:pt x="961" y="5873"/>
                </a:lnTo>
                <a:lnTo>
                  <a:pt x="928" y="5865"/>
                </a:lnTo>
                <a:lnTo>
                  <a:pt x="894" y="5857"/>
                </a:lnTo>
                <a:lnTo>
                  <a:pt x="861" y="5848"/>
                </a:lnTo>
                <a:lnTo>
                  <a:pt x="828" y="5840"/>
                </a:lnTo>
                <a:lnTo>
                  <a:pt x="794" y="5832"/>
                </a:lnTo>
                <a:lnTo>
                  <a:pt x="761" y="5815"/>
                </a:lnTo>
                <a:lnTo>
                  <a:pt x="736" y="5807"/>
                </a:lnTo>
                <a:lnTo>
                  <a:pt x="702" y="5790"/>
                </a:lnTo>
                <a:lnTo>
                  <a:pt x="669" y="5781"/>
                </a:lnTo>
                <a:lnTo>
                  <a:pt x="644" y="5765"/>
                </a:lnTo>
                <a:lnTo>
                  <a:pt x="644" y="5765"/>
                </a:lnTo>
                <a:lnTo>
                  <a:pt x="610" y="5756"/>
                </a:lnTo>
                <a:lnTo>
                  <a:pt x="577" y="5740"/>
                </a:lnTo>
                <a:lnTo>
                  <a:pt x="552" y="5723"/>
                </a:lnTo>
                <a:lnTo>
                  <a:pt x="518" y="5706"/>
                </a:lnTo>
                <a:lnTo>
                  <a:pt x="493" y="5690"/>
                </a:lnTo>
                <a:lnTo>
                  <a:pt x="460" y="5673"/>
                </a:lnTo>
                <a:lnTo>
                  <a:pt x="435" y="5648"/>
                </a:lnTo>
                <a:lnTo>
                  <a:pt x="410" y="5631"/>
                </a:lnTo>
                <a:lnTo>
                  <a:pt x="385" y="5606"/>
                </a:lnTo>
                <a:lnTo>
                  <a:pt x="360" y="5589"/>
                </a:lnTo>
                <a:lnTo>
                  <a:pt x="326" y="5564"/>
                </a:lnTo>
                <a:lnTo>
                  <a:pt x="310" y="5539"/>
                </a:lnTo>
                <a:lnTo>
                  <a:pt x="276" y="5523"/>
                </a:lnTo>
                <a:lnTo>
                  <a:pt x="259" y="5497"/>
                </a:lnTo>
                <a:lnTo>
                  <a:pt x="234" y="5472"/>
                </a:lnTo>
                <a:lnTo>
                  <a:pt x="209" y="5447"/>
                </a:lnTo>
                <a:lnTo>
                  <a:pt x="193" y="5414"/>
                </a:lnTo>
                <a:lnTo>
                  <a:pt x="168" y="5389"/>
                </a:lnTo>
                <a:lnTo>
                  <a:pt x="151" y="5364"/>
                </a:lnTo>
                <a:lnTo>
                  <a:pt x="134" y="5330"/>
                </a:lnTo>
                <a:lnTo>
                  <a:pt x="109" y="5297"/>
                </a:lnTo>
                <a:lnTo>
                  <a:pt x="92" y="5272"/>
                </a:lnTo>
                <a:lnTo>
                  <a:pt x="84" y="5238"/>
                </a:lnTo>
                <a:lnTo>
                  <a:pt x="67" y="5205"/>
                </a:lnTo>
                <a:lnTo>
                  <a:pt x="51" y="5172"/>
                </a:lnTo>
                <a:lnTo>
                  <a:pt x="42" y="5138"/>
                </a:lnTo>
                <a:lnTo>
                  <a:pt x="26" y="5105"/>
                </a:lnTo>
                <a:lnTo>
                  <a:pt x="17" y="5071"/>
                </a:lnTo>
                <a:lnTo>
                  <a:pt x="17" y="5055"/>
                </a:lnTo>
                <a:lnTo>
                  <a:pt x="9" y="5030"/>
                </a:lnTo>
                <a:lnTo>
                  <a:pt x="1" y="4996"/>
                </a:lnTo>
                <a:lnTo>
                  <a:pt x="1" y="4963"/>
                </a:lnTo>
                <a:lnTo>
                  <a:pt x="1" y="4921"/>
                </a:lnTo>
                <a:lnTo>
                  <a:pt x="1" y="4879"/>
                </a:lnTo>
                <a:lnTo>
                  <a:pt x="1" y="4846"/>
                </a:lnTo>
                <a:lnTo>
                  <a:pt x="1" y="4729"/>
                </a:lnTo>
                <a:lnTo>
                  <a:pt x="1" y="4687"/>
                </a:lnTo>
                <a:lnTo>
                  <a:pt x="1" y="4645"/>
                </a:lnTo>
                <a:lnTo>
                  <a:pt x="1" y="4604"/>
                </a:lnTo>
                <a:lnTo>
                  <a:pt x="1" y="4562"/>
                </a:lnTo>
                <a:lnTo>
                  <a:pt x="9" y="4520"/>
                </a:lnTo>
                <a:lnTo>
                  <a:pt x="17" y="4478"/>
                </a:lnTo>
                <a:lnTo>
                  <a:pt x="26" y="4436"/>
                </a:lnTo>
                <a:lnTo>
                  <a:pt x="42" y="4386"/>
                </a:lnTo>
                <a:lnTo>
                  <a:pt x="51" y="4345"/>
                </a:lnTo>
                <a:lnTo>
                  <a:pt x="67" y="4303"/>
                </a:lnTo>
                <a:lnTo>
                  <a:pt x="76" y="4261"/>
                </a:lnTo>
                <a:lnTo>
                  <a:pt x="92" y="4211"/>
                </a:lnTo>
                <a:lnTo>
                  <a:pt x="109" y="4169"/>
                </a:lnTo>
                <a:lnTo>
                  <a:pt x="126" y="4127"/>
                </a:lnTo>
                <a:lnTo>
                  <a:pt x="143" y="4086"/>
                </a:lnTo>
                <a:lnTo>
                  <a:pt x="159" y="4044"/>
                </a:lnTo>
                <a:lnTo>
                  <a:pt x="184" y="4002"/>
                </a:lnTo>
                <a:lnTo>
                  <a:pt x="201" y="3960"/>
                </a:lnTo>
                <a:lnTo>
                  <a:pt x="226" y="3919"/>
                </a:lnTo>
                <a:lnTo>
                  <a:pt x="234" y="3893"/>
                </a:lnTo>
                <a:lnTo>
                  <a:pt x="243" y="3877"/>
                </a:lnTo>
                <a:lnTo>
                  <a:pt x="268" y="3835"/>
                </a:lnTo>
                <a:lnTo>
                  <a:pt x="293" y="3793"/>
                </a:lnTo>
                <a:lnTo>
                  <a:pt x="318" y="3760"/>
                </a:lnTo>
                <a:lnTo>
                  <a:pt x="343" y="3718"/>
                </a:lnTo>
                <a:lnTo>
                  <a:pt x="368" y="3676"/>
                </a:lnTo>
                <a:lnTo>
                  <a:pt x="393" y="3643"/>
                </a:lnTo>
                <a:lnTo>
                  <a:pt x="418" y="3601"/>
                </a:lnTo>
                <a:lnTo>
                  <a:pt x="443" y="3568"/>
                </a:lnTo>
                <a:lnTo>
                  <a:pt x="468" y="3526"/>
                </a:lnTo>
                <a:lnTo>
                  <a:pt x="493" y="3492"/>
                </a:lnTo>
                <a:lnTo>
                  <a:pt x="527" y="3451"/>
                </a:lnTo>
                <a:lnTo>
                  <a:pt x="552" y="3417"/>
                </a:lnTo>
                <a:lnTo>
                  <a:pt x="585" y="3384"/>
                </a:lnTo>
                <a:lnTo>
                  <a:pt x="610" y="3342"/>
                </a:lnTo>
                <a:lnTo>
                  <a:pt x="644" y="3309"/>
                </a:lnTo>
                <a:lnTo>
                  <a:pt x="677" y="3275"/>
                </a:lnTo>
                <a:lnTo>
                  <a:pt x="702" y="3242"/>
                </a:lnTo>
                <a:lnTo>
                  <a:pt x="736" y="3208"/>
                </a:lnTo>
                <a:lnTo>
                  <a:pt x="769" y="3175"/>
                </a:lnTo>
                <a:lnTo>
                  <a:pt x="803" y="3142"/>
                </a:lnTo>
                <a:lnTo>
                  <a:pt x="836" y="3108"/>
                </a:lnTo>
                <a:lnTo>
                  <a:pt x="869" y="3075"/>
                </a:lnTo>
                <a:lnTo>
                  <a:pt x="903" y="3041"/>
                </a:lnTo>
                <a:lnTo>
                  <a:pt x="936" y="3008"/>
                </a:lnTo>
                <a:lnTo>
                  <a:pt x="970" y="2983"/>
                </a:lnTo>
                <a:lnTo>
                  <a:pt x="1003" y="2949"/>
                </a:lnTo>
                <a:lnTo>
                  <a:pt x="1036" y="2916"/>
                </a:lnTo>
                <a:lnTo>
                  <a:pt x="1070" y="2891"/>
                </a:lnTo>
                <a:lnTo>
                  <a:pt x="1112" y="2858"/>
                </a:lnTo>
                <a:lnTo>
                  <a:pt x="1145" y="2832"/>
                </a:lnTo>
                <a:lnTo>
                  <a:pt x="1145" y="2832"/>
                </a:lnTo>
                <a:lnTo>
                  <a:pt x="1178" y="2807"/>
                </a:lnTo>
                <a:lnTo>
                  <a:pt x="1212" y="2774"/>
                </a:lnTo>
                <a:lnTo>
                  <a:pt x="1254" y="2749"/>
                </a:lnTo>
                <a:lnTo>
                  <a:pt x="1287" y="2724"/>
                </a:lnTo>
                <a:lnTo>
                  <a:pt x="1320" y="2690"/>
                </a:lnTo>
                <a:lnTo>
                  <a:pt x="1362" y="2665"/>
                </a:lnTo>
                <a:lnTo>
                  <a:pt x="1396" y="2640"/>
                </a:lnTo>
                <a:lnTo>
                  <a:pt x="1437" y="2615"/>
                </a:lnTo>
                <a:lnTo>
                  <a:pt x="1471" y="2590"/>
                </a:lnTo>
                <a:lnTo>
                  <a:pt x="1513" y="2565"/>
                </a:lnTo>
                <a:lnTo>
                  <a:pt x="1546" y="2540"/>
                </a:lnTo>
                <a:lnTo>
                  <a:pt x="1588" y="2515"/>
                </a:lnTo>
                <a:lnTo>
                  <a:pt x="1621" y="2490"/>
                </a:lnTo>
                <a:lnTo>
                  <a:pt x="1663" y="2465"/>
                </a:lnTo>
                <a:lnTo>
                  <a:pt x="1696" y="2440"/>
                </a:lnTo>
                <a:lnTo>
                  <a:pt x="1738" y="2415"/>
                </a:lnTo>
                <a:lnTo>
                  <a:pt x="1772" y="2398"/>
                </a:lnTo>
                <a:lnTo>
                  <a:pt x="1813" y="2373"/>
                </a:lnTo>
                <a:lnTo>
                  <a:pt x="1847" y="2348"/>
                </a:lnTo>
                <a:lnTo>
                  <a:pt x="1889" y="2331"/>
                </a:lnTo>
                <a:lnTo>
                  <a:pt x="1922" y="2306"/>
                </a:lnTo>
                <a:lnTo>
                  <a:pt x="1964" y="2289"/>
                </a:lnTo>
                <a:lnTo>
                  <a:pt x="1997" y="2264"/>
                </a:lnTo>
                <a:lnTo>
                  <a:pt x="2031" y="2248"/>
                </a:lnTo>
                <a:lnTo>
                  <a:pt x="2072" y="2231"/>
                </a:lnTo>
                <a:lnTo>
                  <a:pt x="2106" y="2206"/>
                </a:lnTo>
                <a:lnTo>
                  <a:pt x="2164" y="2181"/>
                </a:lnTo>
                <a:lnTo>
                  <a:pt x="2214" y="2156"/>
                </a:lnTo>
                <a:lnTo>
                  <a:pt x="2273" y="2131"/>
                </a:lnTo>
                <a:lnTo>
                  <a:pt x="2323" y="2106"/>
                </a:lnTo>
                <a:lnTo>
                  <a:pt x="2356" y="2089"/>
                </a:lnTo>
                <a:lnTo>
                  <a:pt x="2381" y="2081"/>
                </a:lnTo>
                <a:lnTo>
                  <a:pt x="2406" y="2072"/>
                </a:lnTo>
                <a:lnTo>
                  <a:pt x="2081" y="2072"/>
                </a:lnTo>
                <a:lnTo>
                  <a:pt x="2022" y="2072"/>
                </a:lnTo>
                <a:lnTo>
                  <a:pt x="1964" y="2072"/>
                </a:lnTo>
                <a:lnTo>
                  <a:pt x="1914" y="2072"/>
                </a:lnTo>
                <a:lnTo>
                  <a:pt x="1855" y="2072"/>
                </a:lnTo>
                <a:lnTo>
                  <a:pt x="1805" y="2072"/>
                </a:lnTo>
                <a:lnTo>
                  <a:pt x="1755" y="2064"/>
                </a:lnTo>
                <a:lnTo>
                  <a:pt x="1705" y="2056"/>
                </a:lnTo>
                <a:lnTo>
                  <a:pt x="1646" y="2047"/>
                </a:lnTo>
                <a:lnTo>
                  <a:pt x="1596" y="2039"/>
                </a:lnTo>
                <a:lnTo>
                  <a:pt x="1571" y="2039"/>
                </a:lnTo>
                <a:lnTo>
                  <a:pt x="1546" y="2039"/>
                </a:lnTo>
                <a:lnTo>
                  <a:pt x="1488" y="2031"/>
                </a:lnTo>
                <a:lnTo>
                  <a:pt x="1437" y="2022"/>
                </a:lnTo>
                <a:lnTo>
                  <a:pt x="1387" y="2014"/>
                </a:lnTo>
                <a:lnTo>
                  <a:pt x="1329" y="1997"/>
                </a:lnTo>
                <a:lnTo>
                  <a:pt x="1279" y="1989"/>
                </a:lnTo>
                <a:lnTo>
                  <a:pt x="1237" y="1980"/>
                </a:lnTo>
                <a:lnTo>
                  <a:pt x="1145" y="1955"/>
                </a:lnTo>
                <a:lnTo>
                  <a:pt x="1070" y="1939"/>
                </a:lnTo>
                <a:lnTo>
                  <a:pt x="1028" y="1930"/>
                </a:lnTo>
                <a:lnTo>
                  <a:pt x="995" y="1922"/>
                </a:lnTo>
                <a:lnTo>
                  <a:pt x="961" y="1914"/>
                </a:lnTo>
                <a:lnTo>
                  <a:pt x="919" y="1905"/>
                </a:lnTo>
                <a:lnTo>
                  <a:pt x="886" y="1888"/>
                </a:lnTo>
                <a:lnTo>
                  <a:pt x="861" y="1880"/>
                </a:lnTo>
                <a:lnTo>
                  <a:pt x="828" y="1872"/>
                </a:lnTo>
                <a:lnTo>
                  <a:pt x="794" y="1855"/>
                </a:lnTo>
                <a:lnTo>
                  <a:pt x="761" y="1847"/>
                </a:lnTo>
                <a:lnTo>
                  <a:pt x="736" y="1830"/>
                </a:lnTo>
                <a:lnTo>
                  <a:pt x="702" y="1822"/>
                </a:lnTo>
                <a:lnTo>
                  <a:pt x="677" y="1805"/>
                </a:lnTo>
                <a:lnTo>
                  <a:pt x="644" y="1788"/>
                </a:lnTo>
                <a:lnTo>
                  <a:pt x="610" y="1772"/>
                </a:lnTo>
                <a:lnTo>
                  <a:pt x="585" y="1755"/>
                </a:lnTo>
                <a:lnTo>
                  <a:pt x="552" y="1738"/>
                </a:lnTo>
                <a:lnTo>
                  <a:pt x="518" y="1713"/>
                </a:lnTo>
                <a:lnTo>
                  <a:pt x="485" y="1696"/>
                </a:lnTo>
                <a:lnTo>
                  <a:pt x="452" y="1680"/>
                </a:lnTo>
                <a:lnTo>
                  <a:pt x="427" y="1655"/>
                </a:lnTo>
                <a:lnTo>
                  <a:pt x="393" y="1638"/>
                </a:lnTo>
                <a:lnTo>
                  <a:pt x="368" y="1621"/>
                </a:lnTo>
                <a:lnTo>
                  <a:pt x="343" y="1596"/>
                </a:lnTo>
                <a:lnTo>
                  <a:pt x="318" y="1579"/>
                </a:lnTo>
                <a:lnTo>
                  <a:pt x="293" y="1554"/>
                </a:lnTo>
                <a:lnTo>
                  <a:pt x="268" y="1538"/>
                </a:lnTo>
                <a:lnTo>
                  <a:pt x="243" y="1513"/>
                </a:lnTo>
                <a:lnTo>
                  <a:pt x="226" y="1496"/>
                </a:lnTo>
                <a:lnTo>
                  <a:pt x="209" y="1471"/>
                </a:lnTo>
                <a:lnTo>
                  <a:pt x="184" y="1446"/>
                </a:lnTo>
                <a:lnTo>
                  <a:pt x="168" y="1429"/>
                </a:lnTo>
                <a:lnTo>
                  <a:pt x="151" y="1404"/>
                </a:lnTo>
                <a:lnTo>
                  <a:pt x="143" y="1379"/>
                </a:lnTo>
                <a:lnTo>
                  <a:pt x="126" y="1354"/>
                </a:lnTo>
                <a:lnTo>
                  <a:pt x="109" y="1329"/>
                </a:lnTo>
                <a:lnTo>
                  <a:pt x="101" y="1304"/>
                </a:lnTo>
                <a:lnTo>
                  <a:pt x="92" y="1279"/>
                </a:lnTo>
                <a:lnTo>
                  <a:pt x="84" y="1254"/>
                </a:lnTo>
                <a:lnTo>
                  <a:pt x="76" y="1229"/>
                </a:lnTo>
                <a:lnTo>
                  <a:pt x="67" y="1203"/>
                </a:lnTo>
                <a:lnTo>
                  <a:pt x="67" y="1178"/>
                </a:lnTo>
                <a:lnTo>
                  <a:pt x="67" y="1153"/>
                </a:lnTo>
                <a:lnTo>
                  <a:pt x="67" y="1103"/>
                </a:lnTo>
                <a:lnTo>
                  <a:pt x="67" y="1070"/>
                </a:lnTo>
                <a:lnTo>
                  <a:pt x="67" y="1045"/>
                </a:lnTo>
                <a:lnTo>
                  <a:pt x="76" y="1020"/>
                </a:lnTo>
                <a:lnTo>
                  <a:pt x="84" y="995"/>
                </a:lnTo>
                <a:lnTo>
                  <a:pt x="92" y="978"/>
                </a:lnTo>
                <a:lnTo>
                  <a:pt x="101" y="953"/>
                </a:lnTo>
                <a:lnTo>
                  <a:pt x="109" y="928"/>
                </a:lnTo>
                <a:lnTo>
                  <a:pt x="117" y="903"/>
                </a:lnTo>
                <a:lnTo>
                  <a:pt x="134" y="886"/>
                </a:lnTo>
                <a:lnTo>
                  <a:pt x="143" y="861"/>
                </a:lnTo>
                <a:lnTo>
                  <a:pt x="159" y="844"/>
                </a:lnTo>
                <a:lnTo>
                  <a:pt x="176" y="819"/>
                </a:lnTo>
                <a:lnTo>
                  <a:pt x="184" y="802"/>
                </a:lnTo>
                <a:lnTo>
                  <a:pt x="201" y="786"/>
                </a:lnTo>
                <a:lnTo>
                  <a:pt x="218" y="761"/>
                </a:lnTo>
                <a:lnTo>
                  <a:pt x="234" y="744"/>
                </a:lnTo>
                <a:lnTo>
                  <a:pt x="251" y="727"/>
                </a:lnTo>
                <a:lnTo>
                  <a:pt x="276" y="711"/>
                </a:lnTo>
                <a:lnTo>
                  <a:pt x="293" y="694"/>
                </a:lnTo>
                <a:lnTo>
                  <a:pt x="310" y="677"/>
                </a:lnTo>
                <a:lnTo>
                  <a:pt x="335" y="660"/>
                </a:lnTo>
                <a:lnTo>
                  <a:pt x="351" y="644"/>
                </a:lnTo>
                <a:lnTo>
                  <a:pt x="376" y="627"/>
                </a:lnTo>
                <a:lnTo>
                  <a:pt x="393" y="610"/>
                </a:lnTo>
                <a:lnTo>
                  <a:pt x="418" y="594"/>
                </a:lnTo>
                <a:lnTo>
                  <a:pt x="435" y="577"/>
                </a:lnTo>
                <a:lnTo>
                  <a:pt x="460" y="569"/>
                </a:lnTo>
                <a:lnTo>
                  <a:pt x="485" y="552"/>
                </a:lnTo>
                <a:lnTo>
                  <a:pt x="510" y="535"/>
                </a:lnTo>
                <a:lnTo>
                  <a:pt x="535" y="518"/>
                </a:lnTo>
                <a:lnTo>
                  <a:pt x="552" y="510"/>
                </a:lnTo>
                <a:lnTo>
                  <a:pt x="577" y="493"/>
                </a:lnTo>
                <a:lnTo>
                  <a:pt x="602" y="477"/>
                </a:lnTo>
                <a:lnTo>
                  <a:pt x="627" y="468"/>
                </a:lnTo>
                <a:lnTo>
                  <a:pt x="660" y="452"/>
                </a:lnTo>
                <a:lnTo>
                  <a:pt x="686" y="443"/>
                </a:lnTo>
                <a:lnTo>
                  <a:pt x="711" y="427"/>
                </a:lnTo>
                <a:lnTo>
                  <a:pt x="736" y="418"/>
                </a:lnTo>
                <a:lnTo>
                  <a:pt x="786" y="393"/>
                </a:lnTo>
                <a:lnTo>
                  <a:pt x="844" y="368"/>
                </a:lnTo>
                <a:lnTo>
                  <a:pt x="903" y="343"/>
                </a:lnTo>
                <a:lnTo>
                  <a:pt x="961" y="318"/>
                </a:lnTo>
                <a:lnTo>
                  <a:pt x="1020" y="293"/>
                </a:lnTo>
                <a:lnTo>
                  <a:pt x="1078" y="276"/>
                </a:lnTo>
                <a:lnTo>
                  <a:pt x="1137" y="251"/>
                </a:lnTo>
                <a:lnTo>
                  <a:pt x="1195" y="234"/>
                </a:lnTo>
                <a:lnTo>
                  <a:pt x="1254" y="218"/>
                </a:lnTo>
                <a:lnTo>
                  <a:pt x="1312" y="193"/>
                </a:lnTo>
                <a:lnTo>
                  <a:pt x="1371" y="176"/>
                </a:lnTo>
                <a:lnTo>
                  <a:pt x="1429" y="159"/>
                </a:lnTo>
                <a:lnTo>
                  <a:pt x="1488" y="142"/>
                </a:lnTo>
                <a:lnTo>
                  <a:pt x="1546" y="126"/>
                </a:lnTo>
                <a:lnTo>
                  <a:pt x="1604" y="117"/>
                </a:lnTo>
                <a:lnTo>
                  <a:pt x="1663" y="101"/>
                </a:lnTo>
                <a:lnTo>
                  <a:pt x="1721" y="84"/>
                </a:lnTo>
                <a:lnTo>
                  <a:pt x="1780" y="76"/>
                </a:lnTo>
                <a:lnTo>
                  <a:pt x="1838" y="59"/>
                </a:lnTo>
                <a:lnTo>
                  <a:pt x="1889" y="51"/>
                </a:lnTo>
                <a:lnTo>
                  <a:pt x="1947" y="42"/>
                </a:lnTo>
                <a:lnTo>
                  <a:pt x="1997" y="34"/>
                </a:lnTo>
                <a:lnTo>
                  <a:pt x="2047" y="26"/>
                </a:lnTo>
                <a:lnTo>
                  <a:pt x="2097" y="17"/>
                </a:lnTo>
                <a:lnTo>
                  <a:pt x="2148" y="9"/>
                </a:lnTo>
                <a:lnTo>
                  <a:pt x="2189" y="0"/>
                </a:lnTo>
                <a:lnTo>
                  <a:pt x="2239" y="0"/>
                </a:lnTo>
                <a:lnTo>
                  <a:pt x="2281" y="0"/>
                </a:lnTo>
                <a:lnTo>
                  <a:pt x="2323" y="0"/>
                </a:lnTo>
                <a:lnTo>
                  <a:pt x="2356" y="0"/>
                </a:lnTo>
                <a:lnTo>
                  <a:pt x="2607" y="0"/>
                </a:lnTo>
                <a:lnTo>
                  <a:pt x="2640" y="0"/>
                </a:lnTo>
                <a:lnTo>
                  <a:pt x="2674" y="0"/>
                </a:lnTo>
                <a:lnTo>
                  <a:pt x="2707" y="0"/>
                </a:lnTo>
                <a:lnTo>
                  <a:pt x="2732" y="0"/>
                </a:lnTo>
                <a:lnTo>
                  <a:pt x="2766" y="0"/>
                </a:lnTo>
                <a:lnTo>
                  <a:pt x="2833" y="9"/>
                </a:lnTo>
                <a:lnTo>
                  <a:pt x="2891" y="17"/>
                </a:lnTo>
                <a:lnTo>
                  <a:pt x="2958" y="26"/>
                </a:lnTo>
                <a:lnTo>
                  <a:pt x="3016" y="34"/>
                </a:lnTo>
                <a:lnTo>
                  <a:pt x="3083" y="51"/>
                </a:lnTo>
                <a:lnTo>
                  <a:pt x="3142" y="59"/>
                </a:lnTo>
                <a:lnTo>
                  <a:pt x="3208" y="76"/>
                </a:lnTo>
                <a:lnTo>
                  <a:pt x="3275" y="92"/>
                </a:lnTo>
                <a:lnTo>
                  <a:pt x="3334" y="109"/>
                </a:lnTo>
                <a:lnTo>
                  <a:pt x="3401" y="126"/>
                </a:lnTo>
                <a:lnTo>
                  <a:pt x="3467" y="142"/>
                </a:lnTo>
                <a:lnTo>
                  <a:pt x="3526" y="159"/>
                </a:lnTo>
                <a:lnTo>
                  <a:pt x="3593" y="184"/>
                </a:lnTo>
                <a:lnTo>
                  <a:pt x="3651" y="201"/>
                </a:lnTo>
                <a:lnTo>
                  <a:pt x="3718" y="226"/>
                </a:lnTo>
                <a:lnTo>
                  <a:pt x="3785" y="243"/>
                </a:lnTo>
                <a:lnTo>
                  <a:pt x="3843" y="268"/>
                </a:lnTo>
                <a:lnTo>
                  <a:pt x="3910" y="293"/>
                </a:lnTo>
                <a:lnTo>
                  <a:pt x="3977" y="318"/>
                </a:lnTo>
                <a:lnTo>
                  <a:pt x="4036" y="343"/>
                </a:lnTo>
                <a:lnTo>
                  <a:pt x="4102" y="368"/>
                </a:lnTo>
                <a:lnTo>
                  <a:pt x="4161" y="401"/>
                </a:lnTo>
                <a:lnTo>
                  <a:pt x="4228" y="427"/>
                </a:lnTo>
                <a:lnTo>
                  <a:pt x="4286" y="452"/>
                </a:lnTo>
                <a:lnTo>
                  <a:pt x="4353" y="485"/>
                </a:lnTo>
                <a:lnTo>
                  <a:pt x="4411" y="510"/>
                </a:lnTo>
                <a:lnTo>
                  <a:pt x="4478" y="543"/>
                </a:lnTo>
                <a:lnTo>
                  <a:pt x="4537" y="569"/>
                </a:lnTo>
                <a:lnTo>
                  <a:pt x="4604" y="602"/>
                </a:lnTo>
                <a:lnTo>
                  <a:pt x="4662" y="635"/>
                </a:lnTo>
                <a:lnTo>
                  <a:pt x="4721" y="669"/>
                </a:lnTo>
                <a:lnTo>
                  <a:pt x="4754" y="686"/>
                </a:lnTo>
                <a:lnTo>
                  <a:pt x="4779" y="702"/>
                </a:lnTo>
                <a:lnTo>
                  <a:pt x="4838" y="736"/>
                </a:lnTo>
                <a:lnTo>
                  <a:pt x="4896" y="769"/>
                </a:lnTo>
                <a:lnTo>
                  <a:pt x="4954" y="802"/>
                </a:lnTo>
                <a:lnTo>
                  <a:pt x="5013" y="844"/>
                </a:lnTo>
                <a:lnTo>
                  <a:pt x="5071" y="878"/>
                </a:lnTo>
                <a:lnTo>
                  <a:pt x="5130" y="911"/>
                </a:lnTo>
                <a:lnTo>
                  <a:pt x="5188" y="953"/>
                </a:lnTo>
                <a:lnTo>
                  <a:pt x="5239" y="986"/>
                </a:lnTo>
                <a:lnTo>
                  <a:pt x="5297" y="1028"/>
                </a:lnTo>
                <a:lnTo>
                  <a:pt x="5347" y="1061"/>
                </a:lnTo>
                <a:lnTo>
                  <a:pt x="5406" y="1103"/>
                </a:lnTo>
                <a:lnTo>
                  <a:pt x="5456" y="1145"/>
                </a:lnTo>
                <a:lnTo>
                  <a:pt x="5514" y="1178"/>
                </a:lnTo>
                <a:lnTo>
                  <a:pt x="5564" y="1220"/>
                </a:lnTo>
                <a:lnTo>
                  <a:pt x="5614" y="1254"/>
                </a:lnTo>
                <a:lnTo>
                  <a:pt x="5665" y="1295"/>
                </a:lnTo>
                <a:lnTo>
                  <a:pt x="5715" y="1337"/>
                </a:lnTo>
                <a:lnTo>
                  <a:pt x="5765" y="1371"/>
                </a:lnTo>
                <a:lnTo>
                  <a:pt x="5815" y="1412"/>
                </a:lnTo>
                <a:lnTo>
                  <a:pt x="5857" y="1454"/>
                </a:lnTo>
                <a:lnTo>
                  <a:pt x="5882" y="1471"/>
                </a:lnTo>
                <a:lnTo>
                  <a:pt x="5907" y="1487"/>
                </a:lnTo>
                <a:lnTo>
                  <a:pt x="5949" y="1529"/>
                </a:lnTo>
                <a:lnTo>
                  <a:pt x="5990" y="1571"/>
                </a:lnTo>
                <a:lnTo>
                  <a:pt x="6032" y="1613"/>
                </a:lnTo>
                <a:lnTo>
                  <a:pt x="6074" y="1655"/>
                </a:lnTo>
                <a:lnTo>
                  <a:pt x="6091" y="1663"/>
                </a:lnTo>
                <a:lnTo>
                  <a:pt x="6091" y="1721"/>
                </a:lnTo>
                <a:lnTo>
                  <a:pt x="6099" y="1813"/>
                </a:lnTo>
                <a:lnTo>
                  <a:pt x="6007" y="1822"/>
                </a:lnTo>
                <a:lnTo>
                  <a:pt x="5949" y="1822"/>
                </a:lnTo>
                <a:lnTo>
                  <a:pt x="5940" y="1813"/>
                </a:lnTo>
                <a:lnTo>
                  <a:pt x="5890" y="1780"/>
                </a:lnTo>
                <a:lnTo>
                  <a:pt x="5848" y="1746"/>
                </a:lnTo>
                <a:lnTo>
                  <a:pt x="5798" y="1713"/>
                </a:lnTo>
                <a:lnTo>
                  <a:pt x="5748" y="1680"/>
                </a:lnTo>
                <a:lnTo>
                  <a:pt x="5731" y="1663"/>
                </a:lnTo>
                <a:lnTo>
                  <a:pt x="5706" y="1646"/>
                </a:lnTo>
                <a:lnTo>
                  <a:pt x="5656" y="1613"/>
                </a:lnTo>
                <a:lnTo>
                  <a:pt x="5606" y="1579"/>
                </a:lnTo>
                <a:lnTo>
                  <a:pt x="5556" y="1538"/>
                </a:lnTo>
                <a:lnTo>
                  <a:pt x="5506" y="1504"/>
                </a:lnTo>
                <a:lnTo>
                  <a:pt x="5456" y="1471"/>
                </a:lnTo>
                <a:lnTo>
                  <a:pt x="5406" y="1437"/>
                </a:lnTo>
                <a:lnTo>
                  <a:pt x="5355" y="1404"/>
                </a:lnTo>
                <a:lnTo>
                  <a:pt x="5297" y="1371"/>
                </a:lnTo>
                <a:lnTo>
                  <a:pt x="5247" y="1337"/>
                </a:lnTo>
                <a:lnTo>
                  <a:pt x="5188" y="1304"/>
                </a:lnTo>
                <a:lnTo>
                  <a:pt x="5138" y="1270"/>
                </a:lnTo>
                <a:lnTo>
                  <a:pt x="5080" y="1237"/>
                </a:lnTo>
                <a:lnTo>
                  <a:pt x="5030" y="1203"/>
                </a:lnTo>
                <a:lnTo>
                  <a:pt x="4971" y="1170"/>
                </a:lnTo>
                <a:lnTo>
                  <a:pt x="4913" y="1137"/>
                </a:lnTo>
                <a:lnTo>
                  <a:pt x="4854" y="1103"/>
                </a:lnTo>
                <a:lnTo>
                  <a:pt x="4796" y="1070"/>
                </a:lnTo>
                <a:lnTo>
                  <a:pt x="4746" y="1045"/>
                </a:lnTo>
                <a:lnTo>
                  <a:pt x="4687" y="1011"/>
                </a:lnTo>
                <a:lnTo>
                  <a:pt x="4629" y="986"/>
                </a:lnTo>
                <a:lnTo>
                  <a:pt x="4595" y="970"/>
                </a:lnTo>
                <a:lnTo>
                  <a:pt x="4570" y="953"/>
                </a:lnTo>
                <a:lnTo>
                  <a:pt x="4512" y="919"/>
                </a:lnTo>
                <a:lnTo>
                  <a:pt x="4453" y="894"/>
                </a:lnTo>
                <a:lnTo>
                  <a:pt x="4395" y="861"/>
                </a:lnTo>
                <a:lnTo>
                  <a:pt x="4328" y="828"/>
                </a:lnTo>
                <a:lnTo>
                  <a:pt x="4269" y="802"/>
                </a:lnTo>
                <a:lnTo>
                  <a:pt x="4211" y="777"/>
                </a:lnTo>
                <a:lnTo>
                  <a:pt x="4152" y="744"/>
                </a:lnTo>
                <a:lnTo>
                  <a:pt x="4094" y="719"/>
                </a:lnTo>
                <a:lnTo>
                  <a:pt x="4036" y="694"/>
                </a:lnTo>
                <a:lnTo>
                  <a:pt x="3977" y="669"/>
                </a:lnTo>
                <a:lnTo>
                  <a:pt x="3910" y="644"/>
                </a:lnTo>
                <a:lnTo>
                  <a:pt x="3852" y="619"/>
                </a:lnTo>
                <a:lnTo>
                  <a:pt x="3793" y="594"/>
                </a:lnTo>
                <a:lnTo>
                  <a:pt x="3735" y="577"/>
                </a:lnTo>
                <a:lnTo>
                  <a:pt x="3676" y="552"/>
                </a:lnTo>
                <a:lnTo>
                  <a:pt x="3609" y="527"/>
                </a:lnTo>
                <a:lnTo>
                  <a:pt x="3551" y="510"/>
                </a:lnTo>
                <a:lnTo>
                  <a:pt x="3493" y="493"/>
                </a:lnTo>
                <a:lnTo>
                  <a:pt x="3434" y="468"/>
                </a:lnTo>
                <a:lnTo>
                  <a:pt x="3376" y="452"/>
                </a:lnTo>
                <a:lnTo>
                  <a:pt x="3317" y="435"/>
                </a:lnTo>
                <a:lnTo>
                  <a:pt x="3250" y="418"/>
                </a:lnTo>
                <a:lnTo>
                  <a:pt x="3192" y="401"/>
                </a:lnTo>
                <a:lnTo>
                  <a:pt x="3133" y="393"/>
                </a:lnTo>
                <a:lnTo>
                  <a:pt x="3075" y="376"/>
                </a:lnTo>
                <a:lnTo>
                  <a:pt x="3016" y="368"/>
                </a:lnTo>
                <a:lnTo>
                  <a:pt x="2958" y="360"/>
                </a:lnTo>
                <a:lnTo>
                  <a:pt x="2899" y="343"/>
                </a:lnTo>
                <a:lnTo>
                  <a:pt x="2849" y="335"/>
                </a:lnTo>
                <a:lnTo>
                  <a:pt x="2791" y="326"/>
                </a:lnTo>
                <a:lnTo>
                  <a:pt x="2732" y="326"/>
                </a:lnTo>
                <a:lnTo>
                  <a:pt x="2707" y="326"/>
                </a:lnTo>
                <a:lnTo>
                  <a:pt x="2682" y="326"/>
                </a:lnTo>
                <a:lnTo>
                  <a:pt x="2649" y="326"/>
                </a:lnTo>
                <a:lnTo>
                  <a:pt x="2624" y="326"/>
                </a:lnTo>
                <a:lnTo>
                  <a:pt x="2599" y="326"/>
                </a:lnTo>
                <a:lnTo>
                  <a:pt x="2348" y="326"/>
                </a:lnTo>
                <a:lnTo>
                  <a:pt x="2315" y="326"/>
                </a:lnTo>
                <a:lnTo>
                  <a:pt x="2273" y="326"/>
                </a:lnTo>
                <a:lnTo>
                  <a:pt x="2239" y="326"/>
                </a:lnTo>
                <a:lnTo>
                  <a:pt x="2198" y="326"/>
                </a:lnTo>
                <a:lnTo>
                  <a:pt x="2148" y="335"/>
                </a:lnTo>
                <a:lnTo>
                  <a:pt x="2106" y="343"/>
                </a:lnTo>
                <a:lnTo>
                  <a:pt x="2056" y="351"/>
                </a:lnTo>
                <a:lnTo>
                  <a:pt x="2005" y="360"/>
                </a:lnTo>
                <a:lnTo>
                  <a:pt x="1955" y="368"/>
                </a:lnTo>
                <a:lnTo>
                  <a:pt x="1905" y="376"/>
                </a:lnTo>
                <a:lnTo>
                  <a:pt x="1855" y="393"/>
                </a:lnTo>
                <a:lnTo>
                  <a:pt x="1805" y="401"/>
                </a:lnTo>
                <a:lnTo>
                  <a:pt x="1747" y="410"/>
                </a:lnTo>
                <a:lnTo>
                  <a:pt x="1696" y="427"/>
                </a:lnTo>
                <a:lnTo>
                  <a:pt x="1638" y="443"/>
                </a:lnTo>
                <a:lnTo>
                  <a:pt x="1579" y="452"/>
                </a:lnTo>
                <a:lnTo>
                  <a:pt x="1529" y="468"/>
                </a:lnTo>
                <a:lnTo>
                  <a:pt x="1471" y="485"/>
                </a:lnTo>
                <a:lnTo>
                  <a:pt x="1412" y="502"/>
                </a:lnTo>
                <a:lnTo>
                  <a:pt x="1354" y="518"/>
                </a:lnTo>
                <a:lnTo>
                  <a:pt x="1304" y="535"/>
                </a:lnTo>
                <a:lnTo>
                  <a:pt x="1245" y="560"/>
                </a:lnTo>
                <a:lnTo>
                  <a:pt x="1195" y="577"/>
                </a:lnTo>
                <a:lnTo>
                  <a:pt x="1137" y="594"/>
                </a:lnTo>
                <a:lnTo>
                  <a:pt x="1087" y="619"/>
                </a:lnTo>
                <a:lnTo>
                  <a:pt x="1036" y="635"/>
                </a:lnTo>
                <a:lnTo>
                  <a:pt x="978" y="660"/>
                </a:lnTo>
                <a:lnTo>
                  <a:pt x="928" y="677"/>
                </a:lnTo>
                <a:lnTo>
                  <a:pt x="886" y="702"/>
                </a:lnTo>
                <a:lnTo>
                  <a:pt x="861" y="719"/>
                </a:lnTo>
                <a:lnTo>
                  <a:pt x="836" y="727"/>
                </a:lnTo>
                <a:lnTo>
                  <a:pt x="811" y="736"/>
                </a:lnTo>
                <a:lnTo>
                  <a:pt x="794" y="752"/>
                </a:lnTo>
                <a:lnTo>
                  <a:pt x="769" y="761"/>
                </a:lnTo>
                <a:lnTo>
                  <a:pt x="752" y="769"/>
                </a:lnTo>
                <a:lnTo>
                  <a:pt x="727" y="786"/>
                </a:lnTo>
                <a:lnTo>
                  <a:pt x="711" y="794"/>
                </a:lnTo>
                <a:lnTo>
                  <a:pt x="686" y="811"/>
                </a:lnTo>
                <a:lnTo>
                  <a:pt x="669" y="819"/>
                </a:lnTo>
                <a:lnTo>
                  <a:pt x="652" y="828"/>
                </a:lnTo>
                <a:lnTo>
                  <a:pt x="627" y="844"/>
                </a:lnTo>
                <a:lnTo>
                  <a:pt x="610" y="853"/>
                </a:lnTo>
                <a:lnTo>
                  <a:pt x="594" y="869"/>
                </a:lnTo>
                <a:lnTo>
                  <a:pt x="577" y="878"/>
                </a:lnTo>
                <a:lnTo>
                  <a:pt x="560" y="894"/>
                </a:lnTo>
                <a:lnTo>
                  <a:pt x="552" y="903"/>
                </a:lnTo>
                <a:lnTo>
                  <a:pt x="535" y="919"/>
                </a:lnTo>
                <a:lnTo>
                  <a:pt x="518" y="928"/>
                </a:lnTo>
                <a:lnTo>
                  <a:pt x="510" y="936"/>
                </a:lnTo>
                <a:lnTo>
                  <a:pt x="493" y="953"/>
                </a:lnTo>
                <a:lnTo>
                  <a:pt x="485" y="961"/>
                </a:lnTo>
                <a:lnTo>
                  <a:pt x="477" y="970"/>
                </a:lnTo>
                <a:lnTo>
                  <a:pt x="468" y="986"/>
                </a:lnTo>
                <a:lnTo>
                  <a:pt x="452" y="995"/>
                </a:lnTo>
                <a:lnTo>
                  <a:pt x="443" y="1003"/>
                </a:lnTo>
                <a:lnTo>
                  <a:pt x="443" y="1020"/>
                </a:lnTo>
                <a:lnTo>
                  <a:pt x="435" y="1028"/>
                </a:lnTo>
                <a:lnTo>
                  <a:pt x="427" y="1036"/>
                </a:lnTo>
                <a:lnTo>
                  <a:pt x="427" y="1045"/>
                </a:lnTo>
                <a:lnTo>
                  <a:pt x="427" y="1053"/>
                </a:lnTo>
                <a:lnTo>
                  <a:pt x="427" y="1061"/>
                </a:lnTo>
                <a:lnTo>
                  <a:pt x="427" y="1070"/>
                </a:lnTo>
                <a:lnTo>
                  <a:pt x="427" y="1078"/>
                </a:lnTo>
                <a:lnTo>
                  <a:pt x="427" y="1087"/>
                </a:lnTo>
                <a:lnTo>
                  <a:pt x="427" y="1137"/>
                </a:lnTo>
                <a:lnTo>
                  <a:pt x="427" y="1145"/>
                </a:lnTo>
                <a:lnTo>
                  <a:pt x="427" y="1153"/>
                </a:lnTo>
                <a:lnTo>
                  <a:pt x="427" y="1162"/>
                </a:lnTo>
                <a:lnTo>
                  <a:pt x="427" y="1170"/>
                </a:lnTo>
                <a:lnTo>
                  <a:pt x="427" y="1178"/>
                </a:lnTo>
                <a:lnTo>
                  <a:pt x="435" y="1195"/>
                </a:lnTo>
                <a:lnTo>
                  <a:pt x="443" y="1203"/>
                </a:lnTo>
                <a:lnTo>
                  <a:pt x="443" y="1212"/>
                </a:lnTo>
                <a:lnTo>
                  <a:pt x="460" y="1229"/>
                </a:lnTo>
                <a:lnTo>
                  <a:pt x="468" y="1237"/>
                </a:lnTo>
                <a:lnTo>
                  <a:pt x="477" y="1254"/>
                </a:lnTo>
                <a:lnTo>
                  <a:pt x="493" y="1262"/>
                </a:lnTo>
                <a:lnTo>
                  <a:pt x="502" y="1279"/>
                </a:lnTo>
                <a:lnTo>
                  <a:pt x="518" y="1287"/>
                </a:lnTo>
                <a:lnTo>
                  <a:pt x="535" y="1304"/>
                </a:lnTo>
                <a:lnTo>
                  <a:pt x="552" y="1320"/>
                </a:lnTo>
                <a:lnTo>
                  <a:pt x="577" y="1337"/>
                </a:lnTo>
                <a:lnTo>
                  <a:pt x="594" y="1354"/>
                </a:lnTo>
                <a:lnTo>
                  <a:pt x="619" y="1371"/>
                </a:lnTo>
                <a:lnTo>
                  <a:pt x="644" y="1379"/>
                </a:lnTo>
                <a:lnTo>
                  <a:pt x="669" y="1396"/>
                </a:lnTo>
                <a:lnTo>
                  <a:pt x="694" y="1412"/>
                </a:lnTo>
                <a:lnTo>
                  <a:pt x="719" y="1429"/>
                </a:lnTo>
                <a:lnTo>
                  <a:pt x="752" y="1446"/>
                </a:lnTo>
                <a:lnTo>
                  <a:pt x="777" y="1462"/>
                </a:lnTo>
                <a:lnTo>
                  <a:pt x="803" y="1479"/>
                </a:lnTo>
                <a:lnTo>
                  <a:pt x="828" y="1487"/>
                </a:lnTo>
                <a:lnTo>
                  <a:pt x="853" y="1504"/>
                </a:lnTo>
                <a:lnTo>
                  <a:pt x="878" y="1513"/>
                </a:lnTo>
                <a:lnTo>
                  <a:pt x="903" y="1521"/>
                </a:lnTo>
                <a:lnTo>
                  <a:pt x="919" y="1529"/>
                </a:lnTo>
                <a:lnTo>
                  <a:pt x="945" y="1538"/>
                </a:lnTo>
                <a:lnTo>
                  <a:pt x="970" y="1546"/>
                </a:lnTo>
                <a:lnTo>
                  <a:pt x="995" y="1554"/>
                </a:lnTo>
                <a:lnTo>
                  <a:pt x="1028" y="1563"/>
                </a:lnTo>
                <a:lnTo>
                  <a:pt x="1053" y="1571"/>
                </a:lnTo>
                <a:lnTo>
                  <a:pt x="1087" y="1579"/>
                </a:lnTo>
                <a:lnTo>
                  <a:pt x="1120" y="1596"/>
                </a:lnTo>
                <a:lnTo>
                  <a:pt x="1162" y="1604"/>
                </a:lnTo>
                <a:lnTo>
                  <a:pt x="1229" y="1621"/>
                </a:lnTo>
                <a:lnTo>
                  <a:pt x="1312" y="1638"/>
                </a:lnTo>
                <a:lnTo>
                  <a:pt x="1362" y="1646"/>
                </a:lnTo>
                <a:lnTo>
                  <a:pt x="1404" y="1663"/>
                </a:lnTo>
                <a:lnTo>
                  <a:pt x="1454" y="1671"/>
                </a:lnTo>
                <a:lnTo>
                  <a:pt x="1504" y="1680"/>
                </a:lnTo>
                <a:lnTo>
                  <a:pt x="1554" y="1688"/>
                </a:lnTo>
                <a:lnTo>
                  <a:pt x="1604" y="1696"/>
                </a:lnTo>
                <a:lnTo>
                  <a:pt x="1630" y="1696"/>
                </a:lnTo>
                <a:lnTo>
                  <a:pt x="1655" y="1696"/>
                </a:lnTo>
                <a:lnTo>
                  <a:pt x="1705" y="1705"/>
                </a:lnTo>
                <a:lnTo>
                  <a:pt x="1755" y="1713"/>
                </a:lnTo>
                <a:lnTo>
                  <a:pt x="1797" y="1721"/>
                </a:lnTo>
                <a:lnTo>
                  <a:pt x="1847" y="1721"/>
                </a:lnTo>
                <a:lnTo>
                  <a:pt x="1889" y="1721"/>
                </a:lnTo>
                <a:lnTo>
                  <a:pt x="1939" y="1721"/>
                </a:lnTo>
                <a:lnTo>
                  <a:pt x="1989" y="1721"/>
                </a:lnTo>
                <a:lnTo>
                  <a:pt x="2039" y="1721"/>
                </a:lnTo>
                <a:lnTo>
                  <a:pt x="2398" y="1721"/>
                </a:lnTo>
                <a:lnTo>
                  <a:pt x="2457" y="1721"/>
                </a:lnTo>
                <a:lnTo>
                  <a:pt x="2507" y="1721"/>
                </a:lnTo>
                <a:lnTo>
                  <a:pt x="2607" y="1721"/>
                </a:lnTo>
                <a:lnTo>
                  <a:pt x="2716" y="1713"/>
                </a:lnTo>
                <a:lnTo>
                  <a:pt x="2924" y="1705"/>
                </a:lnTo>
                <a:lnTo>
                  <a:pt x="3025" y="1705"/>
                </a:lnTo>
                <a:lnTo>
                  <a:pt x="3133" y="1705"/>
                </a:lnTo>
                <a:lnTo>
                  <a:pt x="3459" y="1705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5" name="Google Shape;895;p34"/>
          <p:cNvSpPr/>
          <p:nvPr/>
        </p:nvSpPr>
        <p:spPr>
          <a:xfrm>
            <a:off x="9723229" y="5970658"/>
            <a:ext cx="272616" cy="280837"/>
          </a:xfrm>
          <a:custGeom>
            <a:avLst/>
            <a:gdLst/>
            <a:ahLst/>
            <a:cxnLst/>
            <a:rect l="l" t="t" r="r" b="b"/>
            <a:pathLst>
              <a:path w="4145" h="4270" extrusionOk="0">
                <a:moveTo>
                  <a:pt x="903" y="251"/>
                </a:moveTo>
                <a:lnTo>
                  <a:pt x="903" y="251"/>
                </a:lnTo>
                <a:lnTo>
                  <a:pt x="886" y="251"/>
                </a:lnTo>
                <a:lnTo>
                  <a:pt x="869" y="260"/>
                </a:lnTo>
                <a:lnTo>
                  <a:pt x="869" y="260"/>
                </a:lnTo>
                <a:lnTo>
                  <a:pt x="853" y="268"/>
                </a:lnTo>
                <a:lnTo>
                  <a:pt x="836" y="277"/>
                </a:lnTo>
                <a:lnTo>
                  <a:pt x="836" y="277"/>
                </a:lnTo>
                <a:lnTo>
                  <a:pt x="819" y="277"/>
                </a:lnTo>
                <a:lnTo>
                  <a:pt x="802" y="285"/>
                </a:lnTo>
                <a:lnTo>
                  <a:pt x="802" y="285"/>
                </a:lnTo>
                <a:lnTo>
                  <a:pt x="794" y="293"/>
                </a:lnTo>
                <a:lnTo>
                  <a:pt x="777" y="302"/>
                </a:lnTo>
                <a:lnTo>
                  <a:pt x="777" y="302"/>
                </a:lnTo>
                <a:lnTo>
                  <a:pt x="761" y="310"/>
                </a:lnTo>
                <a:lnTo>
                  <a:pt x="744" y="318"/>
                </a:lnTo>
                <a:lnTo>
                  <a:pt x="744" y="318"/>
                </a:lnTo>
                <a:lnTo>
                  <a:pt x="727" y="335"/>
                </a:lnTo>
                <a:lnTo>
                  <a:pt x="711" y="343"/>
                </a:lnTo>
                <a:lnTo>
                  <a:pt x="711" y="343"/>
                </a:lnTo>
                <a:lnTo>
                  <a:pt x="702" y="352"/>
                </a:lnTo>
                <a:lnTo>
                  <a:pt x="686" y="360"/>
                </a:lnTo>
                <a:lnTo>
                  <a:pt x="686" y="360"/>
                </a:lnTo>
                <a:lnTo>
                  <a:pt x="669" y="368"/>
                </a:lnTo>
                <a:lnTo>
                  <a:pt x="660" y="385"/>
                </a:lnTo>
                <a:lnTo>
                  <a:pt x="660" y="385"/>
                </a:lnTo>
                <a:lnTo>
                  <a:pt x="644" y="394"/>
                </a:lnTo>
                <a:lnTo>
                  <a:pt x="635" y="410"/>
                </a:lnTo>
                <a:lnTo>
                  <a:pt x="635" y="410"/>
                </a:lnTo>
                <a:lnTo>
                  <a:pt x="619" y="419"/>
                </a:lnTo>
                <a:lnTo>
                  <a:pt x="602" y="435"/>
                </a:lnTo>
                <a:lnTo>
                  <a:pt x="602" y="435"/>
                </a:lnTo>
                <a:lnTo>
                  <a:pt x="594" y="444"/>
                </a:lnTo>
                <a:lnTo>
                  <a:pt x="585" y="452"/>
                </a:lnTo>
                <a:lnTo>
                  <a:pt x="577" y="460"/>
                </a:lnTo>
                <a:lnTo>
                  <a:pt x="577" y="460"/>
                </a:lnTo>
                <a:lnTo>
                  <a:pt x="569" y="469"/>
                </a:lnTo>
                <a:lnTo>
                  <a:pt x="552" y="485"/>
                </a:lnTo>
                <a:lnTo>
                  <a:pt x="552" y="485"/>
                </a:lnTo>
                <a:lnTo>
                  <a:pt x="544" y="502"/>
                </a:lnTo>
                <a:lnTo>
                  <a:pt x="535" y="510"/>
                </a:lnTo>
                <a:lnTo>
                  <a:pt x="535" y="510"/>
                </a:lnTo>
                <a:lnTo>
                  <a:pt x="518" y="527"/>
                </a:lnTo>
                <a:lnTo>
                  <a:pt x="510" y="544"/>
                </a:lnTo>
                <a:lnTo>
                  <a:pt x="510" y="544"/>
                </a:lnTo>
                <a:lnTo>
                  <a:pt x="493" y="561"/>
                </a:lnTo>
                <a:lnTo>
                  <a:pt x="485" y="577"/>
                </a:lnTo>
                <a:lnTo>
                  <a:pt x="485" y="577"/>
                </a:lnTo>
                <a:lnTo>
                  <a:pt x="477" y="594"/>
                </a:lnTo>
                <a:lnTo>
                  <a:pt x="468" y="611"/>
                </a:lnTo>
                <a:lnTo>
                  <a:pt x="468" y="611"/>
                </a:lnTo>
                <a:lnTo>
                  <a:pt x="460" y="627"/>
                </a:lnTo>
                <a:lnTo>
                  <a:pt x="443" y="644"/>
                </a:lnTo>
                <a:lnTo>
                  <a:pt x="443" y="644"/>
                </a:lnTo>
                <a:lnTo>
                  <a:pt x="435" y="669"/>
                </a:lnTo>
                <a:lnTo>
                  <a:pt x="427" y="686"/>
                </a:lnTo>
                <a:lnTo>
                  <a:pt x="427" y="686"/>
                </a:lnTo>
                <a:lnTo>
                  <a:pt x="418" y="703"/>
                </a:lnTo>
                <a:lnTo>
                  <a:pt x="410" y="728"/>
                </a:lnTo>
                <a:lnTo>
                  <a:pt x="410" y="728"/>
                </a:lnTo>
                <a:lnTo>
                  <a:pt x="401" y="744"/>
                </a:lnTo>
                <a:lnTo>
                  <a:pt x="393" y="761"/>
                </a:lnTo>
                <a:lnTo>
                  <a:pt x="393" y="761"/>
                </a:lnTo>
                <a:lnTo>
                  <a:pt x="385" y="786"/>
                </a:lnTo>
                <a:lnTo>
                  <a:pt x="376" y="803"/>
                </a:lnTo>
                <a:lnTo>
                  <a:pt x="376" y="803"/>
                </a:lnTo>
                <a:lnTo>
                  <a:pt x="368" y="828"/>
                </a:lnTo>
                <a:lnTo>
                  <a:pt x="368" y="845"/>
                </a:lnTo>
                <a:lnTo>
                  <a:pt x="360" y="870"/>
                </a:lnTo>
                <a:lnTo>
                  <a:pt x="351" y="886"/>
                </a:lnTo>
                <a:lnTo>
                  <a:pt x="351" y="911"/>
                </a:lnTo>
                <a:lnTo>
                  <a:pt x="343" y="937"/>
                </a:lnTo>
                <a:lnTo>
                  <a:pt x="343" y="953"/>
                </a:lnTo>
                <a:lnTo>
                  <a:pt x="343" y="978"/>
                </a:lnTo>
                <a:lnTo>
                  <a:pt x="343" y="1003"/>
                </a:lnTo>
                <a:lnTo>
                  <a:pt x="343" y="1028"/>
                </a:lnTo>
                <a:lnTo>
                  <a:pt x="343" y="1053"/>
                </a:lnTo>
                <a:lnTo>
                  <a:pt x="343" y="1070"/>
                </a:lnTo>
                <a:lnTo>
                  <a:pt x="343" y="1095"/>
                </a:lnTo>
                <a:lnTo>
                  <a:pt x="343" y="1120"/>
                </a:lnTo>
                <a:lnTo>
                  <a:pt x="343" y="1145"/>
                </a:lnTo>
                <a:lnTo>
                  <a:pt x="343" y="1179"/>
                </a:lnTo>
                <a:lnTo>
                  <a:pt x="343" y="1396"/>
                </a:lnTo>
                <a:lnTo>
                  <a:pt x="343" y="1446"/>
                </a:lnTo>
                <a:lnTo>
                  <a:pt x="343" y="1496"/>
                </a:lnTo>
                <a:lnTo>
                  <a:pt x="343" y="1546"/>
                </a:lnTo>
                <a:lnTo>
                  <a:pt x="351" y="1596"/>
                </a:lnTo>
                <a:lnTo>
                  <a:pt x="351" y="1647"/>
                </a:lnTo>
                <a:lnTo>
                  <a:pt x="360" y="1697"/>
                </a:lnTo>
                <a:lnTo>
                  <a:pt x="368" y="1747"/>
                </a:lnTo>
                <a:lnTo>
                  <a:pt x="376" y="1797"/>
                </a:lnTo>
                <a:lnTo>
                  <a:pt x="385" y="1847"/>
                </a:lnTo>
                <a:lnTo>
                  <a:pt x="401" y="1889"/>
                </a:lnTo>
                <a:lnTo>
                  <a:pt x="401" y="1889"/>
                </a:lnTo>
                <a:lnTo>
                  <a:pt x="410" y="1931"/>
                </a:lnTo>
                <a:lnTo>
                  <a:pt x="418" y="1981"/>
                </a:lnTo>
                <a:lnTo>
                  <a:pt x="435" y="2031"/>
                </a:lnTo>
                <a:lnTo>
                  <a:pt x="443" y="2073"/>
                </a:lnTo>
                <a:lnTo>
                  <a:pt x="460" y="2123"/>
                </a:lnTo>
                <a:lnTo>
                  <a:pt x="468" y="2165"/>
                </a:lnTo>
                <a:lnTo>
                  <a:pt x="485" y="2206"/>
                </a:lnTo>
                <a:lnTo>
                  <a:pt x="502" y="2256"/>
                </a:lnTo>
                <a:lnTo>
                  <a:pt x="518" y="2298"/>
                </a:lnTo>
                <a:lnTo>
                  <a:pt x="535" y="2340"/>
                </a:lnTo>
                <a:lnTo>
                  <a:pt x="552" y="2382"/>
                </a:lnTo>
                <a:lnTo>
                  <a:pt x="569" y="2432"/>
                </a:lnTo>
                <a:lnTo>
                  <a:pt x="585" y="2474"/>
                </a:lnTo>
                <a:lnTo>
                  <a:pt x="610" y="2515"/>
                </a:lnTo>
                <a:lnTo>
                  <a:pt x="627" y="2549"/>
                </a:lnTo>
                <a:lnTo>
                  <a:pt x="627" y="2557"/>
                </a:lnTo>
                <a:lnTo>
                  <a:pt x="644" y="2599"/>
                </a:lnTo>
                <a:lnTo>
                  <a:pt x="669" y="2641"/>
                </a:lnTo>
                <a:lnTo>
                  <a:pt x="694" y="2683"/>
                </a:lnTo>
                <a:lnTo>
                  <a:pt x="711" y="2724"/>
                </a:lnTo>
                <a:lnTo>
                  <a:pt x="736" y="2766"/>
                </a:lnTo>
                <a:lnTo>
                  <a:pt x="761" y="2808"/>
                </a:lnTo>
                <a:lnTo>
                  <a:pt x="786" y="2841"/>
                </a:lnTo>
                <a:lnTo>
                  <a:pt x="811" y="2883"/>
                </a:lnTo>
                <a:lnTo>
                  <a:pt x="836" y="2925"/>
                </a:lnTo>
                <a:lnTo>
                  <a:pt x="861" y="2967"/>
                </a:lnTo>
                <a:lnTo>
                  <a:pt x="894" y="3000"/>
                </a:lnTo>
                <a:lnTo>
                  <a:pt x="919" y="3042"/>
                </a:lnTo>
                <a:lnTo>
                  <a:pt x="945" y="3075"/>
                </a:lnTo>
                <a:lnTo>
                  <a:pt x="978" y="3117"/>
                </a:lnTo>
                <a:lnTo>
                  <a:pt x="1011" y="3150"/>
                </a:lnTo>
                <a:lnTo>
                  <a:pt x="1036" y="3192"/>
                </a:lnTo>
                <a:lnTo>
                  <a:pt x="1070" y="3226"/>
                </a:lnTo>
                <a:lnTo>
                  <a:pt x="1103" y="3267"/>
                </a:lnTo>
                <a:lnTo>
                  <a:pt x="1103" y="3267"/>
                </a:lnTo>
                <a:lnTo>
                  <a:pt x="1128" y="3301"/>
                </a:lnTo>
                <a:lnTo>
                  <a:pt x="1162" y="3334"/>
                </a:lnTo>
                <a:lnTo>
                  <a:pt x="1195" y="3376"/>
                </a:lnTo>
                <a:lnTo>
                  <a:pt x="1229" y="3409"/>
                </a:lnTo>
                <a:lnTo>
                  <a:pt x="1262" y="3443"/>
                </a:lnTo>
                <a:lnTo>
                  <a:pt x="1304" y="3476"/>
                </a:lnTo>
                <a:lnTo>
                  <a:pt x="1337" y="3518"/>
                </a:lnTo>
                <a:lnTo>
                  <a:pt x="1371" y="3551"/>
                </a:lnTo>
                <a:lnTo>
                  <a:pt x="1404" y="3585"/>
                </a:lnTo>
                <a:lnTo>
                  <a:pt x="1446" y="3618"/>
                </a:lnTo>
                <a:lnTo>
                  <a:pt x="1479" y="3652"/>
                </a:lnTo>
                <a:lnTo>
                  <a:pt x="1521" y="3685"/>
                </a:lnTo>
                <a:lnTo>
                  <a:pt x="1554" y="3718"/>
                </a:lnTo>
                <a:lnTo>
                  <a:pt x="1596" y="3752"/>
                </a:lnTo>
                <a:lnTo>
                  <a:pt x="1638" y="3785"/>
                </a:lnTo>
                <a:lnTo>
                  <a:pt x="1671" y="3819"/>
                </a:lnTo>
                <a:lnTo>
                  <a:pt x="1713" y="3852"/>
                </a:lnTo>
                <a:lnTo>
                  <a:pt x="1755" y="3885"/>
                </a:lnTo>
                <a:lnTo>
                  <a:pt x="1797" y="3919"/>
                </a:lnTo>
                <a:lnTo>
                  <a:pt x="1838" y="3952"/>
                </a:lnTo>
                <a:lnTo>
                  <a:pt x="1880" y="3977"/>
                </a:lnTo>
                <a:lnTo>
                  <a:pt x="1905" y="4144"/>
                </a:lnTo>
                <a:lnTo>
                  <a:pt x="1746" y="4170"/>
                </a:lnTo>
                <a:lnTo>
                  <a:pt x="1696" y="4136"/>
                </a:lnTo>
                <a:lnTo>
                  <a:pt x="1655" y="4111"/>
                </a:lnTo>
                <a:lnTo>
                  <a:pt x="1613" y="4078"/>
                </a:lnTo>
                <a:lnTo>
                  <a:pt x="1571" y="4044"/>
                </a:lnTo>
                <a:lnTo>
                  <a:pt x="1521" y="4019"/>
                </a:lnTo>
                <a:lnTo>
                  <a:pt x="1479" y="3986"/>
                </a:lnTo>
                <a:lnTo>
                  <a:pt x="1437" y="3952"/>
                </a:lnTo>
                <a:lnTo>
                  <a:pt x="1396" y="3919"/>
                </a:lnTo>
                <a:lnTo>
                  <a:pt x="1354" y="3885"/>
                </a:lnTo>
                <a:lnTo>
                  <a:pt x="1312" y="3852"/>
                </a:lnTo>
                <a:lnTo>
                  <a:pt x="1270" y="3819"/>
                </a:lnTo>
                <a:lnTo>
                  <a:pt x="1229" y="3785"/>
                </a:lnTo>
                <a:lnTo>
                  <a:pt x="1187" y="3752"/>
                </a:lnTo>
                <a:lnTo>
                  <a:pt x="1145" y="3718"/>
                </a:lnTo>
                <a:lnTo>
                  <a:pt x="1112" y="3677"/>
                </a:lnTo>
                <a:lnTo>
                  <a:pt x="1070" y="3643"/>
                </a:lnTo>
                <a:lnTo>
                  <a:pt x="1028" y="3610"/>
                </a:lnTo>
                <a:lnTo>
                  <a:pt x="995" y="3576"/>
                </a:lnTo>
                <a:lnTo>
                  <a:pt x="953" y="3535"/>
                </a:lnTo>
                <a:lnTo>
                  <a:pt x="919" y="3501"/>
                </a:lnTo>
                <a:lnTo>
                  <a:pt x="886" y="3459"/>
                </a:lnTo>
                <a:lnTo>
                  <a:pt x="886" y="3459"/>
                </a:lnTo>
                <a:lnTo>
                  <a:pt x="844" y="3426"/>
                </a:lnTo>
                <a:lnTo>
                  <a:pt x="811" y="3384"/>
                </a:lnTo>
                <a:lnTo>
                  <a:pt x="777" y="3351"/>
                </a:lnTo>
                <a:lnTo>
                  <a:pt x="744" y="3309"/>
                </a:lnTo>
                <a:lnTo>
                  <a:pt x="711" y="3267"/>
                </a:lnTo>
                <a:lnTo>
                  <a:pt x="677" y="3226"/>
                </a:lnTo>
                <a:lnTo>
                  <a:pt x="644" y="3192"/>
                </a:lnTo>
                <a:lnTo>
                  <a:pt x="610" y="3150"/>
                </a:lnTo>
                <a:lnTo>
                  <a:pt x="577" y="3109"/>
                </a:lnTo>
                <a:lnTo>
                  <a:pt x="552" y="3067"/>
                </a:lnTo>
                <a:lnTo>
                  <a:pt x="518" y="3025"/>
                </a:lnTo>
                <a:lnTo>
                  <a:pt x="493" y="2975"/>
                </a:lnTo>
                <a:lnTo>
                  <a:pt x="460" y="2933"/>
                </a:lnTo>
                <a:lnTo>
                  <a:pt x="435" y="2891"/>
                </a:lnTo>
                <a:lnTo>
                  <a:pt x="410" y="2850"/>
                </a:lnTo>
                <a:lnTo>
                  <a:pt x="376" y="2799"/>
                </a:lnTo>
                <a:lnTo>
                  <a:pt x="351" y="2758"/>
                </a:lnTo>
                <a:lnTo>
                  <a:pt x="326" y="2708"/>
                </a:lnTo>
                <a:lnTo>
                  <a:pt x="326" y="2708"/>
                </a:lnTo>
                <a:lnTo>
                  <a:pt x="310" y="2666"/>
                </a:lnTo>
                <a:lnTo>
                  <a:pt x="285" y="2616"/>
                </a:lnTo>
                <a:lnTo>
                  <a:pt x="259" y="2574"/>
                </a:lnTo>
                <a:lnTo>
                  <a:pt x="243" y="2524"/>
                </a:lnTo>
                <a:lnTo>
                  <a:pt x="218" y="2474"/>
                </a:lnTo>
                <a:lnTo>
                  <a:pt x="201" y="2424"/>
                </a:lnTo>
                <a:lnTo>
                  <a:pt x="176" y="2373"/>
                </a:lnTo>
                <a:lnTo>
                  <a:pt x="159" y="2323"/>
                </a:lnTo>
                <a:lnTo>
                  <a:pt x="143" y="2273"/>
                </a:lnTo>
                <a:lnTo>
                  <a:pt x="126" y="2223"/>
                </a:lnTo>
                <a:lnTo>
                  <a:pt x="109" y="2173"/>
                </a:lnTo>
                <a:lnTo>
                  <a:pt x="92" y="2123"/>
                </a:lnTo>
                <a:lnTo>
                  <a:pt x="76" y="2073"/>
                </a:lnTo>
                <a:lnTo>
                  <a:pt x="67" y="2014"/>
                </a:lnTo>
                <a:lnTo>
                  <a:pt x="51" y="1964"/>
                </a:lnTo>
                <a:lnTo>
                  <a:pt x="51" y="1964"/>
                </a:lnTo>
                <a:lnTo>
                  <a:pt x="42" y="1914"/>
                </a:lnTo>
                <a:lnTo>
                  <a:pt x="34" y="1855"/>
                </a:lnTo>
                <a:lnTo>
                  <a:pt x="26" y="1805"/>
                </a:lnTo>
                <a:lnTo>
                  <a:pt x="17" y="1747"/>
                </a:lnTo>
                <a:lnTo>
                  <a:pt x="9" y="1688"/>
                </a:lnTo>
                <a:lnTo>
                  <a:pt x="1" y="1638"/>
                </a:lnTo>
                <a:lnTo>
                  <a:pt x="1" y="1580"/>
                </a:lnTo>
                <a:lnTo>
                  <a:pt x="1" y="1521"/>
                </a:lnTo>
                <a:lnTo>
                  <a:pt x="1" y="1463"/>
                </a:lnTo>
                <a:lnTo>
                  <a:pt x="1" y="1404"/>
                </a:lnTo>
                <a:lnTo>
                  <a:pt x="1" y="1212"/>
                </a:lnTo>
                <a:lnTo>
                  <a:pt x="1" y="1179"/>
                </a:lnTo>
                <a:lnTo>
                  <a:pt x="1" y="1145"/>
                </a:lnTo>
                <a:lnTo>
                  <a:pt x="1" y="1120"/>
                </a:lnTo>
                <a:lnTo>
                  <a:pt x="1" y="1087"/>
                </a:lnTo>
                <a:lnTo>
                  <a:pt x="1" y="1053"/>
                </a:lnTo>
                <a:lnTo>
                  <a:pt x="1" y="1028"/>
                </a:lnTo>
                <a:lnTo>
                  <a:pt x="1" y="995"/>
                </a:lnTo>
                <a:lnTo>
                  <a:pt x="9" y="970"/>
                </a:lnTo>
                <a:lnTo>
                  <a:pt x="17" y="945"/>
                </a:lnTo>
                <a:lnTo>
                  <a:pt x="17" y="911"/>
                </a:lnTo>
                <a:lnTo>
                  <a:pt x="26" y="886"/>
                </a:lnTo>
                <a:lnTo>
                  <a:pt x="34" y="861"/>
                </a:lnTo>
                <a:lnTo>
                  <a:pt x="42" y="828"/>
                </a:lnTo>
                <a:lnTo>
                  <a:pt x="51" y="803"/>
                </a:lnTo>
                <a:lnTo>
                  <a:pt x="59" y="778"/>
                </a:lnTo>
                <a:lnTo>
                  <a:pt x="67" y="753"/>
                </a:lnTo>
                <a:lnTo>
                  <a:pt x="76" y="728"/>
                </a:lnTo>
                <a:lnTo>
                  <a:pt x="84" y="703"/>
                </a:lnTo>
                <a:lnTo>
                  <a:pt x="92" y="678"/>
                </a:lnTo>
                <a:lnTo>
                  <a:pt x="101" y="652"/>
                </a:lnTo>
                <a:lnTo>
                  <a:pt x="109" y="627"/>
                </a:lnTo>
                <a:lnTo>
                  <a:pt x="126" y="602"/>
                </a:lnTo>
                <a:lnTo>
                  <a:pt x="134" y="577"/>
                </a:lnTo>
                <a:lnTo>
                  <a:pt x="143" y="552"/>
                </a:lnTo>
                <a:lnTo>
                  <a:pt x="159" y="536"/>
                </a:lnTo>
                <a:lnTo>
                  <a:pt x="168" y="510"/>
                </a:lnTo>
                <a:lnTo>
                  <a:pt x="184" y="485"/>
                </a:lnTo>
                <a:lnTo>
                  <a:pt x="193" y="469"/>
                </a:lnTo>
                <a:lnTo>
                  <a:pt x="209" y="444"/>
                </a:lnTo>
                <a:lnTo>
                  <a:pt x="226" y="427"/>
                </a:lnTo>
                <a:lnTo>
                  <a:pt x="234" y="402"/>
                </a:lnTo>
                <a:lnTo>
                  <a:pt x="251" y="385"/>
                </a:lnTo>
                <a:lnTo>
                  <a:pt x="268" y="360"/>
                </a:lnTo>
                <a:lnTo>
                  <a:pt x="276" y="343"/>
                </a:lnTo>
                <a:lnTo>
                  <a:pt x="293" y="327"/>
                </a:lnTo>
                <a:lnTo>
                  <a:pt x="310" y="310"/>
                </a:lnTo>
                <a:lnTo>
                  <a:pt x="326" y="293"/>
                </a:lnTo>
                <a:lnTo>
                  <a:pt x="343" y="268"/>
                </a:lnTo>
                <a:lnTo>
                  <a:pt x="351" y="268"/>
                </a:lnTo>
                <a:lnTo>
                  <a:pt x="360" y="251"/>
                </a:lnTo>
                <a:lnTo>
                  <a:pt x="376" y="235"/>
                </a:lnTo>
                <a:lnTo>
                  <a:pt x="393" y="226"/>
                </a:lnTo>
                <a:lnTo>
                  <a:pt x="410" y="210"/>
                </a:lnTo>
                <a:lnTo>
                  <a:pt x="435" y="193"/>
                </a:lnTo>
                <a:lnTo>
                  <a:pt x="452" y="176"/>
                </a:lnTo>
                <a:lnTo>
                  <a:pt x="468" y="160"/>
                </a:lnTo>
                <a:lnTo>
                  <a:pt x="485" y="151"/>
                </a:lnTo>
                <a:lnTo>
                  <a:pt x="502" y="135"/>
                </a:lnTo>
                <a:lnTo>
                  <a:pt x="527" y="126"/>
                </a:lnTo>
                <a:lnTo>
                  <a:pt x="544" y="109"/>
                </a:lnTo>
                <a:lnTo>
                  <a:pt x="569" y="101"/>
                </a:lnTo>
                <a:lnTo>
                  <a:pt x="585" y="84"/>
                </a:lnTo>
                <a:lnTo>
                  <a:pt x="602" y="76"/>
                </a:lnTo>
                <a:lnTo>
                  <a:pt x="627" y="68"/>
                </a:lnTo>
                <a:lnTo>
                  <a:pt x="644" y="59"/>
                </a:lnTo>
                <a:lnTo>
                  <a:pt x="669" y="51"/>
                </a:lnTo>
                <a:lnTo>
                  <a:pt x="686" y="43"/>
                </a:lnTo>
                <a:lnTo>
                  <a:pt x="711" y="34"/>
                </a:lnTo>
                <a:lnTo>
                  <a:pt x="727" y="26"/>
                </a:lnTo>
                <a:lnTo>
                  <a:pt x="752" y="18"/>
                </a:lnTo>
                <a:lnTo>
                  <a:pt x="777" y="9"/>
                </a:lnTo>
                <a:lnTo>
                  <a:pt x="794" y="1"/>
                </a:lnTo>
                <a:lnTo>
                  <a:pt x="819" y="1"/>
                </a:lnTo>
                <a:lnTo>
                  <a:pt x="844" y="1"/>
                </a:lnTo>
                <a:lnTo>
                  <a:pt x="861" y="1"/>
                </a:lnTo>
                <a:lnTo>
                  <a:pt x="886" y="1"/>
                </a:lnTo>
                <a:lnTo>
                  <a:pt x="911" y="1"/>
                </a:lnTo>
                <a:lnTo>
                  <a:pt x="928" y="1"/>
                </a:lnTo>
                <a:lnTo>
                  <a:pt x="953" y="1"/>
                </a:lnTo>
                <a:lnTo>
                  <a:pt x="978" y="1"/>
                </a:lnTo>
                <a:lnTo>
                  <a:pt x="1120" y="1"/>
                </a:lnTo>
                <a:lnTo>
                  <a:pt x="1145" y="1"/>
                </a:lnTo>
                <a:lnTo>
                  <a:pt x="1162" y="1"/>
                </a:lnTo>
                <a:lnTo>
                  <a:pt x="1187" y="1"/>
                </a:lnTo>
                <a:lnTo>
                  <a:pt x="1212" y="1"/>
                </a:lnTo>
                <a:lnTo>
                  <a:pt x="1237" y="1"/>
                </a:lnTo>
                <a:lnTo>
                  <a:pt x="1262" y="1"/>
                </a:lnTo>
                <a:lnTo>
                  <a:pt x="1287" y="1"/>
                </a:lnTo>
                <a:lnTo>
                  <a:pt x="1312" y="1"/>
                </a:lnTo>
                <a:lnTo>
                  <a:pt x="1337" y="9"/>
                </a:lnTo>
                <a:lnTo>
                  <a:pt x="1354" y="18"/>
                </a:lnTo>
                <a:lnTo>
                  <a:pt x="1379" y="26"/>
                </a:lnTo>
                <a:lnTo>
                  <a:pt x="1404" y="34"/>
                </a:lnTo>
                <a:lnTo>
                  <a:pt x="1429" y="43"/>
                </a:lnTo>
                <a:lnTo>
                  <a:pt x="1454" y="51"/>
                </a:lnTo>
                <a:lnTo>
                  <a:pt x="1479" y="59"/>
                </a:lnTo>
                <a:lnTo>
                  <a:pt x="1504" y="68"/>
                </a:lnTo>
                <a:lnTo>
                  <a:pt x="1529" y="76"/>
                </a:lnTo>
                <a:lnTo>
                  <a:pt x="1546" y="84"/>
                </a:lnTo>
                <a:lnTo>
                  <a:pt x="1571" y="93"/>
                </a:lnTo>
                <a:lnTo>
                  <a:pt x="1596" y="109"/>
                </a:lnTo>
                <a:lnTo>
                  <a:pt x="1621" y="118"/>
                </a:lnTo>
                <a:lnTo>
                  <a:pt x="1646" y="135"/>
                </a:lnTo>
                <a:lnTo>
                  <a:pt x="1671" y="143"/>
                </a:lnTo>
                <a:lnTo>
                  <a:pt x="1696" y="160"/>
                </a:lnTo>
                <a:lnTo>
                  <a:pt x="1721" y="168"/>
                </a:lnTo>
                <a:lnTo>
                  <a:pt x="1738" y="185"/>
                </a:lnTo>
                <a:lnTo>
                  <a:pt x="1763" y="201"/>
                </a:lnTo>
                <a:lnTo>
                  <a:pt x="1788" y="218"/>
                </a:lnTo>
                <a:lnTo>
                  <a:pt x="1813" y="235"/>
                </a:lnTo>
                <a:lnTo>
                  <a:pt x="1838" y="251"/>
                </a:lnTo>
                <a:lnTo>
                  <a:pt x="1863" y="268"/>
                </a:lnTo>
                <a:lnTo>
                  <a:pt x="1880" y="285"/>
                </a:lnTo>
                <a:lnTo>
                  <a:pt x="1905" y="302"/>
                </a:lnTo>
                <a:lnTo>
                  <a:pt x="1930" y="318"/>
                </a:lnTo>
                <a:lnTo>
                  <a:pt x="1955" y="335"/>
                </a:lnTo>
                <a:lnTo>
                  <a:pt x="1972" y="360"/>
                </a:lnTo>
                <a:lnTo>
                  <a:pt x="1997" y="377"/>
                </a:lnTo>
                <a:lnTo>
                  <a:pt x="2022" y="394"/>
                </a:lnTo>
                <a:lnTo>
                  <a:pt x="2047" y="419"/>
                </a:lnTo>
                <a:lnTo>
                  <a:pt x="2064" y="435"/>
                </a:lnTo>
                <a:lnTo>
                  <a:pt x="2089" y="460"/>
                </a:lnTo>
                <a:lnTo>
                  <a:pt x="2114" y="485"/>
                </a:lnTo>
                <a:lnTo>
                  <a:pt x="2131" y="502"/>
                </a:lnTo>
                <a:lnTo>
                  <a:pt x="2156" y="527"/>
                </a:lnTo>
                <a:lnTo>
                  <a:pt x="2173" y="552"/>
                </a:lnTo>
                <a:lnTo>
                  <a:pt x="2198" y="577"/>
                </a:lnTo>
                <a:lnTo>
                  <a:pt x="2223" y="602"/>
                </a:lnTo>
                <a:lnTo>
                  <a:pt x="2281" y="669"/>
                </a:lnTo>
                <a:lnTo>
                  <a:pt x="2331" y="728"/>
                </a:lnTo>
                <a:lnTo>
                  <a:pt x="2340" y="744"/>
                </a:lnTo>
                <a:lnTo>
                  <a:pt x="2398" y="820"/>
                </a:lnTo>
                <a:lnTo>
                  <a:pt x="2465" y="886"/>
                </a:lnTo>
                <a:lnTo>
                  <a:pt x="2523" y="962"/>
                </a:lnTo>
                <a:lnTo>
                  <a:pt x="2574" y="1037"/>
                </a:lnTo>
                <a:lnTo>
                  <a:pt x="2632" y="1112"/>
                </a:lnTo>
                <a:lnTo>
                  <a:pt x="2691" y="1187"/>
                </a:lnTo>
                <a:lnTo>
                  <a:pt x="2741" y="1254"/>
                </a:lnTo>
                <a:lnTo>
                  <a:pt x="2799" y="1329"/>
                </a:lnTo>
                <a:lnTo>
                  <a:pt x="2849" y="1413"/>
                </a:lnTo>
                <a:lnTo>
                  <a:pt x="2908" y="1488"/>
                </a:lnTo>
                <a:lnTo>
                  <a:pt x="2958" y="1563"/>
                </a:lnTo>
                <a:lnTo>
                  <a:pt x="3008" y="1638"/>
                </a:lnTo>
                <a:lnTo>
                  <a:pt x="3058" y="1722"/>
                </a:lnTo>
                <a:lnTo>
                  <a:pt x="3108" y="1797"/>
                </a:lnTo>
                <a:lnTo>
                  <a:pt x="3150" y="1872"/>
                </a:lnTo>
                <a:lnTo>
                  <a:pt x="3192" y="1947"/>
                </a:lnTo>
                <a:lnTo>
                  <a:pt x="3234" y="2014"/>
                </a:lnTo>
                <a:lnTo>
                  <a:pt x="3275" y="2089"/>
                </a:lnTo>
                <a:lnTo>
                  <a:pt x="3317" y="2156"/>
                </a:lnTo>
                <a:lnTo>
                  <a:pt x="3359" y="2231"/>
                </a:lnTo>
                <a:lnTo>
                  <a:pt x="3392" y="2307"/>
                </a:lnTo>
                <a:lnTo>
                  <a:pt x="3434" y="2382"/>
                </a:lnTo>
                <a:lnTo>
                  <a:pt x="3467" y="2449"/>
                </a:lnTo>
                <a:lnTo>
                  <a:pt x="3501" y="2524"/>
                </a:lnTo>
                <a:lnTo>
                  <a:pt x="3534" y="2599"/>
                </a:lnTo>
                <a:lnTo>
                  <a:pt x="3568" y="2674"/>
                </a:lnTo>
                <a:lnTo>
                  <a:pt x="3601" y="2749"/>
                </a:lnTo>
                <a:lnTo>
                  <a:pt x="3635" y="2816"/>
                </a:lnTo>
                <a:lnTo>
                  <a:pt x="3668" y="2891"/>
                </a:lnTo>
                <a:lnTo>
                  <a:pt x="3701" y="2967"/>
                </a:lnTo>
                <a:lnTo>
                  <a:pt x="3726" y="3042"/>
                </a:lnTo>
                <a:lnTo>
                  <a:pt x="3760" y="3117"/>
                </a:lnTo>
                <a:lnTo>
                  <a:pt x="3785" y="3192"/>
                </a:lnTo>
                <a:lnTo>
                  <a:pt x="3818" y="3267"/>
                </a:lnTo>
                <a:lnTo>
                  <a:pt x="3843" y="3342"/>
                </a:lnTo>
                <a:lnTo>
                  <a:pt x="3877" y="3418"/>
                </a:lnTo>
                <a:lnTo>
                  <a:pt x="3902" y="3493"/>
                </a:lnTo>
                <a:lnTo>
                  <a:pt x="3927" y="3568"/>
                </a:lnTo>
                <a:lnTo>
                  <a:pt x="3960" y="3652"/>
                </a:lnTo>
                <a:lnTo>
                  <a:pt x="3985" y="3727"/>
                </a:lnTo>
                <a:lnTo>
                  <a:pt x="4036" y="3877"/>
                </a:lnTo>
                <a:lnTo>
                  <a:pt x="4094" y="4036"/>
                </a:lnTo>
                <a:lnTo>
                  <a:pt x="4127" y="4136"/>
                </a:lnTo>
                <a:lnTo>
                  <a:pt x="4144" y="4186"/>
                </a:lnTo>
                <a:lnTo>
                  <a:pt x="4102" y="4270"/>
                </a:lnTo>
                <a:lnTo>
                  <a:pt x="4019" y="4228"/>
                </a:lnTo>
                <a:lnTo>
                  <a:pt x="4002" y="4186"/>
                </a:lnTo>
                <a:lnTo>
                  <a:pt x="3960" y="4078"/>
                </a:lnTo>
                <a:lnTo>
                  <a:pt x="3902" y="3927"/>
                </a:lnTo>
                <a:lnTo>
                  <a:pt x="3843" y="3777"/>
                </a:lnTo>
                <a:lnTo>
                  <a:pt x="3818" y="3702"/>
                </a:lnTo>
                <a:lnTo>
                  <a:pt x="3785" y="3627"/>
                </a:lnTo>
                <a:lnTo>
                  <a:pt x="3760" y="3551"/>
                </a:lnTo>
                <a:lnTo>
                  <a:pt x="3726" y="3476"/>
                </a:lnTo>
                <a:lnTo>
                  <a:pt x="3701" y="3401"/>
                </a:lnTo>
                <a:lnTo>
                  <a:pt x="3668" y="3326"/>
                </a:lnTo>
                <a:lnTo>
                  <a:pt x="3643" y="3251"/>
                </a:lnTo>
                <a:lnTo>
                  <a:pt x="3609" y="3184"/>
                </a:lnTo>
                <a:lnTo>
                  <a:pt x="3576" y="3109"/>
                </a:lnTo>
                <a:lnTo>
                  <a:pt x="3543" y="3033"/>
                </a:lnTo>
                <a:lnTo>
                  <a:pt x="3509" y="2967"/>
                </a:lnTo>
                <a:lnTo>
                  <a:pt x="3476" y="2891"/>
                </a:lnTo>
                <a:lnTo>
                  <a:pt x="3442" y="2816"/>
                </a:lnTo>
                <a:lnTo>
                  <a:pt x="3409" y="2749"/>
                </a:lnTo>
                <a:lnTo>
                  <a:pt x="3376" y="2674"/>
                </a:lnTo>
                <a:lnTo>
                  <a:pt x="3342" y="2607"/>
                </a:lnTo>
                <a:lnTo>
                  <a:pt x="3300" y="2532"/>
                </a:lnTo>
                <a:lnTo>
                  <a:pt x="3267" y="2465"/>
                </a:lnTo>
                <a:lnTo>
                  <a:pt x="3225" y="2390"/>
                </a:lnTo>
                <a:lnTo>
                  <a:pt x="3192" y="2323"/>
                </a:lnTo>
                <a:lnTo>
                  <a:pt x="3150" y="2256"/>
                </a:lnTo>
                <a:lnTo>
                  <a:pt x="3108" y="2190"/>
                </a:lnTo>
                <a:lnTo>
                  <a:pt x="3066" y="2114"/>
                </a:lnTo>
                <a:lnTo>
                  <a:pt x="3025" y="2048"/>
                </a:lnTo>
                <a:lnTo>
                  <a:pt x="2983" y="1981"/>
                </a:lnTo>
                <a:lnTo>
                  <a:pt x="2933" y="1914"/>
                </a:lnTo>
                <a:lnTo>
                  <a:pt x="2883" y="1839"/>
                </a:lnTo>
                <a:lnTo>
                  <a:pt x="2833" y="1764"/>
                </a:lnTo>
                <a:lnTo>
                  <a:pt x="2782" y="1688"/>
                </a:lnTo>
                <a:lnTo>
                  <a:pt x="2724" y="1613"/>
                </a:lnTo>
                <a:lnTo>
                  <a:pt x="2674" y="1538"/>
                </a:lnTo>
                <a:lnTo>
                  <a:pt x="2615" y="1471"/>
                </a:lnTo>
                <a:lnTo>
                  <a:pt x="2565" y="1396"/>
                </a:lnTo>
                <a:lnTo>
                  <a:pt x="2507" y="1329"/>
                </a:lnTo>
                <a:lnTo>
                  <a:pt x="2448" y="1254"/>
                </a:lnTo>
                <a:lnTo>
                  <a:pt x="2390" y="1187"/>
                </a:lnTo>
                <a:lnTo>
                  <a:pt x="2331" y="1112"/>
                </a:lnTo>
                <a:lnTo>
                  <a:pt x="2273" y="1045"/>
                </a:lnTo>
                <a:lnTo>
                  <a:pt x="2214" y="978"/>
                </a:lnTo>
                <a:lnTo>
                  <a:pt x="2156" y="911"/>
                </a:lnTo>
                <a:lnTo>
                  <a:pt x="2147" y="895"/>
                </a:lnTo>
                <a:lnTo>
                  <a:pt x="2097" y="845"/>
                </a:lnTo>
                <a:lnTo>
                  <a:pt x="2031" y="769"/>
                </a:lnTo>
                <a:lnTo>
                  <a:pt x="2014" y="753"/>
                </a:lnTo>
                <a:lnTo>
                  <a:pt x="1989" y="728"/>
                </a:lnTo>
                <a:lnTo>
                  <a:pt x="1972" y="711"/>
                </a:lnTo>
                <a:lnTo>
                  <a:pt x="1947" y="686"/>
                </a:lnTo>
                <a:lnTo>
                  <a:pt x="1930" y="669"/>
                </a:lnTo>
                <a:lnTo>
                  <a:pt x="1905" y="652"/>
                </a:lnTo>
                <a:lnTo>
                  <a:pt x="1889" y="636"/>
                </a:lnTo>
                <a:lnTo>
                  <a:pt x="1863" y="611"/>
                </a:lnTo>
                <a:lnTo>
                  <a:pt x="1847" y="594"/>
                </a:lnTo>
                <a:lnTo>
                  <a:pt x="1822" y="577"/>
                </a:lnTo>
                <a:lnTo>
                  <a:pt x="1805" y="561"/>
                </a:lnTo>
                <a:lnTo>
                  <a:pt x="1780" y="544"/>
                </a:lnTo>
                <a:lnTo>
                  <a:pt x="1763" y="527"/>
                </a:lnTo>
                <a:lnTo>
                  <a:pt x="1738" y="519"/>
                </a:lnTo>
                <a:lnTo>
                  <a:pt x="1721" y="502"/>
                </a:lnTo>
                <a:lnTo>
                  <a:pt x="1696" y="485"/>
                </a:lnTo>
                <a:lnTo>
                  <a:pt x="1680" y="477"/>
                </a:lnTo>
                <a:lnTo>
                  <a:pt x="1655" y="460"/>
                </a:lnTo>
                <a:lnTo>
                  <a:pt x="1638" y="444"/>
                </a:lnTo>
                <a:lnTo>
                  <a:pt x="1613" y="435"/>
                </a:lnTo>
                <a:lnTo>
                  <a:pt x="1596" y="427"/>
                </a:lnTo>
                <a:lnTo>
                  <a:pt x="1579" y="410"/>
                </a:lnTo>
                <a:lnTo>
                  <a:pt x="1554" y="402"/>
                </a:lnTo>
                <a:lnTo>
                  <a:pt x="1538" y="394"/>
                </a:lnTo>
                <a:lnTo>
                  <a:pt x="1513" y="377"/>
                </a:lnTo>
                <a:lnTo>
                  <a:pt x="1496" y="368"/>
                </a:lnTo>
                <a:lnTo>
                  <a:pt x="1479" y="360"/>
                </a:lnTo>
                <a:lnTo>
                  <a:pt x="1454" y="352"/>
                </a:lnTo>
                <a:lnTo>
                  <a:pt x="1437" y="343"/>
                </a:lnTo>
                <a:lnTo>
                  <a:pt x="1412" y="335"/>
                </a:lnTo>
                <a:lnTo>
                  <a:pt x="1412" y="335"/>
                </a:lnTo>
                <a:lnTo>
                  <a:pt x="1396" y="327"/>
                </a:lnTo>
                <a:lnTo>
                  <a:pt x="1371" y="318"/>
                </a:lnTo>
                <a:lnTo>
                  <a:pt x="1371" y="318"/>
                </a:lnTo>
                <a:lnTo>
                  <a:pt x="1354" y="318"/>
                </a:lnTo>
                <a:lnTo>
                  <a:pt x="1329" y="310"/>
                </a:lnTo>
                <a:lnTo>
                  <a:pt x="1329" y="310"/>
                </a:lnTo>
                <a:lnTo>
                  <a:pt x="1312" y="302"/>
                </a:lnTo>
                <a:lnTo>
                  <a:pt x="1295" y="293"/>
                </a:lnTo>
                <a:lnTo>
                  <a:pt x="1295" y="293"/>
                </a:lnTo>
                <a:lnTo>
                  <a:pt x="1270" y="293"/>
                </a:lnTo>
                <a:lnTo>
                  <a:pt x="1254" y="293"/>
                </a:lnTo>
                <a:lnTo>
                  <a:pt x="1254" y="293"/>
                </a:lnTo>
                <a:lnTo>
                  <a:pt x="1229" y="293"/>
                </a:lnTo>
                <a:lnTo>
                  <a:pt x="1212" y="293"/>
                </a:lnTo>
                <a:lnTo>
                  <a:pt x="1212" y="293"/>
                </a:lnTo>
                <a:lnTo>
                  <a:pt x="1195" y="293"/>
                </a:lnTo>
                <a:lnTo>
                  <a:pt x="1170" y="293"/>
                </a:lnTo>
                <a:lnTo>
                  <a:pt x="1170" y="293"/>
                </a:lnTo>
                <a:lnTo>
                  <a:pt x="1153" y="293"/>
                </a:lnTo>
                <a:lnTo>
                  <a:pt x="1137" y="293"/>
                </a:lnTo>
                <a:lnTo>
                  <a:pt x="1137" y="293"/>
                </a:lnTo>
                <a:lnTo>
                  <a:pt x="1112" y="293"/>
                </a:lnTo>
                <a:lnTo>
                  <a:pt x="978" y="293"/>
                </a:lnTo>
                <a:lnTo>
                  <a:pt x="961" y="293"/>
                </a:lnTo>
                <a:lnTo>
                  <a:pt x="961" y="293"/>
                </a:lnTo>
                <a:lnTo>
                  <a:pt x="945" y="293"/>
                </a:lnTo>
                <a:lnTo>
                  <a:pt x="919" y="293"/>
                </a:lnTo>
                <a:lnTo>
                  <a:pt x="919" y="293"/>
                </a:lnTo>
                <a:lnTo>
                  <a:pt x="903" y="293"/>
                </a:lnTo>
                <a:lnTo>
                  <a:pt x="886" y="293"/>
                </a:lnTo>
                <a:lnTo>
                  <a:pt x="886" y="293"/>
                </a:lnTo>
                <a:lnTo>
                  <a:pt x="869" y="293"/>
                </a:lnTo>
                <a:lnTo>
                  <a:pt x="853" y="293"/>
                </a:lnTo>
                <a:lnTo>
                  <a:pt x="853" y="293"/>
                </a:lnTo>
                <a:lnTo>
                  <a:pt x="836" y="293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6" name="Google Shape;896;p34"/>
          <p:cNvSpPr/>
          <p:nvPr/>
        </p:nvSpPr>
        <p:spPr>
          <a:xfrm>
            <a:off x="10424864" y="5889366"/>
            <a:ext cx="401197" cy="335756"/>
          </a:xfrm>
          <a:custGeom>
            <a:avLst/>
            <a:gdLst/>
            <a:ahLst/>
            <a:cxnLst/>
            <a:rect l="l" t="t" r="r" b="b"/>
            <a:pathLst>
              <a:path w="6100" h="5105" extrusionOk="0">
                <a:moveTo>
                  <a:pt x="3626" y="4829"/>
                </a:moveTo>
                <a:lnTo>
                  <a:pt x="3610" y="4829"/>
                </a:lnTo>
                <a:lnTo>
                  <a:pt x="3568" y="4846"/>
                </a:lnTo>
                <a:lnTo>
                  <a:pt x="3468" y="4888"/>
                </a:lnTo>
                <a:lnTo>
                  <a:pt x="3401" y="4913"/>
                </a:lnTo>
                <a:lnTo>
                  <a:pt x="3326" y="4938"/>
                </a:lnTo>
                <a:lnTo>
                  <a:pt x="3242" y="4963"/>
                </a:lnTo>
                <a:lnTo>
                  <a:pt x="3167" y="4988"/>
                </a:lnTo>
                <a:lnTo>
                  <a:pt x="3125" y="5005"/>
                </a:lnTo>
                <a:lnTo>
                  <a:pt x="3083" y="5021"/>
                </a:lnTo>
                <a:lnTo>
                  <a:pt x="3041" y="5030"/>
                </a:lnTo>
                <a:lnTo>
                  <a:pt x="3000" y="5038"/>
                </a:lnTo>
                <a:lnTo>
                  <a:pt x="2958" y="5055"/>
                </a:lnTo>
                <a:lnTo>
                  <a:pt x="2916" y="5063"/>
                </a:lnTo>
                <a:lnTo>
                  <a:pt x="2883" y="5080"/>
                </a:lnTo>
                <a:lnTo>
                  <a:pt x="2841" y="5088"/>
                </a:lnTo>
                <a:lnTo>
                  <a:pt x="2808" y="5096"/>
                </a:lnTo>
                <a:lnTo>
                  <a:pt x="2774" y="5105"/>
                </a:lnTo>
                <a:lnTo>
                  <a:pt x="2741" y="5105"/>
                </a:lnTo>
                <a:lnTo>
                  <a:pt x="2724" y="5105"/>
                </a:lnTo>
                <a:lnTo>
                  <a:pt x="2716" y="5105"/>
                </a:lnTo>
                <a:lnTo>
                  <a:pt x="2699" y="5105"/>
                </a:lnTo>
                <a:lnTo>
                  <a:pt x="2682" y="5105"/>
                </a:lnTo>
                <a:lnTo>
                  <a:pt x="2666" y="5105"/>
                </a:lnTo>
                <a:lnTo>
                  <a:pt x="2657" y="5105"/>
                </a:lnTo>
                <a:lnTo>
                  <a:pt x="2615" y="5105"/>
                </a:lnTo>
                <a:lnTo>
                  <a:pt x="2599" y="5105"/>
                </a:lnTo>
                <a:lnTo>
                  <a:pt x="2582" y="5105"/>
                </a:lnTo>
                <a:lnTo>
                  <a:pt x="2565" y="5105"/>
                </a:lnTo>
                <a:lnTo>
                  <a:pt x="2549" y="5105"/>
                </a:lnTo>
                <a:lnTo>
                  <a:pt x="2532" y="5096"/>
                </a:lnTo>
                <a:lnTo>
                  <a:pt x="2515" y="5088"/>
                </a:lnTo>
                <a:lnTo>
                  <a:pt x="2498" y="5080"/>
                </a:lnTo>
                <a:lnTo>
                  <a:pt x="2482" y="5063"/>
                </a:lnTo>
                <a:lnTo>
                  <a:pt x="2465" y="5038"/>
                </a:lnTo>
                <a:lnTo>
                  <a:pt x="2448" y="5005"/>
                </a:lnTo>
                <a:lnTo>
                  <a:pt x="2448" y="4979"/>
                </a:lnTo>
                <a:lnTo>
                  <a:pt x="2448" y="4946"/>
                </a:lnTo>
                <a:lnTo>
                  <a:pt x="2448" y="4929"/>
                </a:lnTo>
                <a:lnTo>
                  <a:pt x="2448" y="4921"/>
                </a:lnTo>
                <a:lnTo>
                  <a:pt x="2457" y="4896"/>
                </a:lnTo>
                <a:lnTo>
                  <a:pt x="2465" y="4871"/>
                </a:lnTo>
                <a:lnTo>
                  <a:pt x="2482" y="4863"/>
                </a:lnTo>
                <a:lnTo>
                  <a:pt x="2490" y="4846"/>
                </a:lnTo>
                <a:lnTo>
                  <a:pt x="2507" y="4837"/>
                </a:lnTo>
                <a:lnTo>
                  <a:pt x="2515" y="4829"/>
                </a:lnTo>
                <a:lnTo>
                  <a:pt x="2532" y="4821"/>
                </a:lnTo>
                <a:lnTo>
                  <a:pt x="2540" y="4812"/>
                </a:lnTo>
                <a:lnTo>
                  <a:pt x="2549" y="4804"/>
                </a:lnTo>
                <a:lnTo>
                  <a:pt x="2574" y="4787"/>
                </a:lnTo>
                <a:lnTo>
                  <a:pt x="2599" y="4779"/>
                </a:lnTo>
                <a:lnTo>
                  <a:pt x="2624" y="4762"/>
                </a:lnTo>
                <a:lnTo>
                  <a:pt x="2649" y="4754"/>
                </a:lnTo>
                <a:lnTo>
                  <a:pt x="2674" y="4737"/>
                </a:lnTo>
                <a:lnTo>
                  <a:pt x="2707" y="4729"/>
                </a:lnTo>
                <a:lnTo>
                  <a:pt x="2732" y="4721"/>
                </a:lnTo>
                <a:lnTo>
                  <a:pt x="2766" y="4712"/>
                </a:lnTo>
                <a:lnTo>
                  <a:pt x="2824" y="4687"/>
                </a:lnTo>
                <a:lnTo>
                  <a:pt x="2941" y="4654"/>
                </a:lnTo>
                <a:lnTo>
                  <a:pt x="3000" y="4629"/>
                </a:lnTo>
                <a:lnTo>
                  <a:pt x="3025" y="4620"/>
                </a:lnTo>
                <a:lnTo>
                  <a:pt x="3050" y="4612"/>
                </a:lnTo>
                <a:lnTo>
                  <a:pt x="3075" y="4604"/>
                </a:lnTo>
                <a:lnTo>
                  <a:pt x="3092" y="4595"/>
                </a:lnTo>
                <a:lnTo>
                  <a:pt x="3108" y="4587"/>
                </a:lnTo>
                <a:lnTo>
                  <a:pt x="3125" y="4578"/>
                </a:lnTo>
                <a:lnTo>
                  <a:pt x="3309" y="4487"/>
                </a:lnTo>
                <a:lnTo>
                  <a:pt x="3484" y="4386"/>
                </a:lnTo>
                <a:lnTo>
                  <a:pt x="3576" y="4336"/>
                </a:lnTo>
                <a:lnTo>
                  <a:pt x="3668" y="4294"/>
                </a:lnTo>
                <a:lnTo>
                  <a:pt x="3760" y="4244"/>
                </a:lnTo>
                <a:lnTo>
                  <a:pt x="3852" y="4194"/>
                </a:lnTo>
                <a:lnTo>
                  <a:pt x="3919" y="4152"/>
                </a:lnTo>
                <a:lnTo>
                  <a:pt x="3994" y="4111"/>
                </a:lnTo>
                <a:lnTo>
                  <a:pt x="4069" y="4069"/>
                </a:lnTo>
                <a:lnTo>
                  <a:pt x="4153" y="4019"/>
                </a:lnTo>
                <a:lnTo>
                  <a:pt x="4244" y="3969"/>
                </a:lnTo>
                <a:lnTo>
                  <a:pt x="4286" y="3944"/>
                </a:lnTo>
                <a:lnTo>
                  <a:pt x="4328" y="3919"/>
                </a:lnTo>
                <a:lnTo>
                  <a:pt x="4361" y="3893"/>
                </a:lnTo>
                <a:lnTo>
                  <a:pt x="4370" y="3885"/>
                </a:lnTo>
                <a:lnTo>
                  <a:pt x="4420" y="3860"/>
                </a:lnTo>
                <a:lnTo>
                  <a:pt x="4462" y="3827"/>
                </a:lnTo>
                <a:lnTo>
                  <a:pt x="4512" y="3802"/>
                </a:lnTo>
                <a:lnTo>
                  <a:pt x="4562" y="3768"/>
                </a:lnTo>
                <a:lnTo>
                  <a:pt x="4604" y="3735"/>
                </a:lnTo>
                <a:lnTo>
                  <a:pt x="4654" y="3710"/>
                </a:lnTo>
                <a:lnTo>
                  <a:pt x="4696" y="3676"/>
                </a:lnTo>
                <a:lnTo>
                  <a:pt x="4746" y="3643"/>
                </a:lnTo>
                <a:lnTo>
                  <a:pt x="4796" y="3609"/>
                </a:lnTo>
                <a:lnTo>
                  <a:pt x="4838" y="3576"/>
                </a:lnTo>
                <a:lnTo>
                  <a:pt x="4888" y="3534"/>
                </a:lnTo>
                <a:lnTo>
                  <a:pt x="4930" y="3501"/>
                </a:lnTo>
                <a:lnTo>
                  <a:pt x="4980" y="3467"/>
                </a:lnTo>
                <a:lnTo>
                  <a:pt x="5021" y="3434"/>
                </a:lnTo>
                <a:lnTo>
                  <a:pt x="5072" y="3392"/>
                </a:lnTo>
                <a:lnTo>
                  <a:pt x="5113" y="3359"/>
                </a:lnTo>
                <a:lnTo>
                  <a:pt x="5155" y="3317"/>
                </a:lnTo>
                <a:lnTo>
                  <a:pt x="5205" y="3284"/>
                </a:lnTo>
                <a:lnTo>
                  <a:pt x="5247" y="3242"/>
                </a:lnTo>
                <a:lnTo>
                  <a:pt x="5289" y="3200"/>
                </a:lnTo>
                <a:lnTo>
                  <a:pt x="5330" y="3167"/>
                </a:lnTo>
                <a:lnTo>
                  <a:pt x="5364" y="3125"/>
                </a:lnTo>
                <a:lnTo>
                  <a:pt x="5406" y="3083"/>
                </a:lnTo>
                <a:lnTo>
                  <a:pt x="5439" y="3050"/>
                </a:lnTo>
                <a:lnTo>
                  <a:pt x="5447" y="3041"/>
                </a:lnTo>
                <a:lnTo>
                  <a:pt x="5481" y="3000"/>
                </a:lnTo>
                <a:lnTo>
                  <a:pt x="5498" y="2983"/>
                </a:lnTo>
                <a:lnTo>
                  <a:pt x="5514" y="2958"/>
                </a:lnTo>
                <a:lnTo>
                  <a:pt x="5539" y="2941"/>
                </a:lnTo>
                <a:lnTo>
                  <a:pt x="5556" y="2916"/>
                </a:lnTo>
                <a:lnTo>
                  <a:pt x="5573" y="2899"/>
                </a:lnTo>
                <a:lnTo>
                  <a:pt x="5589" y="2874"/>
                </a:lnTo>
                <a:lnTo>
                  <a:pt x="5598" y="2858"/>
                </a:lnTo>
                <a:lnTo>
                  <a:pt x="5615" y="2832"/>
                </a:lnTo>
                <a:lnTo>
                  <a:pt x="5631" y="2816"/>
                </a:lnTo>
                <a:lnTo>
                  <a:pt x="5648" y="2791"/>
                </a:lnTo>
                <a:lnTo>
                  <a:pt x="5665" y="2774"/>
                </a:lnTo>
                <a:lnTo>
                  <a:pt x="5681" y="2749"/>
                </a:lnTo>
                <a:lnTo>
                  <a:pt x="5690" y="2732"/>
                </a:lnTo>
                <a:lnTo>
                  <a:pt x="5706" y="2707"/>
                </a:lnTo>
                <a:lnTo>
                  <a:pt x="5715" y="2690"/>
                </a:lnTo>
                <a:lnTo>
                  <a:pt x="5731" y="2665"/>
                </a:lnTo>
                <a:lnTo>
                  <a:pt x="5740" y="2649"/>
                </a:lnTo>
                <a:lnTo>
                  <a:pt x="5757" y="2624"/>
                </a:lnTo>
                <a:lnTo>
                  <a:pt x="5765" y="2607"/>
                </a:lnTo>
                <a:lnTo>
                  <a:pt x="5773" y="2582"/>
                </a:lnTo>
                <a:lnTo>
                  <a:pt x="5790" y="2565"/>
                </a:lnTo>
                <a:lnTo>
                  <a:pt x="5798" y="2540"/>
                </a:lnTo>
                <a:lnTo>
                  <a:pt x="5807" y="2523"/>
                </a:lnTo>
                <a:lnTo>
                  <a:pt x="5815" y="2498"/>
                </a:lnTo>
                <a:lnTo>
                  <a:pt x="5823" y="2473"/>
                </a:lnTo>
                <a:lnTo>
                  <a:pt x="5832" y="2457"/>
                </a:lnTo>
                <a:lnTo>
                  <a:pt x="5840" y="2431"/>
                </a:lnTo>
                <a:lnTo>
                  <a:pt x="5848" y="2423"/>
                </a:lnTo>
                <a:lnTo>
                  <a:pt x="5857" y="2398"/>
                </a:lnTo>
                <a:lnTo>
                  <a:pt x="5865" y="2373"/>
                </a:lnTo>
                <a:lnTo>
                  <a:pt x="5865" y="2356"/>
                </a:lnTo>
                <a:lnTo>
                  <a:pt x="5874" y="2331"/>
                </a:lnTo>
                <a:lnTo>
                  <a:pt x="5874" y="2315"/>
                </a:lnTo>
                <a:lnTo>
                  <a:pt x="5874" y="2289"/>
                </a:lnTo>
                <a:lnTo>
                  <a:pt x="5874" y="2273"/>
                </a:lnTo>
                <a:lnTo>
                  <a:pt x="5874" y="2248"/>
                </a:lnTo>
                <a:lnTo>
                  <a:pt x="5874" y="2223"/>
                </a:lnTo>
                <a:lnTo>
                  <a:pt x="5874" y="2081"/>
                </a:lnTo>
                <a:lnTo>
                  <a:pt x="5874" y="2056"/>
                </a:lnTo>
                <a:lnTo>
                  <a:pt x="5874" y="2039"/>
                </a:lnTo>
                <a:lnTo>
                  <a:pt x="5874" y="2014"/>
                </a:lnTo>
                <a:lnTo>
                  <a:pt x="5874" y="1997"/>
                </a:lnTo>
                <a:lnTo>
                  <a:pt x="5874" y="1972"/>
                </a:lnTo>
                <a:lnTo>
                  <a:pt x="5874" y="1955"/>
                </a:lnTo>
                <a:lnTo>
                  <a:pt x="5865" y="1930"/>
                </a:lnTo>
                <a:lnTo>
                  <a:pt x="5865" y="1914"/>
                </a:lnTo>
                <a:lnTo>
                  <a:pt x="5865" y="1914"/>
                </a:lnTo>
                <a:lnTo>
                  <a:pt x="5848" y="1914"/>
                </a:lnTo>
                <a:lnTo>
                  <a:pt x="5840" y="1914"/>
                </a:lnTo>
                <a:lnTo>
                  <a:pt x="5832" y="1914"/>
                </a:lnTo>
                <a:lnTo>
                  <a:pt x="5823" y="1914"/>
                </a:lnTo>
                <a:lnTo>
                  <a:pt x="5815" y="1914"/>
                </a:lnTo>
                <a:lnTo>
                  <a:pt x="5807" y="1914"/>
                </a:lnTo>
                <a:lnTo>
                  <a:pt x="5798" y="1914"/>
                </a:lnTo>
                <a:lnTo>
                  <a:pt x="5782" y="1914"/>
                </a:lnTo>
                <a:lnTo>
                  <a:pt x="5773" y="1914"/>
                </a:lnTo>
                <a:lnTo>
                  <a:pt x="5640" y="1914"/>
                </a:lnTo>
                <a:lnTo>
                  <a:pt x="5623" y="1914"/>
                </a:lnTo>
                <a:lnTo>
                  <a:pt x="5623" y="1914"/>
                </a:lnTo>
                <a:lnTo>
                  <a:pt x="5598" y="1914"/>
                </a:lnTo>
                <a:lnTo>
                  <a:pt x="5581" y="1914"/>
                </a:lnTo>
                <a:lnTo>
                  <a:pt x="5556" y="1914"/>
                </a:lnTo>
                <a:lnTo>
                  <a:pt x="5539" y="1914"/>
                </a:lnTo>
                <a:lnTo>
                  <a:pt x="5514" y="1914"/>
                </a:lnTo>
                <a:lnTo>
                  <a:pt x="5489" y="1914"/>
                </a:lnTo>
                <a:lnTo>
                  <a:pt x="5447" y="1922"/>
                </a:lnTo>
                <a:lnTo>
                  <a:pt x="5406" y="1930"/>
                </a:lnTo>
                <a:lnTo>
                  <a:pt x="5364" y="1947"/>
                </a:lnTo>
                <a:lnTo>
                  <a:pt x="5314" y="1955"/>
                </a:lnTo>
                <a:lnTo>
                  <a:pt x="5272" y="1964"/>
                </a:lnTo>
                <a:lnTo>
                  <a:pt x="5230" y="1980"/>
                </a:lnTo>
                <a:lnTo>
                  <a:pt x="5205" y="1989"/>
                </a:lnTo>
                <a:lnTo>
                  <a:pt x="5188" y="1989"/>
                </a:lnTo>
                <a:lnTo>
                  <a:pt x="5147" y="1997"/>
                </a:lnTo>
                <a:lnTo>
                  <a:pt x="5113" y="2014"/>
                </a:lnTo>
                <a:lnTo>
                  <a:pt x="5072" y="2031"/>
                </a:lnTo>
                <a:lnTo>
                  <a:pt x="5038" y="2039"/>
                </a:lnTo>
                <a:lnTo>
                  <a:pt x="4980" y="2064"/>
                </a:lnTo>
                <a:lnTo>
                  <a:pt x="4938" y="2081"/>
                </a:lnTo>
                <a:lnTo>
                  <a:pt x="4904" y="2089"/>
                </a:lnTo>
                <a:lnTo>
                  <a:pt x="4863" y="2106"/>
                </a:lnTo>
                <a:lnTo>
                  <a:pt x="4821" y="2131"/>
                </a:lnTo>
                <a:lnTo>
                  <a:pt x="4779" y="2147"/>
                </a:lnTo>
                <a:lnTo>
                  <a:pt x="4737" y="2164"/>
                </a:lnTo>
                <a:lnTo>
                  <a:pt x="4696" y="2181"/>
                </a:lnTo>
                <a:lnTo>
                  <a:pt x="4654" y="2206"/>
                </a:lnTo>
                <a:lnTo>
                  <a:pt x="4612" y="2223"/>
                </a:lnTo>
                <a:lnTo>
                  <a:pt x="4579" y="2248"/>
                </a:lnTo>
                <a:lnTo>
                  <a:pt x="4537" y="2264"/>
                </a:lnTo>
                <a:lnTo>
                  <a:pt x="4495" y="2289"/>
                </a:lnTo>
                <a:lnTo>
                  <a:pt x="4462" y="2306"/>
                </a:lnTo>
                <a:lnTo>
                  <a:pt x="4420" y="2331"/>
                </a:lnTo>
                <a:lnTo>
                  <a:pt x="4378" y="2348"/>
                </a:lnTo>
                <a:lnTo>
                  <a:pt x="4345" y="2373"/>
                </a:lnTo>
                <a:lnTo>
                  <a:pt x="4303" y="2398"/>
                </a:lnTo>
                <a:lnTo>
                  <a:pt x="4270" y="2423"/>
                </a:lnTo>
                <a:lnTo>
                  <a:pt x="4228" y="2448"/>
                </a:lnTo>
                <a:lnTo>
                  <a:pt x="4194" y="2465"/>
                </a:lnTo>
                <a:lnTo>
                  <a:pt x="4153" y="2490"/>
                </a:lnTo>
                <a:lnTo>
                  <a:pt x="4119" y="2515"/>
                </a:lnTo>
                <a:lnTo>
                  <a:pt x="4077" y="2540"/>
                </a:lnTo>
                <a:lnTo>
                  <a:pt x="4044" y="2565"/>
                </a:lnTo>
                <a:lnTo>
                  <a:pt x="4011" y="2590"/>
                </a:lnTo>
                <a:lnTo>
                  <a:pt x="3969" y="2624"/>
                </a:lnTo>
                <a:lnTo>
                  <a:pt x="3935" y="2649"/>
                </a:lnTo>
                <a:lnTo>
                  <a:pt x="3910" y="2665"/>
                </a:lnTo>
                <a:lnTo>
                  <a:pt x="3902" y="2674"/>
                </a:lnTo>
                <a:lnTo>
                  <a:pt x="3860" y="2699"/>
                </a:lnTo>
                <a:lnTo>
                  <a:pt x="3827" y="2724"/>
                </a:lnTo>
                <a:lnTo>
                  <a:pt x="3793" y="2757"/>
                </a:lnTo>
                <a:lnTo>
                  <a:pt x="3760" y="2782"/>
                </a:lnTo>
                <a:lnTo>
                  <a:pt x="3685" y="2841"/>
                </a:lnTo>
                <a:lnTo>
                  <a:pt x="3618" y="2891"/>
                </a:lnTo>
                <a:lnTo>
                  <a:pt x="3551" y="2949"/>
                </a:lnTo>
                <a:lnTo>
                  <a:pt x="3476" y="3008"/>
                </a:lnTo>
                <a:lnTo>
                  <a:pt x="3409" y="3066"/>
                </a:lnTo>
                <a:lnTo>
                  <a:pt x="3342" y="3125"/>
                </a:lnTo>
                <a:lnTo>
                  <a:pt x="3275" y="3183"/>
                </a:lnTo>
                <a:lnTo>
                  <a:pt x="3209" y="3250"/>
                </a:lnTo>
                <a:lnTo>
                  <a:pt x="3142" y="3309"/>
                </a:lnTo>
                <a:lnTo>
                  <a:pt x="3075" y="3376"/>
                </a:lnTo>
                <a:lnTo>
                  <a:pt x="3008" y="3434"/>
                </a:lnTo>
                <a:lnTo>
                  <a:pt x="2941" y="3501"/>
                </a:lnTo>
                <a:lnTo>
                  <a:pt x="2874" y="3559"/>
                </a:lnTo>
                <a:lnTo>
                  <a:pt x="2749" y="3676"/>
                </a:lnTo>
                <a:lnTo>
                  <a:pt x="2741" y="3685"/>
                </a:lnTo>
                <a:lnTo>
                  <a:pt x="2615" y="3785"/>
                </a:lnTo>
                <a:lnTo>
                  <a:pt x="2590" y="3810"/>
                </a:lnTo>
                <a:lnTo>
                  <a:pt x="2557" y="3843"/>
                </a:lnTo>
                <a:lnTo>
                  <a:pt x="2465" y="3935"/>
                </a:lnTo>
                <a:lnTo>
                  <a:pt x="2407" y="3994"/>
                </a:lnTo>
                <a:lnTo>
                  <a:pt x="2348" y="4052"/>
                </a:lnTo>
                <a:lnTo>
                  <a:pt x="2281" y="4119"/>
                </a:lnTo>
                <a:lnTo>
                  <a:pt x="2248" y="4144"/>
                </a:lnTo>
                <a:lnTo>
                  <a:pt x="2214" y="4177"/>
                </a:lnTo>
                <a:lnTo>
                  <a:pt x="2181" y="4211"/>
                </a:lnTo>
                <a:lnTo>
                  <a:pt x="2148" y="4244"/>
                </a:lnTo>
                <a:lnTo>
                  <a:pt x="2114" y="4269"/>
                </a:lnTo>
                <a:lnTo>
                  <a:pt x="2081" y="4303"/>
                </a:lnTo>
                <a:lnTo>
                  <a:pt x="2047" y="4328"/>
                </a:lnTo>
                <a:lnTo>
                  <a:pt x="2014" y="4361"/>
                </a:lnTo>
                <a:lnTo>
                  <a:pt x="1981" y="4386"/>
                </a:lnTo>
                <a:lnTo>
                  <a:pt x="1947" y="4411"/>
                </a:lnTo>
                <a:lnTo>
                  <a:pt x="1914" y="4436"/>
                </a:lnTo>
                <a:lnTo>
                  <a:pt x="1880" y="4453"/>
                </a:lnTo>
                <a:lnTo>
                  <a:pt x="1864" y="4470"/>
                </a:lnTo>
                <a:lnTo>
                  <a:pt x="1847" y="4478"/>
                </a:lnTo>
                <a:lnTo>
                  <a:pt x="1830" y="4487"/>
                </a:lnTo>
                <a:lnTo>
                  <a:pt x="1813" y="4495"/>
                </a:lnTo>
                <a:lnTo>
                  <a:pt x="1797" y="4503"/>
                </a:lnTo>
                <a:lnTo>
                  <a:pt x="1780" y="4512"/>
                </a:lnTo>
                <a:lnTo>
                  <a:pt x="1763" y="4520"/>
                </a:lnTo>
                <a:lnTo>
                  <a:pt x="1738" y="4528"/>
                </a:lnTo>
                <a:lnTo>
                  <a:pt x="1722" y="4537"/>
                </a:lnTo>
                <a:lnTo>
                  <a:pt x="1696" y="4545"/>
                </a:lnTo>
                <a:lnTo>
                  <a:pt x="1671" y="4545"/>
                </a:lnTo>
                <a:lnTo>
                  <a:pt x="1646" y="4545"/>
                </a:lnTo>
                <a:lnTo>
                  <a:pt x="1621" y="4545"/>
                </a:lnTo>
                <a:lnTo>
                  <a:pt x="1596" y="4545"/>
                </a:lnTo>
                <a:lnTo>
                  <a:pt x="1580" y="4537"/>
                </a:lnTo>
                <a:lnTo>
                  <a:pt x="1554" y="4528"/>
                </a:lnTo>
                <a:lnTo>
                  <a:pt x="1529" y="4512"/>
                </a:lnTo>
                <a:lnTo>
                  <a:pt x="1496" y="4495"/>
                </a:lnTo>
                <a:lnTo>
                  <a:pt x="1471" y="4470"/>
                </a:lnTo>
                <a:lnTo>
                  <a:pt x="1454" y="4436"/>
                </a:lnTo>
                <a:lnTo>
                  <a:pt x="1438" y="4403"/>
                </a:lnTo>
                <a:lnTo>
                  <a:pt x="1438" y="4370"/>
                </a:lnTo>
                <a:lnTo>
                  <a:pt x="1438" y="4336"/>
                </a:lnTo>
                <a:lnTo>
                  <a:pt x="1438" y="4294"/>
                </a:lnTo>
                <a:lnTo>
                  <a:pt x="1446" y="4261"/>
                </a:lnTo>
                <a:lnTo>
                  <a:pt x="1446" y="4261"/>
                </a:lnTo>
                <a:lnTo>
                  <a:pt x="1454" y="4244"/>
                </a:lnTo>
                <a:lnTo>
                  <a:pt x="1463" y="4219"/>
                </a:lnTo>
                <a:lnTo>
                  <a:pt x="1479" y="4203"/>
                </a:lnTo>
                <a:lnTo>
                  <a:pt x="1488" y="4194"/>
                </a:lnTo>
                <a:lnTo>
                  <a:pt x="1496" y="4177"/>
                </a:lnTo>
                <a:lnTo>
                  <a:pt x="1504" y="4169"/>
                </a:lnTo>
                <a:lnTo>
                  <a:pt x="1529" y="4144"/>
                </a:lnTo>
                <a:lnTo>
                  <a:pt x="1546" y="4127"/>
                </a:lnTo>
                <a:lnTo>
                  <a:pt x="1563" y="4102"/>
                </a:lnTo>
                <a:lnTo>
                  <a:pt x="1605" y="4069"/>
                </a:lnTo>
                <a:lnTo>
                  <a:pt x="1621" y="4052"/>
                </a:lnTo>
                <a:lnTo>
                  <a:pt x="1630" y="4035"/>
                </a:lnTo>
                <a:lnTo>
                  <a:pt x="1638" y="4027"/>
                </a:lnTo>
                <a:lnTo>
                  <a:pt x="1638" y="4027"/>
                </a:lnTo>
                <a:lnTo>
                  <a:pt x="1638" y="4027"/>
                </a:lnTo>
                <a:lnTo>
                  <a:pt x="1705" y="3935"/>
                </a:lnTo>
                <a:lnTo>
                  <a:pt x="1763" y="3843"/>
                </a:lnTo>
                <a:lnTo>
                  <a:pt x="1830" y="3751"/>
                </a:lnTo>
                <a:lnTo>
                  <a:pt x="1864" y="3710"/>
                </a:lnTo>
                <a:lnTo>
                  <a:pt x="1889" y="3660"/>
                </a:lnTo>
                <a:lnTo>
                  <a:pt x="1922" y="3618"/>
                </a:lnTo>
                <a:lnTo>
                  <a:pt x="1947" y="3568"/>
                </a:lnTo>
                <a:lnTo>
                  <a:pt x="1981" y="3526"/>
                </a:lnTo>
                <a:lnTo>
                  <a:pt x="2006" y="3476"/>
                </a:lnTo>
                <a:lnTo>
                  <a:pt x="2039" y="3434"/>
                </a:lnTo>
                <a:lnTo>
                  <a:pt x="2064" y="3384"/>
                </a:lnTo>
                <a:lnTo>
                  <a:pt x="2097" y="3334"/>
                </a:lnTo>
                <a:lnTo>
                  <a:pt x="2123" y="3292"/>
                </a:lnTo>
                <a:lnTo>
                  <a:pt x="2164" y="3217"/>
                </a:lnTo>
                <a:lnTo>
                  <a:pt x="2206" y="3142"/>
                </a:lnTo>
                <a:lnTo>
                  <a:pt x="2298" y="2991"/>
                </a:lnTo>
                <a:lnTo>
                  <a:pt x="2340" y="2916"/>
                </a:lnTo>
                <a:lnTo>
                  <a:pt x="2382" y="2841"/>
                </a:lnTo>
                <a:lnTo>
                  <a:pt x="2398" y="2807"/>
                </a:lnTo>
                <a:lnTo>
                  <a:pt x="2423" y="2774"/>
                </a:lnTo>
                <a:lnTo>
                  <a:pt x="2440" y="2732"/>
                </a:lnTo>
                <a:lnTo>
                  <a:pt x="2465" y="2699"/>
                </a:lnTo>
                <a:lnTo>
                  <a:pt x="2482" y="2657"/>
                </a:lnTo>
                <a:lnTo>
                  <a:pt x="2507" y="2607"/>
                </a:lnTo>
                <a:lnTo>
                  <a:pt x="2532" y="2548"/>
                </a:lnTo>
                <a:lnTo>
                  <a:pt x="2565" y="2490"/>
                </a:lnTo>
                <a:lnTo>
                  <a:pt x="2599" y="2423"/>
                </a:lnTo>
                <a:lnTo>
                  <a:pt x="2632" y="2348"/>
                </a:lnTo>
                <a:lnTo>
                  <a:pt x="2666" y="2273"/>
                </a:lnTo>
                <a:lnTo>
                  <a:pt x="2682" y="2248"/>
                </a:lnTo>
                <a:lnTo>
                  <a:pt x="2707" y="2189"/>
                </a:lnTo>
                <a:lnTo>
                  <a:pt x="2724" y="2147"/>
                </a:lnTo>
                <a:lnTo>
                  <a:pt x="2741" y="2106"/>
                </a:lnTo>
                <a:lnTo>
                  <a:pt x="2757" y="2056"/>
                </a:lnTo>
                <a:lnTo>
                  <a:pt x="2783" y="2014"/>
                </a:lnTo>
                <a:lnTo>
                  <a:pt x="2799" y="1972"/>
                </a:lnTo>
                <a:lnTo>
                  <a:pt x="2816" y="1922"/>
                </a:lnTo>
                <a:lnTo>
                  <a:pt x="2833" y="1872"/>
                </a:lnTo>
                <a:lnTo>
                  <a:pt x="2858" y="1830"/>
                </a:lnTo>
                <a:lnTo>
                  <a:pt x="2874" y="1780"/>
                </a:lnTo>
                <a:lnTo>
                  <a:pt x="2891" y="1730"/>
                </a:lnTo>
                <a:lnTo>
                  <a:pt x="2908" y="1688"/>
                </a:lnTo>
                <a:lnTo>
                  <a:pt x="2925" y="1638"/>
                </a:lnTo>
                <a:lnTo>
                  <a:pt x="2941" y="1588"/>
                </a:lnTo>
                <a:lnTo>
                  <a:pt x="2958" y="1538"/>
                </a:lnTo>
                <a:lnTo>
                  <a:pt x="2975" y="1487"/>
                </a:lnTo>
                <a:lnTo>
                  <a:pt x="2991" y="1437"/>
                </a:lnTo>
                <a:lnTo>
                  <a:pt x="3000" y="1387"/>
                </a:lnTo>
                <a:lnTo>
                  <a:pt x="3016" y="1345"/>
                </a:lnTo>
                <a:lnTo>
                  <a:pt x="3025" y="1295"/>
                </a:lnTo>
                <a:lnTo>
                  <a:pt x="3041" y="1245"/>
                </a:lnTo>
                <a:lnTo>
                  <a:pt x="3050" y="1195"/>
                </a:lnTo>
                <a:lnTo>
                  <a:pt x="3058" y="1153"/>
                </a:lnTo>
                <a:lnTo>
                  <a:pt x="3067" y="1103"/>
                </a:lnTo>
                <a:lnTo>
                  <a:pt x="3075" y="1061"/>
                </a:lnTo>
                <a:lnTo>
                  <a:pt x="3083" y="1011"/>
                </a:lnTo>
                <a:lnTo>
                  <a:pt x="3083" y="970"/>
                </a:lnTo>
                <a:lnTo>
                  <a:pt x="3083" y="944"/>
                </a:lnTo>
                <a:lnTo>
                  <a:pt x="3083" y="928"/>
                </a:lnTo>
                <a:lnTo>
                  <a:pt x="3083" y="686"/>
                </a:lnTo>
                <a:lnTo>
                  <a:pt x="3083" y="669"/>
                </a:lnTo>
                <a:lnTo>
                  <a:pt x="3083" y="652"/>
                </a:lnTo>
                <a:lnTo>
                  <a:pt x="3083" y="635"/>
                </a:lnTo>
                <a:lnTo>
                  <a:pt x="3083" y="619"/>
                </a:lnTo>
                <a:lnTo>
                  <a:pt x="3083" y="602"/>
                </a:lnTo>
                <a:lnTo>
                  <a:pt x="3083" y="585"/>
                </a:lnTo>
                <a:lnTo>
                  <a:pt x="3083" y="577"/>
                </a:lnTo>
                <a:lnTo>
                  <a:pt x="3083" y="560"/>
                </a:lnTo>
                <a:lnTo>
                  <a:pt x="3083" y="543"/>
                </a:lnTo>
                <a:lnTo>
                  <a:pt x="3083" y="535"/>
                </a:lnTo>
                <a:lnTo>
                  <a:pt x="3083" y="518"/>
                </a:lnTo>
                <a:lnTo>
                  <a:pt x="3075" y="502"/>
                </a:lnTo>
                <a:lnTo>
                  <a:pt x="3075" y="493"/>
                </a:lnTo>
                <a:lnTo>
                  <a:pt x="3067" y="477"/>
                </a:lnTo>
                <a:lnTo>
                  <a:pt x="3058" y="468"/>
                </a:lnTo>
                <a:lnTo>
                  <a:pt x="3050" y="460"/>
                </a:lnTo>
                <a:lnTo>
                  <a:pt x="3033" y="435"/>
                </a:lnTo>
                <a:lnTo>
                  <a:pt x="3025" y="427"/>
                </a:lnTo>
                <a:lnTo>
                  <a:pt x="3016" y="418"/>
                </a:lnTo>
                <a:lnTo>
                  <a:pt x="3008" y="401"/>
                </a:lnTo>
                <a:lnTo>
                  <a:pt x="3000" y="393"/>
                </a:lnTo>
                <a:lnTo>
                  <a:pt x="2991" y="385"/>
                </a:lnTo>
                <a:lnTo>
                  <a:pt x="2983" y="376"/>
                </a:lnTo>
                <a:lnTo>
                  <a:pt x="2975" y="368"/>
                </a:lnTo>
                <a:lnTo>
                  <a:pt x="2966" y="360"/>
                </a:lnTo>
                <a:lnTo>
                  <a:pt x="2958" y="351"/>
                </a:lnTo>
                <a:lnTo>
                  <a:pt x="2950" y="343"/>
                </a:lnTo>
                <a:lnTo>
                  <a:pt x="2933" y="335"/>
                </a:lnTo>
                <a:lnTo>
                  <a:pt x="2925" y="335"/>
                </a:lnTo>
                <a:lnTo>
                  <a:pt x="2916" y="326"/>
                </a:lnTo>
                <a:lnTo>
                  <a:pt x="2908" y="326"/>
                </a:lnTo>
                <a:lnTo>
                  <a:pt x="2899" y="326"/>
                </a:lnTo>
                <a:lnTo>
                  <a:pt x="2899" y="326"/>
                </a:lnTo>
                <a:lnTo>
                  <a:pt x="2891" y="326"/>
                </a:lnTo>
                <a:lnTo>
                  <a:pt x="2883" y="326"/>
                </a:lnTo>
                <a:lnTo>
                  <a:pt x="2874" y="326"/>
                </a:lnTo>
                <a:lnTo>
                  <a:pt x="2874" y="326"/>
                </a:lnTo>
                <a:lnTo>
                  <a:pt x="2866" y="326"/>
                </a:lnTo>
                <a:lnTo>
                  <a:pt x="2732" y="326"/>
                </a:lnTo>
                <a:lnTo>
                  <a:pt x="2724" y="326"/>
                </a:lnTo>
                <a:lnTo>
                  <a:pt x="2716" y="326"/>
                </a:lnTo>
                <a:lnTo>
                  <a:pt x="2699" y="326"/>
                </a:lnTo>
                <a:lnTo>
                  <a:pt x="2682" y="326"/>
                </a:lnTo>
                <a:lnTo>
                  <a:pt x="2657" y="335"/>
                </a:lnTo>
                <a:lnTo>
                  <a:pt x="2632" y="343"/>
                </a:lnTo>
                <a:lnTo>
                  <a:pt x="2607" y="351"/>
                </a:lnTo>
                <a:lnTo>
                  <a:pt x="2582" y="360"/>
                </a:lnTo>
                <a:lnTo>
                  <a:pt x="2557" y="376"/>
                </a:lnTo>
                <a:lnTo>
                  <a:pt x="2549" y="376"/>
                </a:lnTo>
                <a:lnTo>
                  <a:pt x="2532" y="376"/>
                </a:lnTo>
                <a:lnTo>
                  <a:pt x="2507" y="393"/>
                </a:lnTo>
                <a:lnTo>
                  <a:pt x="2482" y="410"/>
                </a:lnTo>
                <a:lnTo>
                  <a:pt x="2448" y="418"/>
                </a:lnTo>
                <a:lnTo>
                  <a:pt x="2423" y="435"/>
                </a:lnTo>
                <a:lnTo>
                  <a:pt x="2398" y="452"/>
                </a:lnTo>
                <a:lnTo>
                  <a:pt x="2365" y="468"/>
                </a:lnTo>
                <a:lnTo>
                  <a:pt x="2340" y="485"/>
                </a:lnTo>
                <a:lnTo>
                  <a:pt x="2315" y="502"/>
                </a:lnTo>
                <a:lnTo>
                  <a:pt x="2281" y="518"/>
                </a:lnTo>
                <a:lnTo>
                  <a:pt x="2256" y="543"/>
                </a:lnTo>
                <a:lnTo>
                  <a:pt x="2223" y="560"/>
                </a:lnTo>
                <a:lnTo>
                  <a:pt x="2198" y="585"/>
                </a:lnTo>
                <a:lnTo>
                  <a:pt x="2173" y="602"/>
                </a:lnTo>
                <a:lnTo>
                  <a:pt x="2139" y="627"/>
                </a:lnTo>
                <a:lnTo>
                  <a:pt x="2114" y="644"/>
                </a:lnTo>
                <a:lnTo>
                  <a:pt x="2089" y="669"/>
                </a:lnTo>
                <a:lnTo>
                  <a:pt x="2056" y="686"/>
                </a:lnTo>
                <a:lnTo>
                  <a:pt x="2031" y="711"/>
                </a:lnTo>
                <a:lnTo>
                  <a:pt x="2006" y="736"/>
                </a:lnTo>
                <a:lnTo>
                  <a:pt x="1981" y="752"/>
                </a:lnTo>
                <a:lnTo>
                  <a:pt x="1930" y="802"/>
                </a:lnTo>
                <a:lnTo>
                  <a:pt x="1872" y="844"/>
                </a:lnTo>
                <a:lnTo>
                  <a:pt x="1822" y="886"/>
                </a:lnTo>
                <a:lnTo>
                  <a:pt x="1780" y="936"/>
                </a:lnTo>
                <a:lnTo>
                  <a:pt x="1730" y="978"/>
                </a:lnTo>
                <a:lnTo>
                  <a:pt x="1688" y="1020"/>
                </a:lnTo>
                <a:lnTo>
                  <a:pt x="1646" y="1053"/>
                </a:lnTo>
                <a:lnTo>
                  <a:pt x="1613" y="1095"/>
                </a:lnTo>
                <a:lnTo>
                  <a:pt x="1546" y="1162"/>
                </a:lnTo>
                <a:lnTo>
                  <a:pt x="1488" y="1220"/>
                </a:lnTo>
                <a:lnTo>
                  <a:pt x="1446" y="1262"/>
                </a:lnTo>
                <a:lnTo>
                  <a:pt x="1412" y="1304"/>
                </a:lnTo>
                <a:lnTo>
                  <a:pt x="1371" y="1345"/>
                </a:lnTo>
                <a:lnTo>
                  <a:pt x="1329" y="1387"/>
                </a:lnTo>
                <a:lnTo>
                  <a:pt x="1287" y="1429"/>
                </a:lnTo>
                <a:lnTo>
                  <a:pt x="1254" y="1479"/>
                </a:lnTo>
                <a:lnTo>
                  <a:pt x="1212" y="1529"/>
                </a:lnTo>
                <a:lnTo>
                  <a:pt x="1179" y="1571"/>
                </a:lnTo>
                <a:lnTo>
                  <a:pt x="1137" y="1621"/>
                </a:lnTo>
                <a:lnTo>
                  <a:pt x="1103" y="1671"/>
                </a:lnTo>
                <a:lnTo>
                  <a:pt x="1070" y="1721"/>
                </a:lnTo>
                <a:lnTo>
                  <a:pt x="1028" y="1772"/>
                </a:lnTo>
                <a:lnTo>
                  <a:pt x="995" y="1822"/>
                </a:lnTo>
                <a:lnTo>
                  <a:pt x="961" y="1872"/>
                </a:lnTo>
                <a:lnTo>
                  <a:pt x="928" y="1922"/>
                </a:lnTo>
                <a:lnTo>
                  <a:pt x="894" y="1972"/>
                </a:lnTo>
                <a:lnTo>
                  <a:pt x="861" y="2031"/>
                </a:lnTo>
                <a:lnTo>
                  <a:pt x="828" y="2081"/>
                </a:lnTo>
                <a:lnTo>
                  <a:pt x="803" y="2139"/>
                </a:lnTo>
                <a:lnTo>
                  <a:pt x="769" y="2189"/>
                </a:lnTo>
                <a:lnTo>
                  <a:pt x="736" y="2248"/>
                </a:lnTo>
                <a:lnTo>
                  <a:pt x="711" y="2298"/>
                </a:lnTo>
                <a:lnTo>
                  <a:pt x="677" y="2356"/>
                </a:lnTo>
                <a:lnTo>
                  <a:pt x="652" y="2415"/>
                </a:lnTo>
                <a:lnTo>
                  <a:pt x="627" y="2473"/>
                </a:lnTo>
                <a:lnTo>
                  <a:pt x="602" y="2532"/>
                </a:lnTo>
                <a:lnTo>
                  <a:pt x="569" y="2582"/>
                </a:lnTo>
                <a:lnTo>
                  <a:pt x="544" y="2640"/>
                </a:lnTo>
                <a:lnTo>
                  <a:pt x="527" y="2699"/>
                </a:lnTo>
                <a:lnTo>
                  <a:pt x="502" y="2757"/>
                </a:lnTo>
                <a:lnTo>
                  <a:pt x="477" y="2816"/>
                </a:lnTo>
                <a:lnTo>
                  <a:pt x="452" y="2874"/>
                </a:lnTo>
                <a:lnTo>
                  <a:pt x="435" y="2941"/>
                </a:lnTo>
                <a:lnTo>
                  <a:pt x="418" y="3000"/>
                </a:lnTo>
                <a:lnTo>
                  <a:pt x="393" y="3058"/>
                </a:lnTo>
                <a:lnTo>
                  <a:pt x="377" y="3117"/>
                </a:lnTo>
                <a:lnTo>
                  <a:pt x="360" y="3175"/>
                </a:lnTo>
                <a:lnTo>
                  <a:pt x="343" y="3233"/>
                </a:lnTo>
                <a:lnTo>
                  <a:pt x="326" y="3300"/>
                </a:lnTo>
                <a:lnTo>
                  <a:pt x="310" y="3359"/>
                </a:lnTo>
                <a:lnTo>
                  <a:pt x="301" y="3417"/>
                </a:lnTo>
                <a:lnTo>
                  <a:pt x="285" y="3476"/>
                </a:lnTo>
                <a:lnTo>
                  <a:pt x="276" y="3543"/>
                </a:lnTo>
                <a:lnTo>
                  <a:pt x="260" y="3601"/>
                </a:lnTo>
                <a:lnTo>
                  <a:pt x="251" y="3660"/>
                </a:lnTo>
                <a:lnTo>
                  <a:pt x="243" y="3718"/>
                </a:lnTo>
                <a:lnTo>
                  <a:pt x="235" y="3785"/>
                </a:lnTo>
                <a:lnTo>
                  <a:pt x="226" y="3843"/>
                </a:lnTo>
                <a:lnTo>
                  <a:pt x="226" y="3902"/>
                </a:lnTo>
                <a:lnTo>
                  <a:pt x="226" y="3960"/>
                </a:lnTo>
                <a:lnTo>
                  <a:pt x="226" y="3969"/>
                </a:lnTo>
                <a:lnTo>
                  <a:pt x="218" y="4027"/>
                </a:lnTo>
                <a:lnTo>
                  <a:pt x="218" y="4052"/>
                </a:lnTo>
                <a:lnTo>
                  <a:pt x="218" y="4086"/>
                </a:lnTo>
                <a:lnTo>
                  <a:pt x="218" y="4111"/>
                </a:lnTo>
                <a:lnTo>
                  <a:pt x="218" y="4144"/>
                </a:lnTo>
                <a:lnTo>
                  <a:pt x="218" y="4177"/>
                </a:lnTo>
                <a:lnTo>
                  <a:pt x="218" y="4203"/>
                </a:lnTo>
                <a:lnTo>
                  <a:pt x="218" y="4503"/>
                </a:lnTo>
                <a:lnTo>
                  <a:pt x="218" y="4537"/>
                </a:lnTo>
                <a:lnTo>
                  <a:pt x="218" y="4562"/>
                </a:lnTo>
                <a:lnTo>
                  <a:pt x="218" y="4595"/>
                </a:lnTo>
                <a:lnTo>
                  <a:pt x="218" y="4620"/>
                </a:lnTo>
                <a:lnTo>
                  <a:pt x="218" y="4654"/>
                </a:lnTo>
                <a:lnTo>
                  <a:pt x="218" y="4679"/>
                </a:lnTo>
                <a:lnTo>
                  <a:pt x="218" y="4712"/>
                </a:lnTo>
                <a:lnTo>
                  <a:pt x="218" y="4737"/>
                </a:lnTo>
                <a:lnTo>
                  <a:pt x="218" y="4771"/>
                </a:lnTo>
                <a:lnTo>
                  <a:pt x="218" y="4796"/>
                </a:lnTo>
                <a:lnTo>
                  <a:pt x="168" y="4879"/>
                </a:lnTo>
                <a:lnTo>
                  <a:pt x="84" y="4829"/>
                </a:lnTo>
                <a:lnTo>
                  <a:pt x="76" y="4796"/>
                </a:lnTo>
                <a:lnTo>
                  <a:pt x="67" y="4771"/>
                </a:lnTo>
                <a:lnTo>
                  <a:pt x="59" y="4737"/>
                </a:lnTo>
                <a:lnTo>
                  <a:pt x="51" y="4712"/>
                </a:lnTo>
                <a:lnTo>
                  <a:pt x="42" y="4679"/>
                </a:lnTo>
                <a:lnTo>
                  <a:pt x="34" y="4645"/>
                </a:lnTo>
                <a:lnTo>
                  <a:pt x="26" y="4620"/>
                </a:lnTo>
                <a:lnTo>
                  <a:pt x="17" y="4587"/>
                </a:lnTo>
                <a:lnTo>
                  <a:pt x="17" y="4553"/>
                </a:lnTo>
                <a:lnTo>
                  <a:pt x="9" y="4520"/>
                </a:lnTo>
                <a:lnTo>
                  <a:pt x="1" y="4495"/>
                </a:lnTo>
                <a:lnTo>
                  <a:pt x="1" y="4462"/>
                </a:lnTo>
                <a:lnTo>
                  <a:pt x="1" y="4428"/>
                </a:lnTo>
                <a:lnTo>
                  <a:pt x="1" y="4395"/>
                </a:lnTo>
                <a:lnTo>
                  <a:pt x="1" y="4370"/>
                </a:lnTo>
                <a:lnTo>
                  <a:pt x="1" y="4336"/>
                </a:lnTo>
                <a:lnTo>
                  <a:pt x="1" y="4303"/>
                </a:lnTo>
                <a:lnTo>
                  <a:pt x="1" y="4269"/>
                </a:lnTo>
                <a:lnTo>
                  <a:pt x="1" y="4244"/>
                </a:lnTo>
                <a:lnTo>
                  <a:pt x="1" y="4211"/>
                </a:lnTo>
                <a:lnTo>
                  <a:pt x="1" y="4177"/>
                </a:lnTo>
                <a:lnTo>
                  <a:pt x="1" y="4144"/>
                </a:lnTo>
                <a:lnTo>
                  <a:pt x="1" y="4111"/>
                </a:lnTo>
                <a:lnTo>
                  <a:pt x="1" y="4086"/>
                </a:lnTo>
                <a:lnTo>
                  <a:pt x="1" y="3952"/>
                </a:lnTo>
                <a:lnTo>
                  <a:pt x="1" y="3885"/>
                </a:lnTo>
                <a:lnTo>
                  <a:pt x="1" y="3827"/>
                </a:lnTo>
                <a:lnTo>
                  <a:pt x="9" y="3760"/>
                </a:lnTo>
                <a:lnTo>
                  <a:pt x="17" y="3693"/>
                </a:lnTo>
                <a:lnTo>
                  <a:pt x="26" y="3626"/>
                </a:lnTo>
                <a:lnTo>
                  <a:pt x="34" y="3568"/>
                </a:lnTo>
                <a:lnTo>
                  <a:pt x="42" y="3501"/>
                </a:lnTo>
                <a:lnTo>
                  <a:pt x="59" y="3434"/>
                </a:lnTo>
                <a:lnTo>
                  <a:pt x="67" y="3367"/>
                </a:lnTo>
                <a:lnTo>
                  <a:pt x="84" y="3309"/>
                </a:lnTo>
                <a:lnTo>
                  <a:pt x="101" y="3242"/>
                </a:lnTo>
                <a:lnTo>
                  <a:pt x="118" y="3175"/>
                </a:lnTo>
                <a:lnTo>
                  <a:pt x="126" y="3108"/>
                </a:lnTo>
                <a:lnTo>
                  <a:pt x="151" y="3050"/>
                </a:lnTo>
                <a:lnTo>
                  <a:pt x="168" y="2983"/>
                </a:lnTo>
                <a:lnTo>
                  <a:pt x="184" y="2924"/>
                </a:lnTo>
                <a:lnTo>
                  <a:pt x="209" y="2858"/>
                </a:lnTo>
                <a:lnTo>
                  <a:pt x="226" y="2791"/>
                </a:lnTo>
                <a:lnTo>
                  <a:pt x="251" y="2732"/>
                </a:lnTo>
                <a:lnTo>
                  <a:pt x="276" y="2665"/>
                </a:lnTo>
                <a:lnTo>
                  <a:pt x="301" y="2607"/>
                </a:lnTo>
                <a:lnTo>
                  <a:pt x="326" y="2540"/>
                </a:lnTo>
                <a:lnTo>
                  <a:pt x="351" y="2482"/>
                </a:lnTo>
                <a:lnTo>
                  <a:pt x="377" y="2423"/>
                </a:lnTo>
                <a:lnTo>
                  <a:pt x="402" y="2356"/>
                </a:lnTo>
                <a:lnTo>
                  <a:pt x="427" y="2298"/>
                </a:lnTo>
                <a:lnTo>
                  <a:pt x="460" y="2239"/>
                </a:lnTo>
                <a:lnTo>
                  <a:pt x="485" y="2181"/>
                </a:lnTo>
                <a:lnTo>
                  <a:pt x="519" y="2122"/>
                </a:lnTo>
                <a:lnTo>
                  <a:pt x="552" y="2064"/>
                </a:lnTo>
                <a:lnTo>
                  <a:pt x="577" y="2005"/>
                </a:lnTo>
                <a:lnTo>
                  <a:pt x="610" y="1947"/>
                </a:lnTo>
                <a:lnTo>
                  <a:pt x="644" y="1888"/>
                </a:lnTo>
                <a:lnTo>
                  <a:pt x="677" y="1830"/>
                </a:lnTo>
                <a:lnTo>
                  <a:pt x="711" y="1772"/>
                </a:lnTo>
                <a:lnTo>
                  <a:pt x="752" y="1721"/>
                </a:lnTo>
                <a:lnTo>
                  <a:pt x="786" y="1663"/>
                </a:lnTo>
                <a:lnTo>
                  <a:pt x="819" y="1613"/>
                </a:lnTo>
                <a:lnTo>
                  <a:pt x="861" y="1554"/>
                </a:lnTo>
                <a:lnTo>
                  <a:pt x="894" y="1504"/>
                </a:lnTo>
                <a:lnTo>
                  <a:pt x="936" y="1446"/>
                </a:lnTo>
                <a:lnTo>
                  <a:pt x="970" y="1396"/>
                </a:lnTo>
                <a:lnTo>
                  <a:pt x="1011" y="1345"/>
                </a:lnTo>
                <a:lnTo>
                  <a:pt x="1053" y="1295"/>
                </a:lnTo>
                <a:lnTo>
                  <a:pt x="1087" y="1245"/>
                </a:lnTo>
                <a:lnTo>
                  <a:pt x="1128" y="1195"/>
                </a:lnTo>
                <a:lnTo>
                  <a:pt x="1170" y="1145"/>
                </a:lnTo>
                <a:lnTo>
                  <a:pt x="1212" y="1103"/>
                </a:lnTo>
                <a:lnTo>
                  <a:pt x="1254" y="1053"/>
                </a:lnTo>
                <a:lnTo>
                  <a:pt x="1295" y="1011"/>
                </a:lnTo>
                <a:lnTo>
                  <a:pt x="1354" y="953"/>
                </a:lnTo>
                <a:lnTo>
                  <a:pt x="1421" y="886"/>
                </a:lnTo>
                <a:lnTo>
                  <a:pt x="1463" y="844"/>
                </a:lnTo>
                <a:lnTo>
                  <a:pt x="1504" y="802"/>
                </a:lnTo>
                <a:lnTo>
                  <a:pt x="1546" y="761"/>
                </a:lnTo>
                <a:lnTo>
                  <a:pt x="1588" y="711"/>
                </a:lnTo>
                <a:lnTo>
                  <a:pt x="1638" y="660"/>
                </a:lnTo>
                <a:lnTo>
                  <a:pt x="1688" y="619"/>
                </a:lnTo>
                <a:lnTo>
                  <a:pt x="1747" y="569"/>
                </a:lnTo>
                <a:lnTo>
                  <a:pt x="1797" y="518"/>
                </a:lnTo>
                <a:lnTo>
                  <a:pt x="1830" y="493"/>
                </a:lnTo>
                <a:lnTo>
                  <a:pt x="1855" y="468"/>
                </a:lnTo>
                <a:lnTo>
                  <a:pt x="1889" y="443"/>
                </a:lnTo>
                <a:lnTo>
                  <a:pt x="1914" y="418"/>
                </a:lnTo>
                <a:lnTo>
                  <a:pt x="1947" y="393"/>
                </a:lnTo>
                <a:lnTo>
                  <a:pt x="1972" y="376"/>
                </a:lnTo>
                <a:lnTo>
                  <a:pt x="2006" y="351"/>
                </a:lnTo>
                <a:lnTo>
                  <a:pt x="2039" y="326"/>
                </a:lnTo>
                <a:lnTo>
                  <a:pt x="2064" y="301"/>
                </a:lnTo>
                <a:lnTo>
                  <a:pt x="2097" y="276"/>
                </a:lnTo>
                <a:lnTo>
                  <a:pt x="2131" y="259"/>
                </a:lnTo>
                <a:lnTo>
                  <a:pt x="2164" y="234"/>
                </a:lnTo>
                <a:lnTo>
                  <a:pt x="2189" y="218"/>
                </a:lnTo>
                <a:lnTo>
                  <a:pt x="2223" y="193"/>
                </a:lnTo>
                <a:lnTo>
                  <a:pt x="2256" y="176"/>
                </a:lnTo>
                <a:lnTo>
                  <a:pt x="2290" y="151"/>
                </a:lnTo>
                <a:lnTo>
                  <a:pt x="2323" y="134"/>
                </a:lnTo>
                <a:lnTo>
                  <a:pt x="2356" y="117"/>
                </a:lnTo>
                <a:lnTo>
                  <a:pt x="2390" y="101"/>
                </a:lnTo>
                <a:lnTo>
                  <a:pt x="2423" y="84"/>
                </a:lnTo>
                <a:lnTo>
                  <a:pt x="2448" y="76"/>
                </a:lnTo>
                <a:lnTo>
                  <a:pt x="2457" y="76"/>
                </a:lnTo>
                <a:lnTo>
                  <a:pt x="2490" y="59"/>
                </a:lnTo>
                <a:lnTo>
                  <a:pt x="2524" y="42"/>
                </a:lnTo>
                <a:lnTo>
                  <a:pt x="2557" y="34"/>
                </a:lnTo>
                <a:lnTo>
                  <a:pt x="2590" y="17"/>
                </a:lnTo>
                <a:lnTo>
                  <a:pt x="2624" y="9"/>
                </a:lnTo>
                <a:lnTo>
                  <a:pt x="2657" y="0"/>
                </a:lnTo>
                <a:lnTo>
                  <a:pt x="2674" y="0"/>
                </a:lnTo>
                <a:lnTo>
                  <a:pt x="2699" y="0"/>
                </a:lnTo>
                <a:lnTo>
                  <a:pt x="2716" y="0"/>
                </a:lnTo>
                <a:lnTo>
                  <a:pt x="2732" y="0"/>
                </a:lnTo>
                <a:lnTo>
                  <a:pt x="2749" y="0"/>
                </a:lnTo>
                <a:lnTo>
                  <a:pt x="2766" y="0"/>
                </a:lnTo>
                <a:lnTo>
                  <a:pt x="2891" y="0"/>
                </a:lnTo>
                <a:lnTo>
                  <a:pt x="2908" y="0"/>
                </a:lnTo>
                <a:lnTo>
                  <a:pt x="2925" y="0"/>
                </a:lnTo>
                <a:lnTo>
                  <a:pt x="2941" y="0"/>
                </a:lnTo>
                <a:lnTo>
                  <a:pt x="2958" y="0"/>
                </a:lnTo>
                <a:lnTo>
                  <a:pt x="2983" y="0"/>
                </a:lnTo>
                <a:lnTo>
                  <a:pt x="3000" y="0"/>
                </a:lnTo>
                <a:lnTo>
                  <a:pt x="3016" y="9"/>
                </a:lnTo>
                <a:lnTo>
                  <a:pt x="3033" y="17"/>
                </a:lnTo>
                <a:lnTo>
                  <a:pt x="3050" y="17"/>
                </a:lnTo>
                <a:lnTo>
                  <a:pt x="3067" y="26"/>
                </a:lnTo>
                <a:lnTo>
                  <a:pt x="3083" y="34"/>
                </a:lnTo>
                <a:lnTo>
                  <a:pt x="3100" y="42"/>
                </a:lnTo>
                <a:lnTo>
                  <a:pt x="3117" y="51"/>
                </a:lnTo>
                <a:lnTo>
                  <a:pt x="3142" y="67"/>
                </a:lnTo>
                <a:lnTo>
                  <a:pt x="3158" y="84"/>
                </a:lnTo>
                <a:lnTo>
                  <a:pt x="3184" y="92"/>
                </a:lnTo>
                <a:lnTo>
                  <a:pt x="3200" y="109"/>
                </a:lnTo>
                <a:lnTo>
                  <a:pt x="3225" y="126"/>
                </a:lnTo>
                <a:lnTo>
                  <a:pt x="3242" y="142"/>
                </a:lnTo>
                <a:lnTo>
                  <a:pt x="3259" y="159"/>
                </a:lnTo>
                <a:lnTo>
                  <a:pt x="3275" y="176"/>
                </a:lnTo>
                <a:lnTo>
                  <a:pt x="3292" y="193"/>
                </a:lnTo>
                <a:lnTo>
                  <a:pt x="3309" y="218"/>
                </a:lnTo>
                <a:lnTo>
                  <a:pt x="3326" y="234"/>
                </a:lnTo>
                <a:lnTo>
                  <a:pt x="3342" y="251"/>
                </a:lnTo>
                <a:lnTo>
                  <a:pt x="3351" y="276"/>
                </a:lnTo>
                <a:lnTo>
                  <a:pt x="3367" y="293"/>
                </a:lnTo>
                <a:lnTo>
                  <a:pt x="3376" y="318"/>
                </a:lnTo>
                <a:lnTo>
                  <a:pt x="3392" y="335"/>
                </a:lnTo>
                <a:lnTo>
                  <a:pt x="3401" y="360"/>
                </a:lnTo>
                <a:lnTo>
                  <a:pt x="3409" y="385"/>
                </a:lnTo>
                <a:lnTo>
                  <a:pt x="3417" y="401"/>
                </a:lnTo>
                <a:lnTo>
                  <a:pt x="3426" y="427"/>
                </a:lnTo>
                <a:lnTo>
                  <a:pt x="3434" y="452"/>
                </a:lnTo>
                <a:lnTo>
                  <a:pt x="3442" y="477"/>
                </a:lnTo>
                <a:lnTo>
                  <a:pt x="3451" y="493"/>
                </a:lnTo>
                <a:lnTo>
                  <a:pt x="3459" y="518"/>
                </a:lnTo>
                <a:lnTo>
                  <a:pt x="3459" y="543"/>
                </a:lnTo>
                <a:lnTo>
                  <a:pt x="3459" y="569"/>
                </a:lnTo>
                <a:lnTo>
                  <a:pt x="3459" y="594"/>
                </a:lnTo>
                <a:lnTo>
                  <a:pt x="3459" y="619"/>
                </a:lnTo>
                <a:lnTo>
                  <a:pt x="3459" y="644"/>
                </a:lnTo>
                <a:lnTo>
                  <a:pt x="3459" y="669"/>
                </a:lnTo>
                <a:lnTo>
                  <a:pt x="3459" y="694"/>
                </a:lnTo>
                <a:lnTo>
                  <a:pt x="3459" y="719"/>
                </a:lnTo>
                <a:lnTo>
                  <a:pt x="3459" y="744"/>
                </a:lnTo>
                <a:lnTo>
                  <a:pt x="3459" y="970"/>
                </a:lnTo>
                <a:lnTo>
                  <a:pt x="3459" y="995"/>
                </a:lnTo>
                <a:lnTo>
                  <a:pt x="3459" y="1020"/>
                </a:lnTo>
                <a:lnTo>
                  <a:pt x="3459" y="1078"/>
                </a:lnTo>
                <a:lnTo>
                  <a:pt x="3451" y="1128"/>
                </a:lnTo>
                <a:lnTo>
                  <a:pt x="3442" y="1178"/>
                </a:lnTo>
                <a:lnTo>
                  <a:pt x="3434" y="1229"/>
                </a:lnTo>
                <a:lnTo>
                  <a:pt x="3426" y="1287"/>
                </a:lnTo>
                <a:lnTo>
                  <a:pt x="3409" y="1337"/>
                </a:lnTo>
                <a:lnTo>
                  <a:pt x="3401" y="1396"/>
                </a:lnTo>
                <a:lnTo>
                  <a:pt x="3384" y="1446"/>
                </a:lnTo>
                <a:lnTo>
                  <a:pt x="3376" y="1496"/>
                </a:lnTo>
                <a:lnTo>
                  <a:pt x="3359" y="1554"/>
                </a:lnTo>
                <a:lnTo>
                  <a:pt x="3342" y="1604"/>
                </a:lnTo>
                <a:lnTo>
                  <a:pt x="3326" y="1663"/>
                </a:lnTo>
                <a:lnTo>
                  <a:pt x="3309" y="1713"/>
                </a:lnTo>
                <a:lnTo>
                  <a:pt x="3292" y="1763"/>
                </a:lnTo>
                <a:lnTo>
                  <a:pt x="3275" y="1813"/>
                </a:lnTo>
                <a:lnTo>
                  <a:pt x="3259" y="1872"/>
                </a:lnTo>
                <a:lnTo>
                  <a:pt x="3242" y="1922"/>
                </a:lnTo>
                <a:lnTo>
                  <a:pt x="3217" y="1972"/>
                </a:lnTo>
                <a:lnTo>
                  <a:pt x="3200" y="2022"/>
                </a:lnTo>
                <a:lnTo>
                  <a:pt x="3184" y="2072"/>
                </a:lnTo>
                <a:lnTo>
                  <a:pt x="3167" y="2122"/>
                </a:lnTo>
                <a:lnTo>
                  <a:pt x="3142" y="2164"/>
                </a:lnTo>
                <a:lnTo>
                  <a:pt x="3125" y="2214"/>
                </a:lnTo>
                <a:lnTo>
                  <a:pt x="3100" y="2264"/>
                </a:lnTo>
                <a:lnTo>
                  <a:pt x="3083" y="2306"/>
                </a:lnTo>
                <a:lnTo>
                  <a:pt x="3067" y="2356"/>
                </a:lnTo>
                <a:lnTo>
                  <a:pt x="3041" y="2415"/>
                </a:lnTo>
                <a:lnTo>
                  <a:pt x="3025" y="2440"/>
                </a:lnTo>
                <a:lnTo>
                  <a:pt x="2991" y="2523"/>
                </a:lnTo>
                <a:lnTo>
                  <a:pt x="2950" y="2599"/>
                </a:lnTo>
                <a:lnTo>
                  <a:pt x="2916" y="2665"/>
                </a:lnTo>
                <a:lnTo>
                  <a:pt x="2891" y="2732"/>
                </a:lnTo>
                <a:lnTo>
                  <a:pt x="2858" y="2791"/>
                </a:lnTo>
                <a:lnTo>
                  <a:pt x="2833" y="2841"/>
                </a:lnTo>
                <a:lnTo>
                  <a:pt x="2808" y="2883"/>
                </a:lnTo>
                <a:lnTo>
                  <a:pt x="2791" y="2924"/>
                </a:lnTo>
                <a:lnTo>
                  <a:pt x="2766" y="2966"/>
                </a:lnTo>
                <a:lnTo>
                  <a:pt x="2749" y="3000"/>
                </a:lnTo>
                <a:lnTo>
                  <a:pt x="2724" y="3041"/>
                </a:lnTo>
                <a:lnTo>
                  <a:pt x="2682" y="3117"/>
                </a:lnTo>
                <a:lnTo>
                  <a:pt x="2640" y="3192"/>
                </a:lnTo>
                <a:lnTo>
                  <a:pt x="2549" y="3342"/>
                </a:lnTo>
                <a:lnTo>
                  <a:pt x="2507" y="3417"/>
                </a:lnTo>
                <a:lnTo>
                  <a:pt x="2482" y="3467"/>
                </a:lnTo>
                <a:lnTo>
                  <a:pt x="2524" y="3426"/>
                </a:lnTo>
                <a:lnTo>
                  <a:pt x="2532" y="3417"/>
                </a:lnTo>
                <a:lnTo>
                  <a:pt x="2657" y="3309"/>
                </a:lnTo>
                <a:lnTo>
                  <a:pt x="2732" y="3242"/>
                </a:lnTo>
                <a:lnTo>
                  <a:pt x="2799" y="3183"/>
                </a:lnTo>
                <a:lnTo>
                  <a:pt x="2866" y="3125"/>
                </a:lnTo>
                <a:lnTo>
                  <a:pt x="2941" y="3066"/>
                </a:lnTo>
                <a:lnTo>
                  <a:pt x="3008" y="3000"/>
                </a:lnTo>
                <a:lnTo>
                  <a:pt x="3083" y="2941"/>
                </a:lnTo>
                <a:lnTo>
                  <a:pt x="3150" y="2883"/>
                </a:lnTo>
                <a:lnTo>
                  <a:pt x="3225" y="2824"/>
                </a:lnTo>
                <a:lnTo>
                  <a:pt x="3300" y="2766"/>
                </a:lnTo>
                <a:lnTo>
                  <a:pt x="3367" y="2707"/>
                </a:lnTo>
                <a:lnTo>
                  <a:pt x="3442" y="2657"/>
                </a:lnTo>
                <a:lnTo>
                  <a:pt x="3518" y="2599"/>
                </a:lnTo>
                <a:lnTo>
                  <a:pt x="3593" y="2540"/>
                </a:lnTo>
                <a:lnTo>
                  <a:pt x="3635" y="2515"/>
                </a:lnTo>
                <a:lnTo>
                  <a:pt x="3668" y="2490"/>
                </a:lnTo>
                <a:lnTo>
                  <a:pt x="3710" y="2465"/>
                </a:lnTo>
                <a:lnTo>
                  <a:pt x="3743" y="2431"/>
                </a:lnTo>
                <a:lnTo>
                  <a:pt x="3752" y="2431"/>
                </a:lnTo>
                <a:lnTo>
                  <a:pt x="3785" y="2406"/>
                </a:lnTo>
                <a:lnTo>
                  <a:pt x="3827" y="2381"/>
                </a:lnTo>
                <a:lnTo>
                  <a:pt x="3860" y="2356"/>
                </a:lnTo>
                <a:lnTo>
                  <a:pt x="3902" y="2331"/>
                </a:lnTo>
                <a:lnTo>
                  <a:pt x="3944" y="2306"/>
                </a:lnTo>
                <a:lnTo>
                  <a:pt x="3977" y="2281"/>
                </a:lnTo>
                <a:lnTo>
                  <a:pt x="4019" y="2256"/>
                </a:lnTo>
                <a:lnTo>
                  <a:pt x="4061" y="2231"/>
                </a:lnTo>
                <a:lnTo>
                  <a:pt x="4102" y="2206"/>
                </a:lnTo>
                <a:lnTo>
                  <a:pt x="4144" y="2181"/>
                </a:lnTo>
                <a:lnTo>
                  <a:pt x="4178" y="2164"/>
                </a:lnTo>
                <a:lnTo>
                  <a:pt x="4219" y="2139"/>
                </a:lnTo>
                <a:lnTo>
                  <a:pt x="4261" y="2114"/>
                </a:lnTo>
                <a:lnTo>
                  <a:pt x="4303" y="2097"/>
                </a:lnTo>
                <a:lnTo>
                  <a:pt x="4345" y="2072"/>
                </a:lnTo>
                <a:lnTo>
                  <a:pt x="4386" y="2047"/>
                </a:lnTo>
                <a:lnTo>
                  <a:pt x="4428" y="2031"/>
                </a:lnTo>
                <a:lnTo>
                  <a:pt x="4478" y="2005"/>
                </a:lnTo>
                <a:lnTo>
                  <a:pt x="4520" y="1989"/>
                </a:lnTo>
                <a:lnTo>
                  <a:pt x="4562" y="1972"/>
                </a:lnTo>
                <a:lnTo>
                  <a:pt x="4604" y="1947"/>
                </a:lnTo>
                <a:lnTo>
                  <a:pt x="4645" y="1930"/>
                </a:lnTo>
                <a:lnTo>
                  <a:pt x="4696" y="1914"/>
                </a:lnTo>
                <a:lnTo>
                  <a:pt x="4737" y="1897"/>
                </a:lnTo>
                <a:lnTo>
                  <a:pt x="4779" y="1880"/>
                </a:lnTo>
                <a:lnTo>
                  <a:pt x="4829" y="1863"/>
                </a:lnTo>
                <a:lnTo>
                  <a:pt x="4863" y="1847"/>
                </a:lnTo>
                <a:lnTo>
                  <a:pt x="4913" y="1830"/>
                </a:lnTo>
                <a:lnTo>
                  <a:pt x="4971" y="1805"/>
                </a:lnTo>
                <a:lnTo>
                  <a:pt x="5013" y="1797"/>
                </a:lnTo>
                <a:lnTo>
                  <a:pt x="5046" y="1788"/>
                </a:lnTo>
                <a:lnTo>
                  <a:pt x="5088" y="1772"/>
                </a:lnTo>
                <a:lnTo>
                  <a:pt x="5130" y="1763"/>
                </a:lnTo>
                <a:lnTo>
                  <a:pt x="5147" y="1763"/>
                </a:lnTo>
                <a:lnTo>
                  <a:pt x="5180" y="1755"/>
                </a:lnTo>
                <a:lnTo>
                  <a:pt x="5222" y="1738"/>
                </a:lnTo>
                <a:lnTo>
                  <a:pt x="5272" y="1730"/>
                </a:lnTo>
                <a:lnTo>
                  <a:pt x="5322" y="1713"/>
                </a:lnTo>
                <a:lnTo>
                  <a:pt x="5364" y="1705"/>
                </a:lnTo>
                <a:lnTo>
                  <a:pt x="5414" y="1696"/>
                </a:lnTo>
                <a:lnTo>
                  <a:pt x="5464" y="1688"/>
                </a:lnTo>
                <a:lnTo>
                  <a:pt x="5489" y="1688"/>
                </a:lnTo>
                <a:lnTo>
                  <a:pt x="5514" y="1688"/>
                </a:lnTo>
                <a:lnTo>
                  <a:pt x="5539" y="1688"/>
                </a:lnTo>
                <a:lnTo>
                  <a:pt x="5564" y="1688"/>
                </a:lnTo>
                <a:lnTo>
                  <a:pt x="5589" y="1688"/>
                </a:lnTo>
                <a:lnTo>
                  <a:pt x="5615" y="1688"/>
                </a:lnTo>
                <a:lnTo>
                  <a:pt x="5640" y="1688"/>
                </a:lnTo>
                <a:lnTo>
                  <a:pt x="5782" y="1688"/>
                </a:lnTo>
                <a:lnTo>
                  <a:pt x="5798" y="1688"/>
                </a:lnTo>
                <a:lnTo>
                  <a:pt x="5823" y="1688"/>
                </a:lnTo>
                <a:lnTo>
                  <a:pt x="5848" y="1688"/>
                </a:lnTo>
                <a:lnTo>
                  <a:pt x="5865" y="1688"/>
                </a:lnTo>
                <a:lnTo>
                  <a:pt x="5890" y="1688"/>
                </a:lnTo>
                <a:lnTo>
                  <a:pt x="5907" y="1696"/>
                </a:lnTo>
                <a:lnTo>
                  <a:pt x="5932" y="1705"/>
                </a:lnTo>
                <a:lnTo>
                  <a:pt x="5949" y="1713"/>
                </a:lnTo>
                <a:lnTo>
                  <a:pt x="5974" y="1730"/>
                </a:lnTo>
                <a:lnTo>
                  <a:pt x="5982" y="1738"/>
                </a:lnTo>
                <a:lnTo>
                  <a:pt x="5990" y="1746"/>
                </a:lnTo>
                <a:lnTo>
                  <a:pt x="5999" y="1746"/>
                </a:lnTo>
                <a:lnTo>
                  <a:pt x="6007" y="1755"/>
                </a:lnTo>
                <a:lnTo>
                  <a:pt x="6016" y="1763"/>
                </a:lnTo>
                <a:lnTo>
                  <a:pt x="6024" y="1772"/>
                </a:lnTo>
                <a:lnTo>
                  <a:pt x="6032" y="1780"/>
                </a:lnTo>
                <a:lnTo>
                  <a:pt x="6041" y="1797"/>
                </a:lnTo>
                <a:lnTo>
                  <a:pt x="6049" y="1805"/>
                </a:lnTo>
                <a:lnTo>
                  <a:pt x="6057" y="1813"/>
                </a:lnTo>
                <a:lnTo>
                  <a:pt x="6066" y="1822"/>
                </a:lnTo>
                <a:lnTo>
                  <a:pt x="6066" y="1838"/>
                </a:lnTo>
                <a:lnTo>
                  <a:pt x="6074" y="1847"/>
                </a:lnTo>
                <a:lnTo>
                  <a:pt x="6074" y="1855"/>
                </a:lnTo>
                <a:lnTo>
                  <a:pt x="6074" y="1872"/>
                </a:lnTo>
                <a:lnTo>
                  <a:pt x="6074" y="1880"/>
                </a:lnTo>
                <a:lnTo>
                  <a:pt x="6082" y="1905"/>
                </a:lnTo>
                <a:lnTo>
                  <a:pt x="6091" y="1939"/>
                </a:lnTo>
                <a:lnTo>
                  <a:pt x="6091" y="1964"/>
                </a:lnTo>
                <a:lnTo>
                  <a:pt x="6099" y="1989"/>
                </a:lnTo>
                <a:lnTo>
                  <a:pt x="6099" y="2014"/>
                </a:lnTo>
                <a:lnTo>
                  <a:pt x="6099" y="2047"/>
                </a:lnTo>
                <a:lnTo>
                  <a:pt x="6099" y="2072"/>
                </a:lnTo>
                <a:lnTo>
                  <a:pt x="6099" y="2097"/>
                </a:lnTo>
                <a:lnTo>
                  <a:pt x="6099" y="2231"/>
                </a:lnTo>
                <a:lnTo>
                  <a:pt x="6099" y="2256"/>
                </a:lnTo>
                <a:lnTo>
                  <a:pt x="6099" y="2281"/>
                </a:lnTo>
                <a:lnTo>
                  <a:pt x="6099" y="2315"/>
                </a:lnTo>
                <a:lnTo>
                  <a:pt x="6099" y="2340"/>
                </a:lnTo>
                <a:lnTo>
                  <a:pt x="6099" y="2365"/>
                </a:lnTo>
                <a:lnTo>
                  <a:pt x="6099" y="2390"/>
                </a:lnTo>
                <a:lnTo>
                  <a:pt x="6091" y="2415"/>
                </a:lnTo>
                <a:lnTo>
                  <a:pt x="6091" y="2440"/>
                </a:lnTo>
                <a:lnTo>
                  <a:pt x="6082" y="2465"/>
                </a:lnTo>
                <a:lnTo>
                  <a:pt x="6074" y="2490"/>
                </a:lnTo>
                <a:lnTo>
                  <a:pt x="6066" y="2523"/>
                </a:lnTo>
                <a:lnTo>
                  <a:pt x="6057" y="2548"/>
                </a:lnTo>
                <a:lnTo>
                  <a:pt x="6049" y="2574"/>
                </a:lnTo>
                <a:lnTo>
                  <a:pt x="6041" y="2599"/>
                </a:lnTo>
                <a:lnTo>
                  <a:pt x="6032" y="2624"/>
                </a:lnTo>
                <a:lnTo>
                  <a:pt x="6016" y="2649"/>
                </a:lnTo>
                <a:lnTo>
                  <a:pt x="6007" y="2674"/>
                </a:lnTo>
                <a:lnTo>
                  <a:pt x="5999" y="2699"/>
                </a:lnTo>
                <a:lnTo>
                  <a:pt x="5982" y="2724"/>
                </a:lnTo>
                <a:lnTo>
                  <a:pt x="5974" y="2749"/>
                </a:lnTo>
                <a:lnTo>
                  <a:pt x="5957" y="2732"/>
                </a:lnTo>
                <a:lnTo>
                  <a:pt x="5940" y="2757"/>
                </a:lnTo>
                <a:lnTo>
                  <a:pt x="5932" y="2782"/>
                </a:lnTo>
                <a:lnTo>
                  <a:pt x="5915" y="2807"/>
                </a:lnTo>
                <a:lnTo>
                  <a:pt x="5899" y="2832"/>
                </a:lnTo>
                <a:lnTo>
                  <a:pt x="5882" y="2849"/>
                </a:lnTo>
                <a:lnTo>
                  <a:pt x="5874" y="2874"/>
                </a:lnTo>
                <a:lnTo>
                  <a:pt x="5857" y="2899"/>
                </a:lnTo>
                <a:lnTo>
                  <a:pt x="5840" y="2924"/>
                </a:lnTo>
                <a:lnTo>
                  <a:pt x="5823" y="2949"/>
                </a:lnTo>
                <a:lnTo>
                  <a:pt x="5807" y="2975"/>
                </a:lnTo>
                <a:lnTo>
                  <a:pt x="5790" y="2991"/>
                </a:lnTo>
                <a:lnTo>
                  <a:pt x="5773" y="3016"/>
                </a:lnTo>
                <a:lnTo>
                  <a:pt x="5748" y="3050"/>
                </a:lnTo>
                <a:lnTo>
                  <a:pt x="5731" y="3066"/>
                </a:lnTo>
                <a:lnTo>
                  <a:pt x="5706" y="3091"/>
                </a:lnTo>
                <a:lnTo>
                  <a:pt x="5690" y="3117"/>
                </a:lnTo>
                <a:lnTo>
                  <a:pt x="5673" y="3133"/>
                </a:lnTo>
                <a:lnTo>
                  <a:pt x="5656" y="3158"/>
                </a:lnTo>
                <a:lnTo>
                  <a:pt x="5615" y="3200"/>
                </a:lnTo>
                <a:lnTo>
                  <a:pt x="5606" y="3208"/>
                </a:lnTo>
                <a:lnTo>
                  <a:pt x="5573" y="3250"/>
                </a:lnTo>
                <a:lnTo>
                  <a:pt x="5531" y="3292"/>
                </a:lnTo>
                <a:lnTo>
                  <a:pt x="5489" y="3334"/>
                </a:lnTo>
                <a:lnTo>
                  <a:pt x="5447" y="3376"/>
                </a:lnTo>
                <a:lnTo>
                  <a:pt x="5406" y="3417"/>
                </a:lnTo>
                <a:lnTo>
                  <a:pt x="5364" y="3459"/>
                </a:lnTo>
                <a:lnTo>
                  <a:pt x="5314" y="3501"/>
                </a:lnTo>
                <a:lnTo>
                  <a:pt x="5272" y="3543"/>
                </a:lnTo>
                <a:lnTo>
                  <a:pt x="5222" y="3576"/>
                </a:lnTo>
                <a:lnTo>
                  <a:pt x="5180" y="3618"/>
                </a:lnTo>
                <a:lnTo>
                  <a:pt x="5130" y="3660"/>
                </a:lnTo>
                <a:lnTo>
                  <a:pt x="5080" y="3693"/>
                </a:lnTo>
                <a:lnTo>
                  <a:pt x="5038" y="3735"/>
                </a:lnTo>
                <a:lnTo>
                  <a:pt x="4988" y="3768"/>
                </a:lnTo>
                <a:lnTo>
                  <a:pt x="4938" y="3810"/>
                </a:lnTo>
                <a:lnTo>
                  <a:pt x="4888" y="3843"/>
                </a:lnTo>
                <a:lnTo>
                  <a:pt x="4846" y="3877"/>
                </a:lnTo>
                <a:lnTo>
                  <a:pt x="4796" y="3910"/>
                </a:lnTo>
                <a:lnTo>
                  <a:pt x="4746" y="3944"/>
                </a:lnTo>
                <a:lnTo>
                  <a:pt x="4696" y="3977"/>
                </a:lnTo>
                <a:lnTo>
                  <a:pt x="4654" y="4010"/>
                </a:lnTo>
                <a:lnTo>
                  <a:pt x="4604" y="4044"/>
                </a:lnTo>
                <a:lnTo>
                  <a:pt x="4554" y="4069"/>
                </a:lnTo>
                <a:lnTo>
                  <a:pt x="4512" y="4102"/>
                </a:lnTo>
                <a:lnTo>
                  <a:pt x="4495" y="4111"/>
                </a:lnTo>
                <a:lnTo>
                  <a:pt x="4462" y="4136"/>
                </a:lnTo>
                <a:lnTo>
                  <a:pt x="4420" y="4161"/>
                </a:lnTo>
                <a:lnTo>
                  <a:pt x="4378" y="4186"/>
                </a:lnTo>
                <a:lnTo>
                  <a:pt x="4286" y="4244"/>
                </a:lnTo>
                <a:lnTo>
                  <a:pt x="4203" y="4294"/>
                </a:lnTo>
                <a:lnTo>
                  <a:pt x="4128" y="4336"/>
                </a:lnTo>
                <a:lnTo>
                  <a:pt x="4052" y="4386"/>
                </a:lnTo>
                <a:lnTo>
                  <a:pt x="3977" y="4420"/>
                </a:lnTo>
                <a:lnTo>
                  <a:pt x="3894" y="4478"/>
                </a:lnTo>
                <a:lnTo>
                  <a:pt x="3802" y="4528"/>
                </a:lnTo>
                <a:lnTo>
                  <a:pt x="3710" y="4578"/>
                </a:lnTo>
                <a:lnTo>
                  <a:pt x="3618" y="4629"/>
                </a:lnTo>
                <a:lnTo>
                  <a:pt x="3434" y="4729"/>
                </a:lnTo>
                <a:lnTo>
                  <a:pt x="3334" y="4787"/>
                </a:lnTo>
                <a:lnTo>
                  <a:pt x="3351" y="4779"/>
                </a:lnTo>
                <a:lnTo>
                  <a:pt x="3417" y="4762"/>
                </a:lnTo>
                <a:lnTo>
                  <a:pt x="3526" y="4729"/>
                </a:lnTo>
                <a:lnTo>
                  <a:pt x="3568" y="4721"/>
                </a:lnTo>
                <a:lnTo>
                  <a:pt x="3593" y="4712"/>
                </a:lnTo>
                <a:lnTo>
                  <a:pt x="3668" y="4754"/>
                </a:lnTo>
                <a:close/>
                <a:moveTo>
                  <a:pt x="2674" y="4904"/>
                </a:moveTo>
                <a:lnTo>
                  <a:pt x="2666" y="4904"/>
                </a:lnTo>
                <a:lnTo>
                  <a:pt x="2674" y="4913"/>
                </a:lnTo>
                <a:lnTo>
                  <a:pt x="2666" y="4913"/>
                </a:lnTo>
                <a:lnTo>
                  <a:pt x="2674" y="4913"/>
                </a:lnTo>
                <a:lnTo>
                  <a:pt x="2666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57" y="4913"/>
                </a:lnTo>
                <a:lnTo>
                  <a:pt x="2666" y="4913"/>
                </a:lnTo>
                <a:lnTo>
                  <a:pt x="2666" y="4913"/>
                </a:lnTo>
                <a:lnTo>
                  <a:pt x="2682" y="4913"/>
                </a:lnTo>
                <a:lnTo>
                  <a:pt x="2682" y="4913"/>
                </a:lnTo>
                <a:lnTo>
                  <a:pt x="2691" y="4913"/>
                </a:lnTo>
                <a:lnTo>
                  <a:pt x="2691" y="4913"/>
                </a:lnTo>
                <a:lnTo>
                  <a:pt x="2707" y="4913"/>
                </a:lnTo>
                <a:lnTo>
                  <a:pt x="2716" y="4913"/>
                </a:lnTo>
                <a:lnTo>
                  <a:pt x="2716" y="4904"/>
                </a:lnTo>
                <a:lnTo>
                  <a:pt x="2716" y="4929"/>
                </a:lnTo>
                <a:lnTo>
                  <a:pt x="2699" y="4913"/>
                </a:lnTo>
                <a:lnTo>
                  <a:pt x="2699" y="4913"/>
                </a:lnTo>
                <a:lnTo>
                  <a:pt x="2691" y="4904"/>
                </a:lnTo>
                <a:lnTo>
                  <a:pt x="2691" y="4904"/>
                </a:lnTo>
                <a:lnTo>
                  <a:pt x="2674" y="4896"/>
                </a:lnTo>
                <a:lnTo>
                  <a:pt x="2674" y="4904"/>
                </a:lnTo>
                <a:lnTo>
                  <a:pt x="2666" y="4896"/>
                </a:lnTo>
                <a:close/>
                <a:moveTo>
                  <a:pt x="2707" y="4929"/>
                </a:move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7" name="Google Shape;897;p34"/>
          <p:cNvSpPr/>
          <p:nvPr/>
        </p:nvSpPr>
        <p:spPr>
          <a:xfrm>
            <a:off x="10665516" y="6237685"/>
            <a:ext cx="529712" cy="414351"/>
          </a:xfrm>
          <a:custGeom>
            <a:avLst/>
            <a:gdLst/>
            <a:ahLst/>
            <a:cxnLst/>
            <a:rect l="l" t="t" r="r" b="b"/>
            <a:pathLst>
              <a:path w="8054" h="6300" extrusionOk="0">
                <a:moveTo>
                  <a:pt x="6575" y="3251"/>
                </a:moveTo>
                <a:lnTo>
                  <a:pt x="6651" y="3251"/>
                </a:lnTo>
                <a:lnTo>
                  <a:pt x="6717" y="3251"/>
                </a:lnTo>
                <a:lnTo>
                  <a:pt x="6793" y="3251"/>
                </a:lnTo>
                <a:lnTo>
                  <a:pt x="6859" y="3251"/>
                </a:lnTo>
                <a:lnTo>
                  <a:pt x="6935" y="3259"/>
                </a:lnTo>
                <a:lnTo>
                  <a:pt x="6976" y="3259"/>
                </a:lnTo>
                <a:lnTo>
                  <a:pt x="7010" y="3259"/>
                </a:lnTo>
                <a:lnTo>
                  <a:pt x="7051" y="3259"/>
                </a:lnTo>
                <a:lnTo>
                  <a:pt x="7077" y="3259"/>
                </a:lnTo>
                <a:lnTo>
                  <a:pt x="7085" y="3259"/>
                </a:lnTo>
                <a:lnTo>
                  <a:pt x="7127" y="3259"/>
                </a:lnTo>
                <a:lnTo>
                  <a:pt x="7160" y="3259"/>
                </a:lnTo>
                <a:lnTo>
                  <a:pt x="7202" y="3267"/>
                </a:lnTo>
                <a:lnTo>
                  <a:pt x="7235" y="3276"/>
                </a:lnTo>
                <a:lnTo>
                  <a:pt x="7269" y="3276"/>
                </a:lnTo>
                <a:lnTo>
                  <a:pt x="7310" y="3284"/>
                </a:lnTo>
                <a:lnTo>
                  <a:pt x="7344" y="3292"/>
                </a:lnTo>
                <a:lnTo>
                  <a:pt x="7386" y="3301"/>
                </a:lnTo>
                <a:lnTo>
                  <a:pt x="7419" y="3309"/>
                </a:lnTo>
                <a:lnTo>
                  <a:pt x="7452" y="3317"/>
                </a:lnTo>
                <a:lnTo>
                  <a:pt x="7486" y="3326"/>
                </a:lnTo>
                <a:lnTo>
                  <a:pt x="7519" y="3334"/>
                </a:lnTo>
                <a:lnTo>
                  <a:pt x="7553" y="3351"/>
                </a:lnTo>
                <a:lnTo>
                  <a:pt x="7586" y="3359"/>
                </a:lnTo>
                <a:lnTo>
                  <a:pt x="7620" y="3376"/>
                </a:lnTo>
                <a:lnTo>
                  <a:pt x="7653" y="3384"/>
                </a:lnTo>
                <a:lnTo>
                  <a:pt x="7686" y="3401"/>
                </a:lnTo>
                <a:lnTo>
                  <a:pt x="7720" y="3409"/>
                </a:lnTo>
                <a:lnTo>
                  <a:pt x="7753" y="3426"/>
                </a:lnTo>
                <a:lnTo>
                  <a:pt x="7778" y="3443"/>
                </a:lnTo>
                <a:lnTo>
                  <a:pt x="7812" y="3460"/>
                </a:lnTo>
                <a:lnTo>
                  <a:pt x="7828" y="3476"/>
                </a:lnTo>
                <a:lnTo>
                  <a:pt x="7845" y="3485"/>
                </a:lnTo>
                <a:lnTo>
                  <a:pt x="7853" y="3493"/>
                </a:lnTo>
                <a:lnTo>
                  <a:pt x="7870" y="3501"/>
                </a:lnTo>
                <a:lnTo>
                  <a:pt x="7887" y="3518"/>
                </a:lnTo>
                <a:lnTo>
                  <a:pt x="7895" y="3526"/>
                </a:lnTo>
                <a:lnTo>
                  <a:pt x="7912" y="3543"/>
                </a:lnTo>
                <a:lnTo>
                  <a:pt x="7920" y="3551"/>
                </a:lnTo>
                <a:lnTo>
                  <a:pt x="7937" y="3568"/>
                </a:lnTo>
                <a:lnTo>
                  <a:pt x="7945" y="3576"/>
                </a:lnTo>
                <a:lnTo>
                  <a:pt x="7962" y="3593"/>
                </a:lnTo>
                <a:lnTo>
                  <a:pt x="7970" y="3610"/>
                </a:lnTo>
                <a:lnTo>
                  <a:pt x="7979" y="3618"/>
                </a:lnTo>
                <a:lnTo>
                  <a:pt x="7996" y="3635"/>
                </a:lnTo>
                <a:lnTo>
                  <a:pt x="8004" y="3652"/>
                </a:lnTo>
                <a:lnTo>
                  <a:pt x="8012" y="3668"/>
                </a:lnTo>
                <a:lnTo>
                  <a:pt x="8021" y="3685"/>
                </a:lnTo>
                <a:lnTo>
                  <a:pt x="8029" y="3702"/>
                </a:lnTo>
                <a:lnTo>
                  <a:pt x="8037" y="3718"/>
                </a:lnTo>
                <a:lnTo>
                  <a:pt x="8046" y="3735"/>
                </a:lnTo>
                <a:lnTo>
                  <a:pt x="8054" y="3760"/>
                </a:lnTo>
                <a:lnTo>
                  <a:pt x="8054" y="3777"/>
                </a:lnTo>
                <a:lnTo>
                  <a:pt x="8054" y="3794"/>
                </a:lnTo>
                <a:lnTo>
                  <a:pt x="8054" y="3819"/>
                </a:lnTo>
                <a:lnTo>
                  <a:pt x="8054" y="3835"/>
                </a:lnTo>
                <a:lnTo>
                  <a:pt x="8054" y="3852"/>
                </a:lnTo>
                <a:lnTo>
                  <a:pt x="8054" y="3961"/>
                </a:lnTo>
                <a:lnTo>
                  <a:pt x="8054" y="3977"/>
                </a:lnTo>
                <a:lnTo>
                  <a:pt x="8054" y="4003"/>
                </a:lnTo>
                <a:lnTo>
                  <a:pt x="8054" y="4019"/>
                </a:lnTo>
                <a:lnTo>
                  <a:pt x="8054" y="4036"/>
                </a:lnTo>
                <a:lnTo>
                  <a:pt x="8054" y="4061"/>
                </a:lnTo>
                <a:lnTo>
                  <a:pt x="8046" y="4078"/>
                </a:lnTo>
                <a:lnTo>
                  <a:pt x="8037" y="4103"/>
                </a:lnTo>
                <a:lnTo>
                  <a:pt x="8029" y="4119"/>
                </a:lnTo>
                <a:lnTo>
                  <a:pt x="8029" y="4136"/>
                </a:lnTo>
                <a:lnTo>
                  <a:pt x="8021" y="4161"/>
                </a:lnTo>
                <a:lnTo>
                  <a:pt x="8004" y="4178"/>
                </a:lnTo>
                <a:lnTo>
                  <a:pt x="7996" y="4195"/>
                </a:lnTo>
                <a:lnTo>
                  <a:pt x="7987" y="4211"/>
                </a:lnTo>
                <a:lnTo>
                  <a:pt x="7979" y="4236"/>
                </a:lnTo>
                <a:lnTo>
                  <a:pt x="7962" y="4253"/>
                </a:lnTo>
                <a:lnTo>
                  <a:pt x="7954" y="4270"/>
                </a:lnTo>
                <a:lnTo>
                  <a:pt x="7937" y="4295"/>
                </a:lnTo>
                <a:lnTo>
                  <a:pt x="7929" y="4312"/>
                </a:lnTo>
                <a:lnTo>
                  <a:pt x="7912" y="4328"/>
                </a:lnTo>
                <a:lnTo>
                  <a:pt x="7904" y="4345"/>
                </a:lnTo>
                <a:lnTo>
                  <a:pt x="7887" y="4370"/>
                </a:lnTo>
                <a:lnTo>
                  <a:pt x="7870" y="4387"/>
                </a:lnTo>
                <a:lnTo>
                  <a:pt x="7853" y="4404"/>
                </a:lnTo>
                <a:lnTo>
                  <a:pt x="7837" y="4429"/>
                </a:lnTo>
                <a:lnTo>
                  <a:pt x="7820" y="4445"/>
                </a:lnTo>
                <a:lnTo>
                  <a:pt x="7803" y="4470"/>
                </a:lnTo>
                <a:lnTo>
                  <a:pt x="7787" y="4487"/>
                </a:lnTo>
                <a:lnTo>
                  <a:pt x="7762" y="4504"/>
                </a:lnTo>
                <a:lnTo>
                  <a:pt x="7745" y="4529"/>
                </a:lnTo>
                <a:lnTo>
                  <a:pt x="7720" y="4546"/>
                </a:lnTo>
                <a:lnTo>
                  <a:pt x="7703" y="4571"/>
                </a:lnTo>
                <a:lnTo>
                  <a:pt x="7670" y="4596"/>
                </a:lnTo>
                <a:lnTo>
                  <a:pt x="7620" y="4646"/>
                </a:lnTo>
                <a:lnTo>
                  <a:pt x="7561" y="4696"/>
                </a:lnTo>
                <a:lnTo>
                  <a:pt x="7494" y="4754"/>
                </a:lnTo>
                <a:lnTo>
                  <a:pt x="7461" y="4779"/>
                </a:lnTo>
                <a:lnTo>
                  <a:pt x="7427" y="4813"/>
                </a:lnTo>
                <a:lnTo>
                  <a:pt x="7394" y="4838"/>
                </a:lnTo>
                <a:lnTo>
                  <a:pt x="7361" y="4871"/>
                </a:lnTo>
                <a:lnTo>
                  <a:pt x="7327" y="4896"/>
                </a:lnTo>
                <a:lnTo>
                  <a:pt x="7302" y="4913"/>
                </a:lnTo>
                <a:lnTo>
                  <a:pt x="7269" y="4938"/>
                </a:lnTo>
                <a:lnTo>
                  <a:pt x="7252" y="4947"/>
                </a:lnTo>
                <a:lnTo>
                  <a:pt x="7244" y="4955"/>
                </a:lnTo>
                <a:lnTo>
                  <a:pt x="7152" y="5013"/>
                </a:lnTo>
                <a:lnTo>
                  <a:pt x="7060" y="5055"/>
                </a:lnTo>
                <a:lnTo>
                  <a:pt x="6985" y="5105"/>
                </a:lnTo>
                <a:lnTo>
                  <a:pt x="6909" y="5147"/>
                </a:lnTo>
                <a:lnTo>
                  <a:pt x="6834" y="5189"/>
                </a:lnTo>
                <a:lnTo>
                  <a:pt x="6759" y="5222"/>
                </a:lnTo>
                <a:lnTo>
                  <a:pt x="6692" y="5264"/>
                </a:lnTo>
                <a:lnTo>
                  <a:pt x="6625" y="5297"/>
                </a:lnTo>
                <a:lnTo>
                  <a:pt x="6559" y="5331"/>
                </a:lnTo>
                <a:lnTo>
                  <a:pt x="6492" y="5364"/>
                </a:lnTo>
                <a:lnTo>
                  <a:pt x="6425" y="5398"/>
                </a:lnTo>
                <a:lnTo>
                  <a:pt x="6350" y="5431"/>
                </a:lnTo>
                <a:lnTo>
                  <a:pt x="6199" y="5498"/>
                </a:lnTo>
                <a:lnTo>
                  <a:pt x="6032" y="5581"/>
                </a:lnTo>
                <a:lnTo>
                  <a:pt x="5840" y="5673"/>
                </a:lnTo>
                <a:lnTo>
                  <a:pt x="5656" y="5765"/>
                </a:lnTo>
                <a:lnTo>
                  <a:pt x="5556" y="5807"/>
                </a:lnTo>
                <a:lnTo>
                  <a:pt x="5464" y="5857"/>
                </a:lnTo>
                <a:lnTo>
                  <a:pt x="5372" y="5899"/>
                </a:lnTo>
                <a:lnTo>
                  <a:pt x="5280" y="5949"/>
                </a:lnTo>
                <a:lnTo>
                  <a:pt x="5189" y="5991"/>
                </a:lnTo>
                <a:lnTo>
                  <a:pt x="5088" y="6041"/>
                </a:lnTo>
                <a:lnTo>
                  <a:pt x="4996" y="6091"/>
                </a:lnTo>
                <a:lnTo>
                  <a:pt x="4905" y="6133"/>
                </a:lnTo>
                <a:lnTo>
                  <a:pt x="4896" y="6133"/>
                </a:lnTo>
                <a:lnTo>
                  <a:pt x="4813" y="6175"/>
                </a:lnTo>
                <a:lnTo>
                  <a:pt x="4712" y="6216"/>
                </a:lnTo>
                <a:lnTo>
                  <a:pt x="4620" y="6258"/>
                </a:lnTo>
                <a:lnTo>
                  <a:pt x="4520" y="6300"/>
                </a:lnTo>
                <a:lnTo>
                  <a:pt x="4345" y="6258"/>
                </a:lnTo>
                <a:lnTo>
                  <a:pt x="4395" y="6083"/>
                </a:lnTo>
                <a:lnTo>
                  <a:pt x="4487" y="6016"/>
                </a:lnTo>
                <a:lnTo>
                  <a:pt x="4570" y="5957"/>
                </a:lnTo>
                <a:lnTo>
                  <a:pt x="4662" y="5899"/>
                </a:lnTo>
                <a:lnTo>
                  <a:pt x="4737" y="5840"/>
                </a:lnTo>
                <a:lnTo>
                  <a:pt x="4746" y="5840"/>
                </a:lnTo>
                <a:lnTo>
                  <a:pt x="4838" y="5782"/>
                </a:lnTo>
                <a:lnTo>
                  <a:pt x="4930" y="5732"/>
                </a:lnTo>
                <a:lnTo>
                  <a:pt x="5030" y="5682"/>
                </a:lnTo>
                <a:lnTo>
                  <a:pt x="5122" y="5640"/>
                </a:lnTo>
                <a:lnTo>
                  <a:pt x="5214" y="5590"/>
                </a:lnTo>
                <a:lnTo>
                  <a:pt x="5306" y="5540"/>
                </a:lnTo>
                <a:lnTo>
                  <a:pt x="5397" y="5490"/>
                </a:lnTo>
                <a:lnTo>
                  <a:pt x="5498" y="5439"/>
                </a:lnTo>
                <a:lnTo>
                  <a:pt x="5681" y="5348"/>
                </a:lnTo>
                <a:lnTo>
                  <a:pt x="5874" y="5256"/>
                </a:lnTo>
                <a:lnTo>
                  <a:pt x="6041" y="5172"/>
                </a:lnTo>
                <a:lnTo>
                  <a:pt x="6183" y="5097"/>
                </a:lnTo>
                <a:lnTo>
                  <a:pt x="6258" y="5063"/>
                </a:lnTo>
                <a:lnTo>
                  <a:pt x="6325" y="5030"/>
                </a:lnTo>
                <a:lnTo>
                  <a:pt x="6383" y="4997"/>
                </a:lnTo>
                <a:lnTo>
                  <a:pt x="6450" y="4963"/>
                </a:lnTo>
                <a:lnTo>
                  <a:pt x="6517" y="4930"/>
                </a:lnTo>
                <a:lnTo>
                  <a:pt x="6584" y="4888"/>
                </a:lnTo>
                <a:lnTo>
                  <a:pt x="6651" y="4855"/>
                </a:lnTo>
                <a:lnTo>
                  <a:pt x="6717" y="4813"/>
                </a:lnTo>
                <a:lnTo>
                  <a:pt x="6793" y="4771"/>
                </a:lnTo>
                <a:lnTo>
                  <a:pt x="6868" y="4729"/>
                </a:lnTo>
                <a:lnTo>
                  <a:pt x="6951" y="4679"/>
                </a:lnTo>
                <a:lnTo>
                  <a:pt x="7035" y="4621"/>
                </a:lnTo>
                <a:lnTo>
                  <a:pt x="7043" y="4621"/>
                </a:lnTo>
                <a:lnTo>
                  <a:pt x="7043" y="4621"/>
                </a:lnTo>
                <a:lnTo>
                  <a:pt x="7060" y="4612"/>
                </a:lnTo>
                <a:lnTo>
                  <a:pt x="7085" y="4587"/>
                </a:lnTo>
                <a:lnTo>
                  <a:pt x="7110" y="4571"/>
                </a:lnTo>
                <a:lnTo>
                  <a:pt x="7143" y="4546"/>
                </a:lnTo>
                <a:lnTo>
                  <a:pt x="7168" y="4520"/>
                </a:lnTo>
                <a:lnTo>
                  <a:pt x="7202" y="4495"/>
                </a:lnTo>
                <a:lnTo>
                  <a:pt x="7227" y="4462"/>
                </a:lnTo>
                <a:lnTo>
                  <a:pt x="7294" y="4412"/>
                </a:lnTo>
                <a:lnTo>
                  <a:pt x="7344" y="4362"/>
                </a:lnTo>
                <a:lnTo>
                  <a:pt x="7386" y="4320"/>
                </a:lnTo>
                <a:lnTo>
                  <a:pt x="7419" y="4287"/>
                </a:lnTo>
                <a:lnTo>
                  <a:pt x="7436" y="4270"/>
                </a:lnTo>
                <a:lnTo>
                  <a:pt x="7452" y="4253"/>
                </a:lnTo>
                <a:lnTo>
                  <a:pt x="7469" y="4236"/>
                </a:lnTo>
                <a:lnTo>
                  <a:pt x="7478" y="4220"/>
                </a:lnTo>
                <a:lnTo>
                  <a:pt x="7494" y="4203"/>
                </a:lnTo>
                <a:lnTo>
                  <a:pt x="7511" y="4186"/>
                </a:lnTo>
                <a:lnTo>
                  <a:pt x="7519" y="4170"/>
                </a:lnTo>
                <a:lnTo>
                  <a:pt x="7536" y="4161"/>
                </a:lnTo>
                <a:lnTo>
                  <a:pt x="7544" y="4145"/>
                </a:lnTo>
                <a:lnTo>
                  <a:pt x="7544" y="4145"/>
                </a:lnTo>
                <a:lnTo>
                  <a:pt x="7561" y="4128"/>
                </a:lnTo>
                <a:lnTo>
                  <a:pt x="7569" y="4111"/>
                </a:lnTo>
                <a:lnTo>
                  <a:pt x="7569" y="4111"/>
                </a:lnTo>
                <a:lnTo>
                  <a:pt x="7578" y="4094"/>
                </a:lnTo>
                <a:lnTo>
                  <a:pt x="7595" y="4078"/>
                </a:lnTo>
                <a:lnTo>
                  <a:pt x="7595" y="4078"/>
                </a:lnTo>
                <a:lnTo>
                  <a:pt x="7603" y="4069"/>
                </a:lnTo>
                <a:lnTo>
                  <a:pt x="7611" y="4053"/>
                </a:lnTo>
                <a:lnTo>
                  <a:pt x="7611" y="4053"/>
                </a:lnTo>
                <a:lnTo>
                  <a:pt x="7620" y="4044"/>
                </a:lnTo>
                <a:lnTo>
                  <a:pt x="7628" y="4028"/>
                </a:lnTo>
                <a:lnTo>
                  <a:pt x="7628" y="4028"/>
                </a:lnTo>
                <a:lnTo>
                  <a:pt x="7636" y="4011"/>
                </a:lnTo>
                <a:lnTo>
                  <a:pt x="7636" y="4003"/>
                </a:lnTo>
                <a:lnTo>
                  <a:pt x="7636" y="4003"/>
                </a:lnTo>
                <a:lnTo>
                  <a:pt x="7636" y="3994"/>
                </a:lnTo>
                <a:lnTo>
                  <a:pt x="7636" y="3986"/>
                </a:lnTo>
                <a:lnTo>
                  <a:pt x="7636" y="3977"/>
                </a:lnTo>
                <a:lnTo>
                  <a:pt x="7636" y="3969"/>
                </a:lnTo>
                <a:lnTo>
                  <a:pt x="7636" y="3961"/>
                </a:lnTo>
                <a:lnTo>
                  <a:pt x="7636" y="3952"/>
                </a:lnTo>
                <a:lnTo>
                  <a:pt x="7636" y="3944"/>
                </a:lnTo>
                <a:lnTo>
                  <a:pt x="7636" y="3936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36" y="3911"/>
                </a:lnTo>
                <a:lnTo>
                  <a:pt x="7628" y="3911"/>
                </a:lnTo>
                <a:lnTo>
                  <a:pt x="7620" y="3911"/>
                </a:lnTo>
                <a:lnTo>
                  <a:pt x="7620" y="3911"/>
                </a:lnTo>
                <a:lnTo>
                  <a:pt x="7611" y="3911"/>
                </a:lnTo>
                <a:lnTo>
                  <a:pt x="7595" y="3902"/>
                </a:lnTo>
                <a:lnTo>
                  <a:pt x="7578" y="3894"/>
                </a:lnTo>
                <a:lnTo>
                  <a:pt x="7561" y="3886"/>
                </a:lnTo>
                <a:lnTo>
                  <a:pt x="7536" y="3877"/>
                </a:lnTo>
                <a:lnTo>
                  <a:pt x="7519" y="3869"/>
                </a:lnTo>
                <a:lnTo>
                  <a:pt x="7494" y="3860"/>
                </a:lnTo>
                <a:lnTo>
                  <a:pt x="7469" y="3852"/>
                </a:lnTo>
                <a:lnTo>
                  <a:pt x="7469" y="3852"/>
                </a:lnTo>
                <a:lnTo>
                  <a:pt x="7444" y="3844"/>
                </a:lnTo>
                <a:lnTo>
                  <a:pt x="7419" y="3835"/>
                </a:lnTo>
                <a:lnTo>
                  <a:pt x="7394" y="3827"/>
                </a:lnTo>
                <a:lnTo>
                  <a:pt x="7361" y="3819"/>
                </a:lnTo>
                <a:lnTo>
                  <a:pt x="7336" y="3810"/>
                </a:lnTo>
                <a:lnTo>
                  <a:pt x="7302" y="3810"/>
                </a:lnTo>
                <a:lnTo>
                  <a:pt x="7277" y="3802"/>
                </a:lnTo>
                <a:lnTo>
                  <a:pt x="7244" y="3794"/>
                </a:lnTo>
                <a:lnTo>
                  <a:pt x="7219" y="3794"/>
                </a:lnTo>
                <a:lnTo>
                  <a:pt x="7185" y="3794"/>
                </a:lnTo>
                <a:lnTo>
                  <a:pt x="7152" y="3794"/>
                </a:lnTo>
                <a:lnTo>
                  <a:pt x="7118" y="3794"/>
                </a:lnTo>
                <a:lnTo>
                  <a:pt x="7085" y="3794"/>
                </a:lnTo>
                <a:lnTo>
                  <a:pt x="7051" y="3794"/>
                </a:lnTo>
                <a:lnTo>
                  <a:pt x="7043" y="3794"/>
                </a:lnTo>
                <a:lnTo>
                  <a:pt x="7018" y="3794"/>
                </a:lnTo>
                <a:lnTo>
                  <a:pt x="6985" y="3794"/>
                </a:lnTo>
                <a:lnTo>
                  <a:pt x="6951" y="3794"/>
                </a:lnTo>
                <a:lnTo>
                  <a:pt x="6918" y="3794"/>
                </a:lnTo>
                <a:lnTo>
                  <a:pt x="6851" y="3794"/>
                </a:lnTo>
                <a:lnTo>
                  <a:pt x="6784" y="3794"/>
                </a:lnTo>
                <a:lnTo>
                  <a:pt x="6717" y="3794"/>
                </a:lnTo>
                <a:lnTo>
                  <a:pt x="6366" y="3794"/>
                </a:lnTo>
                <a:lnTo>
                  <a:pt x="6300" y="3794"/>
                </a:lnTo>
                <a:lnTo>
                  <a:pt x="6241" y="3794"/>
                </a:lnTo>
                <a:lnTo>
                  <a:pt x="6174" y="3794"/>
                </a:lnTo>
                <a:lnTo>
                  <a:pt x="6107" y="3794"/>
                </a:lnTo>
                <a:lnTo>
                  <a:pt x="6041" y="3794"/>
                </a:lnTo>
                <a:lnTo>
                  <a:pt x="5982" y="3802"/>
                </a:lnTo>
                <a:lnTo>
                  <a:pt x="5915" y="3810"/>
                </a:lnTo>
                <a:lnTo>
                  <a:pt x="5857" y="3819"/>
                </a:lnTo>
                <a:lnTo>
                  <a:pt x="5790" y="3819"/>
                </a:lnTo>
                <a:lnTo>
                  <a:pt x="5723" y="3827"/>
                </a:lnTo>
                <a:lnTo>
                  <a:pt x="5665" y="3835"/>
                </a:lnTo>
                <a:lnTo>
                  <a:pt x="5598" y="3844"/>
                </a:lnTo>
                <a:lnTo>
                  <a:pt x="5539" y="3860"/>
                </a:lnTo>
                <a:lnTo>
                  <a:pt x="5473" y="3869"/>
                </a:lnTo>
                <a:lnTo>
                  <a:pt x="5414" y="3877"/>
                </a:lnTo>
                <a:lnTo>
                  <a:pt x="5347" y="3886"/>
                </a:lnTo>
                <a:lnTo>
                  <a:pt x="5289" y="3902"/>
                </a:lnTo>
                <a:lnTo>
                  <a:pt x="5230" y="3911"/>
                </a:lnTo>
                <a:lnTo>
                  <a:pt x="5163" y="3927"/>
                </a:lnTo>
                <a:lnTo>
                  <a:pt x="5105" y="3936"/>
                </a:lnTo>
                <a:lnTo>
                  <a:pt x="5047" y="3952"/>
                </a:lnTo>
                <a:lnTo>
                  <a:pt x="4980" y="3969"/>
                </a:lnTo>
                <a:lnTo>
                  <a:pt x="4921" y="3977"/>
                </a:lnTo>
                <a:lnTo>
                  <a:pt x="4863" y="3994"/>
                </a:lnTo>
                <a:lnTo>
                  <a:pt x="4796" y="4011"/>
                </a:lnTo>
                <a:lnTo>
                  <a:pt x="4737" y="4028"/>
                </a:lnTo>
                <a:lnTo>
                  <a:pt x="4679" y="4044"/>
                </a:lnTo>
                <a:lnTo>
                  <a:pt x="4620" y="4053"/>
                </a:lnTo>
                <a:lnTo>
                  <a:pt x="4554" y="4078"/>
                </a:lnTo>
                <a:lnTo>
                  <a:pt x="4495" y="4086"/>
                </a:lnTo>
                <a:lnTo>
                  <a:pt x="4370" y="4128"/>
                </a:lnTo>
                <a:lnTo>
                  <a:pt x="4253" y="4161"/>
                </a:lnTo>
                <a:lnTo>
                  <a:pt x="4128" y="4195"/>
                </a:lnTo>
                <a:lnTo>
                  <a:pt x="4002" y="4236"/>
                </a:lnTo>
                <a:lnTo>
                  <a:pt x="3885" y="4270"/>
                </a:lnTo>
                <a:lnTo>
                  <a:pt x="3635" y="4345"/>
                </a:lnTo>
                <a:lnTo>
                  <a:pt x="3384" y="4420"/>
                </a:lnTo>
                <a:lnTo>
                  <a:pt x="3259" y="4462"/>
                </a:lnTo>
                <a:lnTo>
                  <a:pt x="3125" y="4504"/>
                </a:lnTo>
                <a:lnTo>
                  <a:pt x="3000" y="4537"/>
                </a:lnTo>
                <a:lnTo>
                  <a:pt x="2866" y="4579"/>
                </a:lnTo>
                <a:lnTo>
                  <a:pt x="2741" y="4612"/>
                </a:lnTo>
                <a:lnTo>
                  <a:pt x="2607" y="4654"/>
                </a:lnTo>
                <a:lnTo>
                  <a:pt x="2582" y="4654"/>
                </a:lnTo>
                <a:lnTo>
                  <a:pt x="2549" y="4662"/>
                </a:lnTo>
                <a:lnTo>
                  <a:pt x="2524" y="4662"/>
                </a:lnTo>
                <a:lnTo>
                  <a:pt x="2473" y="4662"/>
                </a:lnTo>
                <a:lnTo>
                  <a:pt x="2432" y="4646"/>
                </a:lnTo>
                <a:lnTo>
                  <a:pt x="2398" y="4537"/>
                </a:lnTo>
                <a:lnTo>
                  <a:pt x="2365" y="4512"/>
                </a:lnTo>
                <a:lnTo>
                  <a:pt x="2365" y="4512"/>
                </a:lnTo>
                <a:lnTo>
                  <a:pt x="2331" y="4479"/>
                </a:lnTo>
                <a:lnTo>
                  <a:pt x="2306" y="4445"/>
                </a:lnTo>
                <a:lnTo>
                  <a:pt x="2290" y="4404"/>
                </a:lnTo>
                <a:lnTo>
                  <a:pt x="2281" y="4362"/>
                </a:lnTo>
                <a:lnTo>
                  <a:pt x="2281" y="4320"/>
                </a:lnTo>
                <a:lnTo>
                  <a:pt x="2281" y="4270"/>
                </a:lnTo>
                <a:lnTo>
                  <a:pt x="2290" y="4228"/>
                </a:lnTo>
                <a:lnTo>
                  <a:pt x="2290" y="4228"/>
                </a:lnTo>
                <a:lnTo>
                  <a:pt x="2306" y="4195"/>
                </a:lnTo>
                <a:lnTo>
                  <a:pt x="2323" y="4161"/>
                </a:lnTo>
                <a:lnTo>
                  <a:pt x="2348" y="4136"/>
                </a:lnTo>
                <a:lnTo>
                  <a:pt x="2373" y="4111"/>
                </a:lnTo>
                <a:lnTo>
                  <a:pt x="2390" y="4094"/>
                </a:lnTo>
                <a:lnTo>
                  <a:pt x="2432" y="4078"/>
                </a:lnTo>
                <a:lnTo>
                  <a:pt x="2448" y="4069"/>
                </a:lnTo>
                <a:lnTo>
                  <a:pt x="2465" y="4061"/>
                </a:lnTo>
                <a:lnTo>
                  <a:pt x="2499" y="4044"/>
                </a:lnTo>
                <a:lnTo>
                  <a:pt x="2582" y="4011"/>
                </a:lnTo>
                <a:lnTo>
                  <a:pt x="2616" y="3994"/>
                </a:lnTo>
                <a:lnTo>
                  <a:pt x="2624" y="3994"/>
                </a:lnTo>
                <a:lnTo>
                  <a:pt x="2624" y="3994"/>
                </a:lnTo>
                <a:lnTo>
                  <a:pt x="2624" y="3994"/>
                </a:lnTo>
                <a:lnTo>
                  <a:pt x="2632" y="3994"/>
                </a:lnTo>
                <a:lnTo>
                  <a:pt x="2824" y="3919"/>
                </a:lnTo>
                <a:lnTo>
                  <a:pt x="2925" y="3877"/>
                </a:lnTo>
                <a:lnTo>
                  <a:pt x="2966" y="3860"/>
                </a:lnTo>
                <a:lnTo>
                  <a:pt x="3016" y="3835"/>
                </a:lnTo>
                <a:lnTo>
                  <a:pt x="3092" y="3802"/>
                </a:lnTo>
                <a:lnTo>
                  <a:pt x="3167" y="3769"/>
                </a:lnTo>
                <a:lnTo>
                  <a:pt x="3242" y="3735"/>
                </a:lnTo>
                <a:lnTo>
                  <a:pt x="3317" y="3693"/>
                </a:lnTo>
                <a:lnTo>
                  <a:pt x="3392" y="3660"/>
                </a:lnTo>
                <a:lnTo>
                  <a:pt x="3451" y="3627"/>
                </a:lnTo>
                <a:lnTo>
                  <a:pt x="3459" y="3618"/>
                </a:lnTo>
                <a:lnTo>
                  <a:pt x="3534" y="3576"/>
                </a:lnTo>
                <a:lnTo>
                  <a:pt x="3601" y="3535"/>
                </a:lnTo>
                <a:lnTo>
                  <a:pt x="3668" y="3493"/>
                </a:lnTo>
                <a:lnTo>
                  <a:pt x="3735" y="3451"/>
                </a:lnTo>
                <a:lnTo>
                  <a:pt x="3810" y="3401"/>
                </a:lnTo>
                <a:lnTo>
                  <a:pt x="3877" y="3359"/>
                </a:lnTo>
                <a:lnTo>
                  <a:pt x="3944" y="3309"/>
                </a:lnTo>
                <a:lnTo>
                  <a:pt x="4011" y="3267"/>
                </a:lnTo>
                <a:lnTo>
                  <a:pt x="4077" y="3217"/>
                </a:lnTo>
                <a:lnTo>
                  <a:pt x="4144" y="3167"/>
                </a:lnTo>
                <a:lnTo>
                  <a:pt x="4169" y="3150"/>
                </a:lnTo>
                <a:lnTo>
                  <a:pt x="4194" y="3125"/>
                </a:lnTo>
                <a:lnTo>
                  <a:pt x="4219" y="3109"/>
                </a:lnTo>
                <a:lnTo>
                  <a:pt x="4245" y="3084"/>
                </a:lnTo>
                <a:lnTo>
                  <a:pt x="4278" y="3059"/>
                </a:lnTo>
                <a:lnTo>
                  <a:pt x="4311" y="3025"/>
                </a:lnTo>
                <a:lnTo>
                  <a:pt x="4345" y="3000"/>
                </a:lnTo>
                <a:lnTo>
                  <a:pt x="4378" y="2967"/>
                </a:lnTo>
                <a:lnTo>
                  <a:pt x="4412" y="2933"/>
                </a:lnTo>
                <a:lnTo>
                  <a:pt x="4453" y="2891"/>
                </a:lnTo>
                <a:lnTo>
                  <a:pt x="4495" y="2858"/>
                </a:lnTo>
                <a:lnTo>
                  <a:pt x="4529" y="2816"/>
                </a:lnTo>
                <a:lnTo>
                  <a:pt x="4570" y="2774"/>
                </a:lnTo>
                <a:lnTo>
                  <a:pt x="4612" y="2733"/>
                </a:lnTo>
                <a:lnTo>
                  <a:pt x="4654" y="2691"/>
                </a:lnTo>
                <a:lnTo>
                  <a:pt x="4696" y="2649"/>
                </a:lnTo>
                <a:lnTo>
                  <a:pt x="4746" y="2599"/>
                </a:lnTo>
                <a:lnTo>
                  <a:pt x="4788" y="2557"/>
                </a:lnTo>
                <a:lnTo>
                  <a:pt x="4829" y="2507"/>
                </a:lnTo>
                <a:lnTo>
                  <a:pt x="4871" y="2457"/>
                </a:lnTo>
                <a:lnTo>
                  <a:pt x="4921" y="2407"/>
                </a:lnTo>
                <a:lnTo>
                  <a:pt x="4963" y="2357"/>
                </a:lnTo>
                <a:lnTo>
                  <a:pt x="5005" y="2298"/>
                </a:lnTo>
                <a:lnTo>
                  <a:pt x="5047" y="2248"/>
                </a:lnTo>
                <a:lnTo>
                  <a:pt x="5088" y="2198"/>
                </a:lnTo>
                <a:lnTo>
                  <a:pt x="5130" y="2140"/>
                </a:lnTo>
                <a:lnTo>
                  <a:pt x="5172" y="2089"/>
                </a:lnTo>
                <a:lnTo>
                  <a:pt x="5214" y="2031"/>
                </a:lnTo>
                <a:lnTo>
                  <a:pt x="5255" y="1972"/>
                </a:lnTo>
                <a:lnTo>
                  <a:pt x="5289" y="1922"/>
                </a:lnTo>
                <a:lnTo>
                  <a:pt x="5306" y="1889"/>
                </a:lnTo>
                <a:lnTo>
                  <a:pt x="5331" y="1864"/>
                </a:lnTo>
                <a:lnTo>
                  <a:pt x="5347" y="1839"/>
                </a:lnTo>
                <a:lnTo>
                  <a:pt x="5364" y="1805"/>
                </a:lnTo>
                <a:lnTo>
                  <a:pt x="5381" y="1780"/>
                </a:lnTo>
                <a:lnTo>
                  <a:pt x="5397" y="1755"/>
                </a:lnTo>
                <a:lnTo>
                  <a:pt x="5414" y="1722"/>
                </a:lnTo>
                <a:lnTo>
                  <a:pt x="5431" y="1697"/>
                </a:lnTo>
                <a:lnTo>
                  <a:pt x="5448" y="1672"/>
                </a:lnTo>
                <a:lnTo>
                  <a:pt x="5464" y="1638"/>
                </a:lnTo>
                <a:lnTo>
                  <a:pt x="5481" y="1613"/>
                </a:lnTo>
                <a:lnTo>
                  <a:pt x="5489" y="1588"/>
                </a:lnTo>
                <a:lnTo>
                  <a:pt x="5506" y="1563"/>
                </a:lnTo>
                <a:lnTo>
                  <a:pt x="5523" y="1530"/>
                </a:lnTo>
                <a:lnTo>
                  <a:pt x="5531" y="1505"/>
                </a:lnTo>
                <a:lnTo>
                  <a:pt x="5548" y="1480"/>
                </a:lnTo>
                <a:lnTo>
                  <a:pt x="5556" y="1455"/>
                </a:lnTo>
                <a:lnTo>
                  <a:pt x="5573" y="1421"/>
                </a:lnTo>
                <a:lnTo>
                  <a:pt x="5581" y="1396"/>
                </a:lnTo>
                <a:lnTo>
                  <a:pt x="5590" y="1371"/>
                </a:lnTo>
                <a:lnTo>
                  <a:pt x="5606" y="1346"/>
                </a:lnTo>
                <a:lnTo>
                  <a:pt x="5615" y="1321"/>
                </a:lnTo>
                <a:lnTo>
                  <a:pt x="5623" y="1296"/>
                </a:lnTo>
                <a:lnTo>
                  <a:pt x="5631" y="1271"/>
                </a:lnTo>
                <a:lnTo>
                  <a:pt x="5640" y="1246"/>
                </a:lnTo>
                <a:lnTo>
                  <a:pt x="5648" y="1221"/>
                </a:lnTo>
                <a:lnTo>
                  <a:pt x="5656" y="1196"/>
                </a:lnTo>
                <a:lnTo>
                  <a:pt x="5656" y="1170"/>
                </a:lnTo>
                <a:lnTo>
                  <a:pt x="5665" y="1145"/>
                </a:lnTo>
                <a:lnTo>
                  <a:pt x="5665" y="1120"/>
                </a:lnTo>
                <a:lnTo>
                  <a:pt x="5665" y="1095"/>
                </a:lnTo>
                <a:lnTo>
                  <a:pt x="5665" y="1079"/>
                </a:lnTo>
                <a:lnTo>
                  <a:pt x="5665" y="1054"/>
                </a:lnTo>
                <a:lnTo>
                  <a:pt x="5665" y="1028"/>
                </a:lnTo>
                <a:lnTo>
                  <a:pt x="5665" y="1012"/>
                </a:lnTo>
                <a:lnTo>
                  <a:pt x="5665" y="903"/>
                </a:lnTo>
                <a:lnTo>
                  <a:pt x="5665" y="886"/>
                </a:lnTo>
                <a:lnTo>
                  <a:pt x="5665" y="870"/>
                </a:lnTo>
                <a:lnTo>
                  <a:pt x="5665" y="845"/>
                </a:lnTo>
                <a:lnTo>
                  <a:pt x="5665" y="828"/>
                </a:lnTo>
                <a:lnTo>
                  <a:pt x="5665" y="811"/>
                </a:lnTo>
                <a:lnTo>
                  <a:pt x="5665" y="795"/>
                </a:lnTo>
                <a:lnTo>
                  <a:pt x="5656" y="778"/>
                </a:lnTo>
                <a:lnTo>
                  <a:pt x="5656" y="761"/>
                </a:lnTo>
                <a:lnTo>
                  <a:pt x="5648" y="744"/>
                </a:lnTo>
                <a:lnTo>
                  <a:pt x="5640" y="728"/>
                </a:lnTo>
                <a:lnTo>
                  <a:pt x="5631" y="711"/>
                </a:lnTo>
                <a:lnTo>
                  <a:pt x="5623" y="703"/>
                </a:lnTo>
                <a:lnTo>
                  <a:pt x="5615" y="686"/>
                </a:lnTo>
                <a:lnTo>
                  <a:pt x="5606" y="669"/>
                </a:lnTo>
                <a:lnTo>
                  <a:pt x="5598" y="653"/>
                </a:lnTo>
                <a:lnTo>
                  <a:pt x="5581" y="636"/>
                </a:lnTo>
                <a:lnTo>
                  <a:pt x="5573" y="627"/>
                </a:lnTo>
                <a:lnTo>
                  <a:pt x="5556" y="611"/>
                </a:lnTo>
                <a:lnTo>
                  <a:pt x="5548" y="594"/>
                </a:lnTo>
                <a:lnTo>
                  <a:pt x="5531" y="586"/>
                </a:lnTo>
                <a:lnTo>
                  <a:pt x="5514" y="569"/>
                </a:lnTo>
                <a:lnTo>
                  <a:pt x="5498" y="552"/>
                </a:lnTo>
                <a:lnTo>
                  <a:pt x="5481" y="544"/>
                </a:lnTo>
                <a:lnTo>
                  <a:pt x="5456" y="527"/>
                </a:lnTo>
                <a:lnTo>
                  <a:pt x="5439" y="511"/>
                </a:lnTo>
                <a:lnTo>
                  <a:pt x="5414" y="502"/>
                </a:lnTo>
                <a:lnTo>
                  <a:pt x="5397" y="485"/>
                </a:lnTo>
                <a:lnTo>
                  <a:pt x="5372" y="477"/>
                </a:lnTo>
                <a:lnTo>
                  <a:pt x="5356" y="477"/>
                </a:lnTo>
                <a:lnTo>
                  <a:pt x="5347" y="469"/>
                </a:lnTo>
                <a:lnTo>
                  <a:pt x="5339" y="469"/>
                </a:lnTo>
                <a:lnTo>
                  <a:pt x="5322" y="460"/>
                </a:lnTo>
                <a:lnTo>
                  <a:pt x="5314" y="460"/>
                </a:lnTo>
                <a:lnTo>
                  <a:pt x="5297" y="460"/>
                </a:lnTo>
                <a:lnTo>
                  <a:pt x="5289" y="460"/>
                </a:lnTo>
                <a:lnTo>
                  <a:pt x="5280" y="460"/>
                </a:lnTo>
                <a:lnTo>
                  <a:pt x="5264" y="460"/>
                </a:lnTo>
                <a:lnTo>
                  <a:pt x="5255" y="460"/>
                </a:lnTo>
                <a:lnTo>
                  <a:pt x="5239" y="460"/>
                </a:lnTo>
                <a:lnTo>
                  <a:pt x="5222" y="460"/>
                </a:lnTo>
                <a:lnTo>
                  <a:pt x="5214" y="460"/>
                </a:lnTo>
                <a:lnTo>
                  <a:pt x="5197" y="460"/>
                </a:lnTo>
                <a:lnTo>
                  <a:pt x="5172" y="460"/>
                </a:lnTo>
                <a:lnTo>
                  <a:pt x="5147" y="460"/>
                </a:lnTo>
                <a:lnTo>
                  <a:pt x="5113" y="460"/>
                </a:lnTo>
                <a:lnTo>
                  <a:pt x="5088" y="460"/>
                </a:lnTo>
                <a:lnTo>
                  <a:pt x="5055" y="460"/>
                </a:lnTo>
                <a:lnTo>
                  <a:pt x="4896" y="460"/>
                </a:lnTo>
                <a:lnTo>
                  <a:pt x="4863" y="460"/>
                </a:lnTo>
                <a:lnTo>
                  <a:pt x="4829" y="460"/>
                </a:lnTo>
                <a:lnTo>
                  <a:pt x="4796" y="460"/>
                </a:lnTo>
                <a:lnTo>
                  <a:pt x="4762" y="460"/>
                </a:lnTo>
                <a:lnTo>
                  <a:pt x="4721" y="460"/>
                </a:lnTo>
                <a:lnTo>
                  <a:pt x="4687" y="469"/>
                </a:lnTo>
                <a:lnTo>
                  <a:pt x="4654" y="477"/>
                </a:lnTo>
                <a:lnTo>
                  <a:pt x="4620" y="485"/>
                </a:lnTo>
                <a:lnTo>
                  <a:pt x="4579" y="494"/>
                </a:lnTo>
                <a:lnTo>
                  <a:pt x="4545" y="502"/>
                </a:lnTo>
                <a:lnTo>
                  <a:pt x="4504" y="511"/>
                </a:lnTo>
                <a:lnTo>
                  <a:pt x="4470" y="519"/>
                </a:lnTo>
                <a:lnTo>
                  <a:pt x="4437" y="527"/>
                </a:lnTo>
                <a:lnTo>
                  <a:pt x="4395" y="544"/>
                </a:lnTo>
                <a:lnTo>
                  <a:pt x="4361" y="552"/>
                </a:lnTo>
                <a:lnTo>
                  <a:pt x="4328" y="569"/>
                </a:lnTo>
                <a:lnTo>
                  <a:pt x="4286" y="577"/>
                </a:lnTo>
                <a:lnTo>
                  <a:pt x="4253" y="594"/>
                </a:lnTo>
                <a:lnTo>
                  <a:pt x="4211" y="602"/>
                </a:lnTo>
                <a:lnTo>
                  <a:pt x="4178" y="569"/>
                </a:lnTo>
                <a:lnTo>
                  <a:pt x="4161" y="577"/>
                </a:lnTo>
                <a:lnTo>
                  <a:pt x="4136" y="586"/>
                </a:lnTo>
                <a:lnTo>
                  <a:pt x="4103" y="594"/>
                </a:lnTo>
                <a:lnTo>
                  <a:pt x="4069" y="611"/>
                </a:lnTo>
                <a:lnTo>
                  <a:pt x="4036" y="627"/>
                </a:lnTo>
                <a:lnTo>
                  <a:pt x="3994" y="644"/>
                </a:lnTo>
                <a:lnTo>
                  <a:pt x="3961" y="661"/>
                </a:lnTo>
                <a:lnTo>
                  <a:pt x="3927" y="678"/>
                </a:lnTo>
                <a:lnTo>
                  <a:pt x="3894" y="694"/>
                </a:lnTo>
                <a:lnTo>
                  <a:pt x="3860" y="711"/>
                </a:lnTo>
                <a:lnTo>
                  <a:pt x="3827" y="728"/>
                </a:lnTo>
                <a:lnTo>
                  <a:pt x="3793" y="744"/>
                </a:lnTo>
                <a:lnTo>
                  <a:pt x="3760" y="761"/>
                </a:lnTo>
                <a:lnTo>
                  <a:pt x="3727" y="778"/>
                </a:lnTo>
                <a:lnTo>
                  <a:pt x="3693" y="795"/>
                </a:lnTo>
                <a:lnTo>
                  <a:pt x="3668" y="811"/>
                </a:lnTo>
                <a:lnTo>
                  <a:pt x="3635" y="836"/>
                </a:lnTo>
                <a:lnTo>
                  <a:pt x="3601" y="853"/>
                </a:lnTo>
                <a:lnTo>
                  <a:pt x="3576" y="870"/>
                </a:lnTo>
                <a:lnTo>
                  <a:pt x="3551" y="886"/>
                </a:lnTo>
                <a:lnTo>
                  <a:pt x="3518" y="903"/>
                </a:lnTo>
                <a:lnTo>
                  <a:pt x="3493" y="920"/>
                </a:lnTo>
                <a:lnTo>
                  <a:pt x="3468" y="937"/>
                </a:lnTo>
                <a:lnTo>
                  <a:pt x="3443" y="953"/>
                </a:lnTo>
                <a:lnTo>
                  <a:pt x="3417" y="978"/>
                </a:lnTo>
                <a:lnTo>
                  <a:pt x="3392" y="995"/>
                </a:lnTo>
                <a:lnTo>
                  <a:pt x="3367" y="1012"/>
                </a:lnTo>
                <a:lnTo>
                  <a:pt x="3351" y="1028"/>
                </a:lnTo>
                <a:lnTo>
                  <a:pt x="3292" y="1070"/>
                </a:lnTo>
                <a:lnTo>
                  <a:pt x="3242" y="1112"/>
                </a:lnTo>
                <a:lnTo>
                  <a:pt x="3184" y="1154"/>
                </a:lnTo>
                <a:lnTo>
                  <a:pt x="3133" y="1196"/>
                </a:lnTo>
                <a:lnTo>
                  <a:pt x="3083" y="1237"/>
                </a:lnTo>
                <a:lnTo>
                  <a:pt x="3025" y="1287"/>
                </a:lnTo>
                <a:lnTo>
                  <a:pt x="2975" y="1329"/>
                </a:lnTo>
                <a:lnTo>
                  <a:pt x="2925" y="1379"/>
                </a:lnTo>
                <a:lnTo>
                  <a:pt x="2874" y="1429"/>
                </a:lnTo>
                <a:lnTo>
                  <a:pt x="2824" y="1471"/>
                </a:lnTo>
                <a:lnTo>
                  <a:pt x="2774" y="1521"/>
                </a:lnTo>
                <a:lnTo>
                  <a:pt x="2724" y="1571"/>
                </a:lnTo>
                <a:lnTo>
                  <a:pt x="2674" y="1613"/>
                </a:lnTo>
                <a:lnTo>
                  <a:pt x="2624" y="1663"/>
                </a:lnTo>
                <a:lnTo>
                  <a:pt x="2574" y="1714"/>
                </a:lnTo>
                <a:lnTo>
                  <a:pt x="2532" y="1764"/>
                </a:lnTo>
                <a:lnTo>
                  <a:pt x="2482" y="1814"/>
                </a:lnTo>
                <a:lnTo>
                  <a:pt x="2432" y="1864"/>
                </a:lnTo>
                <a:lnTo>
                  <a:pt x="2390" y="1914"/>
                </a:lnTo>
                <a:lnTo>
                  <a:pt x="2340" y="1972"/>
                </a:lnTo>
                <a:lnTo>
                  <a:pt x="2298" y="2023"/>
                </a:lnTo>
                <a:lnTo>
                  <a:pt x="2248" y="2073"/>
                </a:lnTo>
                <a:lnTo>
                  <a:pt x="2206" y="2123"/>
                </a:lnTo>
                <a:lnTo>
                  <a:pt x="2164" y="2181"/>
                </a:lnTo>
                <a:lnTo>
                  <a:pt x="2123" y="2231"/>
                </a:lnTo>
                <a:lnTo>
                  <a:pt x="2072" y="2290"/>
                </a:lnTo>
                <a:lnTo>
                  <a:pt x="2031" y="2340"/>
                </a:lnTo>
                <a:lnTo>
                  <a:pt x="1989" y="2399"/>
                </a:lnTo>
                <a:lnTo>
                  <a:pt x="1947" y="2449"/>
                </a:lnTo>
                <a:lnTo>
                  <a:pt x="1905" y="2507"/>
                </a:lnTo>
                <a:lnTo>
                  <a:pt x="1864" y="2566"/>
                </a:lnTo>
                <a:lnTo>
                  <a:pt x="1822" y="2616"/>
                </a:lnTo>
                <a:lnTo>
                  <a:pt x="1780" y="2674"/>
                </a:lnTo>
                <a:lnTo>
                  <a:pt x="1738" y="2733"/>
                </a:lnTo>
                <a:lnTo>
                  <a:pt x="1705" y="2791"/>
                </a:lnTo>
                <a:lnTo>
                  <a:pt x="1663" y="2841"/>
                </a:lnTo>
                <a:lnTo>
                  <a:pt x="1621" y="2900"/>
                </a:lnTo>
                <a:lnTo>
                  <a:pt x="1580" y="2958"/>
                </a:lnTo>
                <a:lnTo>
                  <a:pt x="1546" y="3017"/>
                </a:lnTo>
                <a:lnTo>
                  <a:pt x="1504" y="3075"/>
                </a:lnTo>
                <a:lnTo>
                  <a:pt x="1471" y="3134"/>
                </a:lnTo>
                <a:lnTo>
                  <a:pt x="1429" y="3192"/>
                </a:lnTo>
                <a:lnTo>
                  <a:pt x="1396" y="3251"/>
                </a:lnTo>
                <a:lnTo>
                  <a:pt x="1362" y="3317"/>
                </a:lnTo>
                <a:lnTo>
                  <a:pt x="1321" y="3376"/>
                </a:lnTo>
                <a:lnTo>
                  <a:pt x="1287" y="3434"/>
                </a:lnTo>
                <a:lnTo>
                  <a:pt x="1254" y="3493"/>
                </a:lnTo>
                <a:lnTo>
                  <a:pt x="1212" y="3560"/>
                </a:lnTo>
                <a:lnTo>
                  <a:pt x="1179" y="3618"/>
                </a:lnTo>
                <a:lnTo>
                  <a:pt x="1145" y="3677"/>
                </a:lnTo>
                <a:lnTo>
                  <a:pt x="1112" y="3735"/>
                </a:lnTo>
                <a:lnTo>
                  <a:pt x="1078" y="3802"/>
                </a:lnTo>
                <a:lnTo>
                  <a:pt x="1045" y="3860"/>
                </a:lnTo>
                <a:lnTo>
                  <a:pt x="1012" y="3927"/>
                </a:lnTo>
                <a:lnTo>
                  <a:pt x="978" y="3986"/>
                </a:lnTo>
                <a:lnTo>
                  <a:pt x="953" y="4044"/>
                </a:lnTo>
                <a:lnTo>
                  <a:pt x="920" y="4111"/>
                </a:lnTo>
                <a:lnTo>
                  <a:pt x="886" y="4170"/>
                </a:lnTo>
                <a:lnTo>
                  <a:pt x="853" y="4236"/>
                </a:lnTo>
                <a:lnTo>
                  <a:pt x="828" y="4295"/>
                </a:lnTo>
                <a:lnTo>
                  <a:pt x="794" y="4362"/>
                </a:lnTo>
                <a:lnTo>
                  <a:pt x="769" y="4429"/>
                </a:lnTo>
                <a:lnTo>
                  <a:pt x="736" y="4487"/>
                </a:lnTo>
                <a:lnTo>
                  <a:pt x="711" y="4554"/>
                </a:lnTo>
                <a:lnTo>
                  <a:pt x="669" y="4646"/>
                </a:lnTo>
                <a:lnTo>
                  <a:pt x="619" y="4746"/>
                </a:lnTo>
                <a:lnTo>
                  <a:pt x="577" y="4846"/>
                </a:lnTo>
                <a:lnTo>
                  <a:pt x="552" y="4896"/>
                </a:lnTo>
                <a:lnTo>
                  <a:pt x="527" y="4955"/>
                </a:lnTo>
                <a:lnTo>
                  <a:pt x="510" y="5005"/>
                </a:lnTo>
                <a:lnTo>
                  <a:pt x="502" y="5022"/>
                </a:lnTo>
                <a:lnTo>
                  <a:pt x="485" y="5055"/>
                </a:lnTo>
                <a:lnTo>
                  <a:pt x="460" y="5114"/>
                </a:lnTo>
                <a:lnTo>
                  <a:pt x="435" y="5164"/>
                </a:lnTo>
                <a:lnTo>
                  <a:pt x="410" y="5214"/>
                </a:lnTo>
                <a:lnTo>
                  <a:pt x="393" y="5272"/>
                </a:lnTo>
                <a:lnTo>
                  <a:pt x="368" y="5322"/>
                </a:lnTo>
                <a:lnTo>
                  <a:pt x="352" y="5381"/>
                </a:lnTo>
                <a:lnTo>
                  <a:pt x="326" y="5431"/>
                </a:lnTo>
                <a:lnTo>
                  <a:pt x="310" y="5490"/>
                </a:lnTo>
                <a:lnTo>
                  <a:pt x="293" y="5540"/>
                </a:lnTo>
                <a:lnTo>
                  <a:pt x="276" y="5598"/>
                </a:lnTo>
                <a:lnTo>
                  <a:pt x="268" y="5623"/>
                </a:lnTo>
                <a:lnTo>
                  <a:pt x="260" y="5648"/>
                </a:lnTo>
                <a:lnTo>
                  <a:pt x="251" y="5682"/>
                </a:lnTo>
                <a:lnTo>
                  <a:pt x="243" y="5707"/>
                </a:lnTo>
                <a:lnTo>
                  <a:pt x="235" y="5732"/>
                </a:lnTo>
                <a:lnTo>
                  <a:pt x="226" y="5757"/>
                </a:lnTo>
                <a:lnTo>
                  <a:pt x="226" y="5790"/>
                </a:lnTo>
                <a:lnTo>
                  <a:pt x="218" y="5815"/>
                </a:lnTo>
                <a:lnTo>
                  <a:pt x="218" y="5832"/>
                </a:lnTo>
                <a:lnTo>
                  <a:pt x="218" y="5840"/>
                </a:lnTo>
                <a:lnTo>
                  <a:pt x="210" y="5865"/>
                </a:lnTo>
                <a:lnTo>
                  <a:pt x="201" y="5891"/>
                </a:lnTo>
                <a:lnTo>
                  <a:pt x="193" y="5916"/>
                </a:lnTo>
                <a:lnTo>
                  <a:pt x="184" y="5941"/>
                </a:lnTo>
                <a:lnTo>
                  <a:pt x="176" y="5974"/>
                </a:lnTo>
                <a:lnTo>
                  <a:pt x="168" y="5999"/>
                </a:lnTo>
                <a:lnTo>
                  <a:pt x="159" y="6024"/>
                </a:lnTo>
                <a:lnTo>
                  <a:pt x="159" y="6049"/>
                </a:lnTo>
                <a:lnTo>
                  <a:pt x="159" y="6074"/>
                </a:lnTo>
                <a:lnTo>
                  <a:pt x="159" y="6099"/>
                </a:lnTo>
                <a:lnTo>
                  <a:pt x="159" y="6124"/>
                </a:lnTo>
                <a:lnTo>
                  <a:pt x="159" y="6150"/>
                </a:lnTo>
                <a:lnTo>
                  <a:pt x="159" y="6175"/>
                </a:lnTo>
                <a:lnTo>
                  <a:pt x="159" y="6175"/>
                </a:lnTo>
                <a:lnTo>
                  <a:pt x="159" y="6208"/>
                </a:lnTo>
                <a:lnTo>
                  <a:pt x="159" y="6233"/>
                </a:lnTo>
                <a:lnTo>
                  <a:pt x="93" y="6300"/>
                </a:lnTo>
                <a:lnTo>
                  <a:pt x="26" y="6241"/>
                </a:lnTo>
                <a:lnTo>
                  <a:pt x="17" y="6216"/>
                </a:lnTo>
                <a:lnTo>
                  <a:pt x="9" y="6191"/>
                </a:lnTo>
                <a:lnTo>
                  <a:pt x="9" y="6158"/>
                </a:lnTo>
                <a:lnTo>
                  <a:pt x="1" y="6133"/>
                </a:lnTo>
                <a:lnTo>
                  <a:pt x="1" y="6099"/>
                </a:lnTo>
                <a:lnTo>
                  <a:pt x="1" y="6074"/>
                </a:lnTo>
                <a:lnTo>
                  <a:pt x="1" y="6041"/>
                </a:lnTo>
                <a:lnTo>
                  <a:pt x="1" y="6016"/>
                </a:lnTo>
                <a:lnTo>
                  <a:pt x="1" y="5982"/>
                </a:lnTo>
                <a:lnTo>
                  <a:pt x="1" y="5957"/>
                </a:lnTo>
                <a:lnTo>
                  <a:pt x="1" y="5924"/>
                </a:lnTo>
                <a:lnTo>
                  <a:pt x="1" y="5899"/>
                </a:lnTo>
                <a:lnTo>
                  <a:pt x="1" y="5865"/>
                </a:lnTo>
                <a:lnTo>
                  <a:pt x="1" y="5832"/>
                </a:lnTo>
                <a:lnTo>
                  <a:pt x="1" y="5790"/>
                </a:lnTo>
                <a:lnTo>
                  <a:pt x="1" y="5765"/>
                </a:lnTo>
                <a:lnTo>
                  <a:pt x="1" y="5740"/>
                </a:lnTo>
                <a:lnTo>
                  <a:pt x="1" y="5707"/>
                </a:lnTo>
                <a:lnTo>
                  <a:pt x="1" y="5673"/>
                </a:lnTo>
                <a:lnTo>
                  <a:pt x="1" y="5648"/>
                </a:lnTo>
                <a:lnTo>
                  <a:pt x="9" y="5615"/>
                </a:lnTo>
                <a:lnTo>
                  <a:pt x="9" y="5590"/>
                </a:lnTo>
                <a:lnTo>
                  <a:pt x="17" y="5556"/>
                </a:lnTo>
                <a:lnTo>
                  <a:pt x="26" y="5523"/>
                </a:lnTo>
                <a:lnTo>
                  <a:pt x="34" y="5464"/>
                </a:lnTo>
                <a:lnTo>
                  <a:pt x="51" y="5406"/>
                </a:lnTo>
                <a:lnTo>
                  <a:pt x="68" y="5348"/>
                </a:lnTo>
                <a:lnTo>
                  <a:pt x="84" y="5281"/>
                </a:lnTo>
                <a:lnTo>
                  <a:pt x="101" y="5222"/>
                </a:lnTo>
                <a:lnTo>
                  <a:pt x="126" y="5164"/>
                </a:lnTo>
                <a:lnTo>
                  <a:pt x="143" y="5105"/>
                </a:lnTo>
                <a:lnTo>
                  <a:pt x="159" y="5047"/>
                </a:lnTo>
                <a:lnTo>
                  <a:pt x="184" y="4988"/>
                </a:lnTo>
                <a:lnTo>
                  <a:pt x="201" y="4930"/>
                </a:lnTo>
                <a:lnTo>
                  <a:pt x="218" y="4896"/>
                </a:lnTo>
                <a:lnTo>
                  <a:pt x="226" y="4871"/>
                </a:lnTo>
                <a:lnTo>
                  <a:pt x="243" y="4813"/>
                </a:lnTo>
                <a:lnTo>
                  <a:pt x="268" y="4763"/>
                </a:lnTo>
                <a:lnTo>
                  <a:pt x="293" y="4704"/>
                </a:lnTo>
                <a:lnTo>
                  <a:pt x="335" y="4604"/>
                </a:lnTo>
                <a:lnTo>
                  <a:pt x="385" y="4495"/>
                </a:lnTo>
                <a:lnTo>
                  <a:pt x="427" y="4404"/>
                </a:lnTo>
                <a:lnTo>
                  <a:pt x="452" y="4337"/>
                </a:lnTo>
                <a:lnTo>
                  <a:pt x="485" y="4270"/>
                </a:lnTo>
                <a:lnTo>
                  <a:pt x="519" y="4211"/>
                </a:lnTo>
                <a:lnTo>
                  <a:pt x="544" y="4145"/>
                </a:lnTo>
                <a:lnTo>
                  <a:pt x="577" y="4078"/>
                </a:lnTo>
                <a:lnTo>
                  <a:pt x="611" y="4011"/>
                </a:lnTo>
                <a:lnTo>
                  <a:pt x="636" y="3952"/>
                </a:lnTo>
                <a:lnTo>
                  <a:pt x="669" y="3886"/>
                </a:lnTo>
                <a:lnTo>
                  <a:pt x="702" y="3819"/>
                </a:lnTo>
                <a:lnTo>
                  <a:pt x="736" y="3760"/>
                </a:lnTo>
                <a:lnTo>
                  <a:pt x="769" y="3693"/>
                </a:lnTo>
                <a:lnTo>
                  <a:pt x="803" y="3627"/>
                </a:lnTo>
                <a:lnTo>
                  <a:pt x="836" y="3568"/>
                </a:lnTo>
                <a:lnTo>
                  <a:pt x="870" y="3501"/>
                </a:lnTo>
                <a:lnTo>
                  <a:pt x="911" y="3434"/>
                </a:lnTo>
                <a:lnTo>
                  <a:pt x="945" y="3376"/>
                </a:lnTo>
                <a:lnTo>
                  <a:pt x="978" y="3309"/>
                </a:lnTo>
                <a:lnTo>
                  <a:pt x="1012" y="3251"/>
                </a:lnTo>
                <a:lnTo>
                  <a:pt x="1053" y="3184"/>
                </a:lnTo>
                <a:lnTo>
                  <a:pt x="1087" y="3125"/>
                </a:lnTo>
                <a:lnTo>
                  <a:pt x="1128" y="3059"/>
                </a:lnTo>
                <a:lnTo>
                  <a:pt x="1162" y="3000"/>
                </a:lnTo>
                <a:lnTo>
                  <a:pt x="1204" y="2942"/>
                </a:lnTo>
                <a:lnTo>
                  <a:pt x="1245" y="2875"/>
                </a:lnTo>
                <a:lnTo>
                  <a:pt x="1279" y="2816"/>
                </a:lnTo>
                <a:lnTo>
                  <a:pt x="1321" y="2758"/>
                </a:lnTo>
                <a:lnTo>
                  <a:pt x="1362" y="2699"/>
                </a:lnTo>
                <a:lnTo>
                  <a:pt x="1396" y="2632"/>
                </a:lnTo>
                <a:lnTo>
                  <a:pt x="1438" y="2574"/>
                </a:lnTo>
                <a:lnTo>
                  <a:pt x="1479" y="2515"/>
                </a:lnTo>
                <a:lnTo>
                  <a:pt x="1521" y="2457"/>
                </a:lnTo>
                <a:lnTo>
                  <a:pt x="1563" y="2399"/>
                </a:lnTo>
                <a:lnTo>
                  <a:pt x="1605" y="2340"/>
                </a:lnTo>
                <a:lnTo>
                  <a:pt x="1646" y="2282"/>
                </a:lnTo>
                <a:lnTo>
                  <a:pt x="1697" y="2223"/>
                </a:lnTo>
                <a:lnTo>
                  <a:pt x="1738" y="2165"/>
                </a:lnTo>
                <a:lnTo>
                  <a:pt x="1780" y="2106"/>
                </a:lnTo>
                <a:lnTo>
                  <a:pt x="1830" y="2056"/>
                </a:lnTo>
                <a:lnTo>
                  <a:pt x="1872" y="1998"/>
                </a:lnTo>
                <a:lnTo>
                  <a:pt x="1922" y="1939"/>
                </a:lnTo>
                <a:lnTo>
                  <a:pt x="1964" y="1881"/>
                </a:lnTo>
                <a:lnTo>
                  <a:pt x="2014" y="1830"/>
                </a:lnTo>
                <a:lnTo>
                  <a:pt x="2056" y="1772"/>
                </a:lnTo>
                <a:lnTo>
                  <a:pt x="2106" y="1722"/>
                </a:lnTo>
                <a:lnTo>
                  <a:pt x="2156" y="1663"/>
                </a:lnTo>
                <a:lnTo>
                  <a:pt x="2198" y="1613"/>
                </a:lnTo>
                <a:lnTo>
                  <a:pt x="2248" y="1555"/>
                </a:lnTo>
                <a:lnTo>
                  <a:pt x="2298" y="1505"/>
                </a:lnTo>
                <a:lnTo>
                  <a:pt x="2348" y="1455"/>
                </a:lnTo>
                <a:lnTo>
                  <a:pt x="2398" y="1396"/>
                </a:lnTo>
                <a:lnTo>
                  <a:pt x="2448" y="1346"/>
                </a:lnTo>
                <a:lnTo>
                  <a:pt x="2507" y="1296"/>
                </a:lnTo>
                <a:lnTo>
                  <a:pt x="2557" y="1246"/>
                </a:lnTo>
                <a:lnTo>
                  <a:pt x="2607" y="1196"/>
                </a:lnTo>
                <a:lnTo>
                  <a:pt x="2657" y="1145"/>
                </a:lnTo>
                <a:lnTo>
                  <a:pt x="2716" y="1095"/>
                </a:lnTo>
                <a:lnTo>
                  <a:pt x="2766" y="1045"/>
                </a:lnTo>
                <a:lnTo>
                  <a:pt x="2824" y="995"/>
                </a:lnTo>
                <a:lnTo>
                  <a:pt x="2874" y="945"/>
                </a:lnTo>
                <a:lnTo>
                  <a:pt x="2933" y="903"/>
                </a:lnTo>
                <a:lnTo>
                  <a:pt x="2983" y="853"/>
                </a:lnTo>
                <a:lnTo>
                  <a:pt x="3042" y="811"/>
                </a:lnTo>
                <a:lnTo>
                  <a:pt x="3100" y="761"/>
                </a:lnTo>
                <a:lnTo>
                  <a:pt x="3159" y="719"/>
                </a:lnTo>
                <a:lnTo>
                  <a:pt x="3184" y="694"/>
                </a:lnTo>
                <a:lnTo>
                  <a:pt x="3209" y="678"/>
                </a:lnTo>
                <a:lnTo>
                  <a:pt x="3234" y="661"/>
                </a:lnTo>
                <a:lnTo>
                  <a:pt x="3267" y="636"/>
                </a:lnTo>
                <a:lnTo>
                  <a:pt x="3292" y="619"/>
                </a:lnTo>
                <a:lnTo>
                  <a:pt x="3326" y="594"/>
                </a:lnTo>
                <a:lnTo>
                  <a:pt x="3351" y="577"/>
                </a:lnTo>
                <a:lnTo>
                  <a:pt x="3384" y="552"/>
                </a:lnTo>
                <a:lnTo>
                  <a:pt x="3417" y="536"/>
                </a:lnTo>
                <a:lnTo>
                  <a:pt x="3451" y="519"/>
                </a:lnTo>
                <a:lnTo>
                  <a:pt x="3484" y="494"/>
                </a:lnTo>
                <a:lnTo>
                  <a:pt x="3518" y="477"/>
                </a:lnTo>
                <a:lnTo>
                  <a:pt x="3551" y="452"/>
                </a:lnTo>
                <a:lnTo>
                  <a:pt x="3585" y="435"/>
                </a:lnTo>
                <a:lnTo>
                  <a:pt x="3618" y="419"/>
                </a:lnTo>
                <a:lnTo>
                  <a:pt x="3660" y="394"/>
                </a:lnTo>
                <a:lnTo>
                  <a:pt x="3693" y="377"/>
                </a:lnTo>
                <a:lnTo>
                  <a:pt x="3727" y="360"/>
                </a:lnTo>
                <a:lnTo>
                  <a:pt x="3768" y="335"/>
                </a:lnTo>
                <a:lnTo>
                  <a:pt x="3802" y="318"/>
                </a:lnTo>
                <a:lnTo>
                  <a:pt x="3844" y="302"/>
                </a:lnTo>
                <a:lnTo>
                  <a:pt x="3877" y="285"/>
                </a:lnTo>
                <a:lnTo>
                  <a:pt x="3919" y="268"/>
                </a:lnTo>
                <a:lnTo>
                  <a:pt x="3961" y="252"/>
                </a:lnTo>
                <a:lnTo>
                  <a:pt x="4002" y="235"/>
                </a:lnTo>
                <a:lnTo>
                  <a:pt x="4036" y="218"/>
                </a:lnTo>
                <a:lnTo>
                  <a:pt x="4061" y="201"/>
                </a:lnTo>
                <a:lnTo>
                  <a:pt x="4077" y="201"/>
                </a:lnTo>
                <a:lnTo>
                  <a:pt x="4119" y="185"/>
                </a:lnTo>
                <a:lnTo>
                  <a:pt x="4161" y="168"/>
                </a:lnTo>
                <a:lnTo>
                  <a:pt x="4203" y="151"/>
                </a:lnTo>
                <a:lnTo>
                  <a:pt x="4245" y="135"/>
                </a:lnTo>
                <a:lnTo>
                  <a:pt x="4286" y="126"/>
                </a:lnTo>
                <a:lnTo>
                  <a:pt x="4328" y="110"/>
                </a:lnTo>
                <a:lnTo>
                  <a:pt x="4370" y="101"/>
                </a:lnTo>
                <a:lnTo>
                  <a:pt x="4412" y="84"/>
                </a:lnTo>
                <a:lnTo>
                  <a:pt x="4453" y="76"/>
                </a:lnTo>
                <a:lnTo>
                  <a:pt x="4495" y="59"/>
                </a:lnTo>
                <a:lnTo>
                  <a:pt x="4537" y="51"/>
                </a:lnTo>
                <a:lnTo>
                  <a:pt x="4579" y="43"/>
                </a:lnTo>
                <a:lnTo>
                  <a:pt x="4620" y="34"/>
                </a:lnTo>
                <a:lnTo>
                  <a:pt x="4662" y="26"/>
                </a:lnTo>
                <a:lnTo>
                  <a:pt x="4704" y="18"/>
                </a:lnTo>
                <a:lnTo>
                  <a:pt x="4746" y="9"/>
                </a:lnTo>
                <a:lnTo>
                  <a:pt x="4788" y="1"/>
                </a:lnTo>
                <a:lnTo>
                  <a:pt x="4829" y="1"/>
                </a:lnTo>
                <a:lnTo>
                  <a:pt x="4871" y="1"/>
                </a:lnTo>
                <a:lnTo>
                  <a:pt x="4913" y="1"/>
                </a:lnTo>
                <a:lnTo>
                  <a:pt x="4955" y="1"/>
                </a:lnTo>
                <a:lnTo>
                  <a:pt x="4996" y="1"/>
                </a:lnTo>
                <a:lnTo>
                  <a:pt x="5122" y="1"/>
                </a:lnTo>
                <a:lnTo>
                  <a:pt x="5163" y="1"/>
                </a:lnTo>
                <a:lnTo>
                  <a:pt x="5205" y="1"/>
                </a:lnTo>
                <a:lnTo>
                  <a:pt x="5247" y="1"/>
                </a:lnTo>
                <a:lnTo>
                  <a:pt x="5289" y="9"/>
                </a:lnTo>
                <a:lnTo>
                  <a:pt x="5322" y="9"/>
                </a:lnTo>
                <a:lnTo>
                  <a:pt x="5347" y="9"/>
                </a:lnTo>
                <a:lnTo>
                  <a:pt x="5364" y="9"/>
                </a:lnTo>
                <a:lnTo>
                  <a:pt x="5389" y="9"/>
                </a:lnTo>
                <a:lnTo>
                  <a:pt x="5406" y="9"/>
                </a:lnTo>
                <a:lnTo>
                  <a:pt x="5422" y="18"/>
                </a:lnTo>
                <a:lnTo>
                  <a:pt x="5448" y="26"/>
                </a:lnTo>
                <a:lnTo>
                  <a:pt x="5464" y="34"/>
                </a:lnTo>
                <a:lnTo>
                  <a:pt x="5489" y="34"/>
                </a:lnTo>
                <a:lnTo>
                  <a:pt x="5506" y="43"/>
                </a:lnTo>
                <a:lnTo>
                  <a:pt x="5523" y="51"/>
                </a:lnTo>
                <a:lnTo>
                  <a:pt x="5548" y="59"/>
                </a:lnTo>
                <a:lnTo>
                  <a:pt x="5564" y="68"/>
                </a:lnTo>
                <a:lnTo>
                  <a:pt x="5581" y="76"/>
                </a:lnTo>
                <a:lnTo>
                  <a:pt x="5598" y="84"/>
                </a:lnTo>
                <a:lnTo>
                  <a:pt x="5631" y="101"/>
                </a:lnTo>
                <a:lnTo>
                  <a:pt x="5665" y="126"/>
                </a:lnTo>
                <a:lnTo>
                  <a:pt x="5698" y="143"/>
                </a:lnTo>
                <a:lnTo>
                  <a:pt x="5732" y="168"/>
                </a:lnTo>
                <a:lnTo>
                  <a:pt x="5765" y="185"/>
                </a:lnTo>
                <a:lnTo>
                  <a:pt x="5790" y="210"/>
                </a:lnTo>
                <a:lnTo>
                  <a:pt x="5823" y="226"/>
                </a:lnTo>
                <a:lnTo>
                  <a:pt x="5849" y="252"/>
                </a:lnTo>
                <a:lnTo>
                  <a:pt x="5874" y="277"/>
                </a:lnTo>
                <a:lnTo>
                  <a:pt x="5899" y="302"/>
                </a:lnTo>
                <a:lnTo>
                  <a:pt x="5924" y="327"/>
                </a:lnTo>
                <a:lnTo>
                  <a:pt x="5949" y="352"/>
                </a:lnTo>
                <a:lnTo>
                  <a:pt x="5965" y="385"/>
                </a:lnTo>
                <a:lnTo>
                  <a:pt x="5991" y="410"/>
                </a:lnTo>
                <a:lnTo>
                  <a:pt x="6007" y="435"/>
                </a:lnTo>
                <a:lnTo>
                  <a:pt x="6024" y="469"/>
                </a:lnTo>
                <a:lnTo>
                  <a:pt x="6041" y="494"/>
                </a:lnTo>
                <a:lnTo>
                  <a:pt x="6057" y="527"/>
                </a:lnTo>
                <a:lnTo>
                  <a:pt x="6066" y="561"/>
                </a:lnTo>
                <a:lnTo>
                  <a:pt x="6082" y="586"/>
                </a:lnTo>
                <a:lnTo>
                  <a:pt x="6091" y="619"/>
                </a:lnTo>
                <a:lnTo>
                  <a:pt x="6107" y="653"/>
                </a:lnTo>
                <a:lnTo>
                  <a:pt x="6116" y="678"/>
                </a:lnTo>
                <a:lnTo>
                  <a:pt x="6124" y="711"/>
                </a:lnTo>
                <a:lnTo>
                  <a:pt x="6124" y="744"/>
                </a:lnTo>
                <a:lnTo>
                  <a:pt x="6133" y="778"/>
                </a:lnTo>
                <a:lnTo>
                  <a:pt x="6133" y="811"/>
                </a:lnTo>
                <a:lnTo>
                  <a:pt x="6133" y="845"/>
                </a:lnTo>
                <a:lnTo>
                  <a:pt x="6133" y="870"/>
                </a:lnTo>
                <a:lnTo>
                  <a:pt x="6133" y="987"/>
                </a:lnTo>
                <a:lnTo>
                  <a:pt x="6133" y="1020"/>
                </a:lnTo>
                <a:lnTo>
                  <a:pt x="6133" y="1054"/>
                </a:lnTo>
                <a:lnTo>
                  <a:pt x="6133" y="1087"/>
                </a:lnTo>
                <a:lnTo>
                  <a:pt x="6133" y="1112"/>
                </a:lnTo>
                <a:lnTo>
                  <a:pt x="6133" y="1145"/>
                </a:lnTo>
                <a:lnTo>
                  <a:pt x="6124" y="1179"/>
                </a:lnTo>
                <a:lnTo>
                  <a:pt x="6124" y="1212"/>
                </a:lnTo>
                <a:lnTo>
                  <a:pt x="6116" y="1246"/>
                </a:lnTo>
                <a:lnTo>
                  <a:pt x="6107" y="1279"/>
                </a:lnTo>
                <a:lnTo>
                  <a:pt x="6099" y="1313"/>
                </a:lnTo>
                <a:lnTo>
                  <a:pt x="6091" y="1346"/>
                </a:lnTo>
                <a:lnTo>
                  <a:pt x="6074" y="1371"/>
                </a:lnTo>
                <a:lnTo>
                  <a:pt x="6066" y="1404"/>
                </a:lnTo>
                <a:lnTo>
                  <a:pt x="6057" y="1438"/>
                </a:lnTo>
                <a:lnTo>
                  <a:pt x="6041" y="1471"/>
                </a:lnTo>
                <a:lnTo>
                  <a:pt x="6032" y="1505"/>
                </a:lnTo>
                <a:lnTo>
                  <a:pt x="6016" y="1538"/>
                </a:lnTo>
                <a:lnTo>
                  <a:pt x="6007" y="1571"/>
                </a:lnTo>
                <a:lnTo>
                  <a:pt x="5991" y="1597"/>
                </a:lnTo>
                <a:lnTo>
                  <a:pt x="5974" y="1630"/>
                </a:lnTo>
                <a:lnTo>
                  <a:pt x="5965" y="1663"/>
                </a:lnTo>
                <a:lnTo>
                  <a:pt x="5949" y="1697"/>
                </a:lnTo>
                <a:lnTo>
                  <a:pt x="5932" y="1730"/>
                </a:lnTo>
                <a:lnTo>
                  <a:pt x="5915" y="1755"/>
                </a:lnTo>
                <a:lnTo>
                  <a:pt x="5899" y="1789"/>
                </a:lnTo>
                <a:lnTo>
                  <a:pt x="5882" y="1822"/>
                </a:lnTo>
                <a:lnTo>
                  <a:pt x="5865" y="1856"/>
                </a:lnTo>
                <a:lnTo>
                  <a:pt x="5849" y="1881"/>
                </a:lnTo>
                <a:lnTo>
                  <a:pt x="5832" y="1914"/>
                </a:lnTo>
                <a:lnTo>
                  <a:pt x="5807" y="1947"/>
                </a:lnTo>
                <a:lnTo>
                  <a:pt x="5790" y="1981"/>
                </a:lnTo>
                <a:lnTo>
                  <a:pt x="5773" y="2006"/>
                </a:lnTo>
                <a:lnTo>
                  <a:pt x="5757" y="2039"/>
                </a:lnTo>
                <a:lnTo>
                  <a:pt x="5732" y="2073"/>
                </a:lnTo>
                <a:lnTo>
                  <a:pt x="5715" y="2106"/>
                </a:lnTo>
                <a:lnTo>
                  <a:pt x="5690" y="2131"/>
                </a:lnTo>
                <a:lnTo>
                  <a:pt x="5648" y="2198"/>
                </a:lnTo>
                <a:lnTo>
                  <a:pt x="5606" y="2257"/>
                </a:lnTo>
                <a:lnTo>
                  <a:pt x="5564" y="2315"/>
                </a:lnTo>
                <a:lnTo>
                  <a:pt x="5523" y="2373"/>
                </a:lnTo>
                <a:lnTo>
                  <a:pt x="5473" y="2432"/>
                </a:lnTo>
                <a:lnTo>
                  <a:pt x="5431" y="2490"/>
                </a:lnTo>
                <a:lnTo>
                  <a:pt x="5322" y="2557"/>
                </a:lnTo>
                <a:lnTo>
                  <a:pt x="5280" y="2607"/>
                </a:lnTo>
                <a:lnTo>
                  <a:pt x="5230" y="2666"/>
                </a:lnTo>
                <a:lnTo>
                  <a:pt x="5189" y="2716"/>
                </a:lnTo>
                <a:lnTo>
                  <a:pt x="5138" y="2774"/>
                </a:lnTo>
                <a:lnTo>
                  <a:pt x="5097" y="2825"/>
                </a:lnTo>
                <a:lnTo>
                  <a:pt x="5047" y="2875"/>
                </a:lnTo>
                <a:lnTo>
                  <a:pt x="5005" y="2925"/>
                </a:lnTo>
                <a:lnTo>
                  <a:pt x="4955" y="2975"/>
                </a:lnTo>
                <a:lnTo>
                  <a:pt x="4913" y="3017"/>
                </a:lnTo>
                <a:lnTo>
                  <a:pt x="4871" y="3067"/>
                </a:lnTo>
                <a:lnTo>
                  <a:pt x="4829" y="3109"/>
                </a:lnTo>
                <a:lnTo>
                  <a:pt x="4779" y="3150"/>
                </a:lnTo>
                <a:lnTo>
                  <a:pt x="4737" y="3192"/>
                </a:lnTo>
                <a:lnTo>
                  <a:pt x="4704" y="3234"/>
                </a:lnTo>
                <a:lnTo>
                  <a:pt x="4662" y="3267"/>
                </a:lnTo>
                <a:lnTo>
                  <a:pt x="4620" y="3301"/>
                </a:lnTo>
                <a:lnTo>
                  <a:pt x="4587" y="3334"/>
                </a:lnTo>
                <a:lnTo>
                  <a:pt x="4554" y="3368"/>
                </a:lnTo>
                <a:lnTo>
                  <a:pt x="4520" y="3401"/>
                </a:lnTo>
                <a:lnTo>
                  <a:pt x="4487" y="3426"/>
                </a:lnTo>
                <a:lnTo>
                  <a:pt x="4453" y="3451"/>
                </a:lnTo>
                <a:lnTo>
                  <a:pt x="4428" y="3476"/>
                </a:lnTo>
                <a:lnTo>
                  <a:pt x="4395" y="3493"/>
                </a:lnTo>
                <a:lnTo>
                  <a:pt x="4328" y="3551"/>
                </a:lnTo>
                <a:lnTo>
                  <a:pt x="4328" y="3551"/>
                </a:lnTo>
                <a:lnTo>
                  <a:pt x="4378" y="3535"/>
                </a:lnTo>
                <a:lnTo>
                  <a:pt x="4445" y="3518"/>
                </a:lnTo>
                <a:lnTo>
                  <a:pt x="4504" y="3501"/>
                </a:lnTo>
                <a:lnTo>
                  <a:pt x="4570" y="3493"/>
                </a:lnTo>
                <a:lnTo>
                  <a:pt x="4629" y="3476"/>
                </a:lnTo>
                <a:lnTo>
                  <a:pt x="4696" y="3460"/>
                </a:lnTo>
                <a:lnTo>
                  <a:pt x="4762" y="3443"/>
                </a:lnTo>
                <a:lnTo>
                  <a:pt x="4821" y="3434"/>
                </a:lnTo>
                <a:lnTo>
                  <a:pt x="4888" y="3418"/>
                </a:lnTo>
                <a:lnTo>
                  <a:pt x="4955" y="3401"/>
                </a:lnTo>
                <a:lnTo>
                  <a:pt x="5021" y="3393"/>
                </a:lnTo>
                <a:lnTo>
                  <a:pt x="5080" y="3376"/>
                </a:lnTo>
                <a:lnTo>
                  <a:pt x="5147" y="3368"/>
                </a:lnTo>
                <a:lnTo>
                  <a:pt x="5214" y="3351"/>
                </a:lnTo>
                <a:lnTo>
                  <a:pt x="5280" y="3343"/>
                </a:lnTo>
                <a:lnTo>
                  <a:pt x="5347" y="3334"/>
                </a:lnTo>
                <a:lnTo>
                  <a:pt x="5414" y="3326"/>
                </a:lnTo>
                <a:lnTo>
                  <a:pt x="5481" y="3309"/>
                </a:lnTo>
                <a:lnTo>
                  <a:pt x="5548" y="3301"/>
                </a:lnTo>
                <a:lnTo>
                  <a:pt x="5615" y="3292"/>
                </a:lnTo>
                <a:lnTo>
                  <a:pt x="5681" y="3284"/>
                </a:lnTo>
                <a:lnTo>
                  <a:pt x="5740" y="3284"/>
                </a:lnTo>
                <a:lnTo>
                  <a:pt x="5807" y="3276"/>
                </a:lnTo>
                <a:lnTo>
                  <a:pt x="5882" y="3276"/>
                </a:lnTo>
                <a:lnTo>
                  <a:pt x="5949" y="3267"/>
                </a:lnTo>
                <a:lnTo>
                  <a:pt x="6016" y="3267"/>
                </a:lnTo>
                <a:lnTo>
                  <a:pt x="6082" y="3267"/>
                </a:lnTo>
                <a:lnTo>
                  <a:pt x="6149" y="3267"/>
                </a:lnTo>
                <a:lnTo>
                  <a:pt x="6224" y="3267"/>
                </a:lnTo>
                <a:lnTo>
                  <a:pt x="6291" y="3267"/>
                </a:lnTo>
                <a:lnTo>
                  <a:pt x="6575" y="3267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8" name="Google Shape;898;p34"/>
          <p:cNvSpPr/>
          <p:nvPr/>
        </p:nvSpPr>
        <p:spPr>
          <a:xfrm>
            <a:off x="11241334" y="6294838"/>
            <a:ext cx="172055" cy="183564"/>
          </a:xfrm>
          <a:custGeom>
            <a:avLst/>
            <a:gdLst/>
            <a:ahLst/>
            <a:cxnLst/>
            <a:rect l="l" t="t" r="r" b="b"/>
            <a:pathLst>
              <a:path w="2616" h="2791" extrusionOk="0">
                <a:moveTo>
                  <a:pt x="2365" y="661"/>
                </a:moveTo>
                <a:lnTo>
                  <a:pt x="2365" y="627"/>
                </a:lnTo>
                <a:lnTo>
                  <a:pt x="2365" y="627"/>
                </a:lnTo>
                <a:lnTo>
                  <a:pt x="2365" y="602"/>
                </a:lnTo>
                <a:lnTo>
                  <a:pt x="2365" y="577"/>
                </a:lnTo>
                <a:lnTo>
                  <a:pt x="2365" y="552"/>
                </a:lnTo>
                <a:lnTo>
                  <a:pt x="2365" y="527"/>
                </a:lnTo>
                <a:lnTo>
                  <a:pt x="2357" y="502"/>
                </a:lnTo>
                <a:lnTo>
                  <a:pt x="2348" y="477"/>
                </a:lnTo>
                <a:lnTo>
                  <a:pt x="2340" y="460"/>
                </a:lnTo>
                <a:lnTo>
                  <a:pt x="2331" y="435"/>
                </a:lnTo>
                <a:lnTo>
                  <a:pt x="2331" y="427"/>
                </a:lnTo>
                <a:lnTo>
                  <a:pt x="2331" y="427"/>
                </a:lnTo>
                <a:lnTo>
                  <a:pt x="2331" y="410"/>
                </a:lnTo>
                <a:lnTo>
                  <a:pt x="2331" y="410"/>
                </a:lnTo>
                <a:lnTo>
                  <a:pt x="2323" y="402"/>
                </a:lnTo>
                <a:lnTo>
                  <a:pt x="2323" y="402"/>
                </a:lnTo>
                <a:lnTo>
                  <a:pt x="2315" y="385"/>
                </a:lnTo>
                <a:lnTo>
                  <a:pt x="2315" y="385"/>
                </a:lnTo>
                <a:lnTo>
                  <a:pt x="2315" y="377"/>
                </a:lnTo>
                <a:lnTo>
                  <a:pt x="2315" y="377"/>
                </a:lnTo>
                <a:lnTo>
                  <a:pt x="2306" y="360"/>
                </a:lnTo>
                <a:lnTo>
                  <a:pt x="2306" y="360"/>
                </a:lnTo>
                <a:lnTo>
                  <a:pt x="2298" y="352"/>
                </a:lnTo>
                <a:lnTo>
                  <a:pt x="2298" y="352"/>
                </a:lnTo>
                <a:lnTo>
                  <a:pt x="2298" y="352"/>
                </a:lnTo>
                <a:lnTo>
                  <a:pt x="2290" y="343"/>
                </a:lnTo>
                <a:lnTo>
                  <a:pt x="2290" y="343"/>
                </a:lnTo>
                <a:lnTo>
                  <a:pt x="2281" y="327"/>
                </a:lnTo>
                <a:lnTo>
                  <a:pt x="2281" y="327"/>
                </a:lnTo>
                <a:lnTo>
                  <a:pt x="2273" y="318"/>
                </a:lnTo>
                <a:lnTo>
                  <a:pt x="2273" y="318"/>
                </a:lnTo>
                <a:lnTo>
                  <a:pt x="2273" y="310"/>
                </a:lnTo>
                <a:lnTo>
                  <a:pt x="2273" y="310"/>
                </a:lnTo>
                <a:lnTo>
                  <a:pt x="2265" y="293"/>
                </a:lnTo>
                <a:lnTo>
                  <a:pt x="2265" y="293"/>
                </a:lnTo>
                <a:lnTo>
                  <a:pt x="2256" y="285"/>
                </a:lnTo>
                <a:lnTo>
                  <a:pt x="2256" y="285"/>
                </a:lnTo>
                <a:lnTo>
                  <a:pt x="2248" y="276"/>
                </a:lnTo>
                <a:lnTo>
                  <a:pt x="2248" y="276"/>
                </a:lnTo>
                <a:lnTo>
                  <a:pt x="2231" y="268"/>
                </a:lnTo>
                <a:lnTo>
                  <a:pt x="2231" y="268"/>
                </a:lnTo>
                <a:lnTo>
                  <a:pt x="2223" y="260"/>
                </a:lnTo>
                <a:lnTo>
                  <a:pt x="2223" y="260"/>
                </a:lnTo>
                <a:lnTo>
                  <a:pt x="2215" y="251"/>
                </a:lnTo>
                <a:lnTo>
                  <a:pt x="2215" y="251"/>
                </a:lnTo>
                <a:lnTo>
                  <a:pt x="2206" y="243"/>
                </a:lnTo>
                <a:lnTo>
                  <a:pt x="2206" y="243"/>
                </a:lnTo>
                <a:lnTo>
                  <a:pt x="2198" y="235"/>
                </a:lnTo>
                <a:lnTo>
                  <a:pt x="2198" y="235"/>
                </a:lnTo>
                <a:lnTo>
                  <a:pt x="2189" y="226"/>
                </a:lnTo>
                <a:lnTo>
                  <a:pt x="2189" y="226"/>
                </a:lnTo>
                <a:lnTo>
                  <a:pt x="2181" y="218"/>
                </a:lnTo>
                <a:lnTo>
                  <a:pt x="2181" y="218"/>
                </a:lnTo>
                <a:lnTo>
                  <a:pt x="2164" y="210"/>
                </a:lnTo>
                <a:lnTo>
                  <a:pt x="2164" y="210"/>
                </a:lnTo>
                <a:lnTo>
                  <a:pt x="2156" y="201"/>
                </a:lnTo>
                <a:lnTo>
                  <a:pt x="2156" y="201"/>
                </a:lnTo>
                <a:lnTo>
                  <a:pt x="2148" y="193"/>
                </a:lnTo>
                <a:lnTo>
                  <a:pt x="2148" y="193"/>
                </a:lnTo>
                <a:lnTo>
                  <a:pt x="2131" y="185"/>
                </a:lnTo>
                <a:lnTo>
                  <a:pt x="2131" y="185"/>
                </a:lnTo>
                <a:lnTo>
                  <a:pt x="2123" y="176"/>
                </a:lnTo>
                <a:lnTo>
                  <a:pt x="2123" y="176"/>
                </a:lnTo>
                <a:lnTo>
                  <a:pt x="2106" y="176"/>
                </a:lnTo>
                <a:lnTo>
                  <a:pt x="2106" y="176"/>
                </a:lnTo>
                <a:lnTo>
                  <a:pt x="2098" y="168"/>
                </a:lnTo>
                <a:lnTo>
                  <a:pt x="2098" y="168"/>
                </a:lnTo>
                <a:lnTo>
                  <a:pt x="2081" y="159"/>
                </a:lnTo>
                <a:lnTo>
                  <a:pt x="2081" y="159"/>
                </a:lnTo>
                <a:lnTo>
                  <a:pt x="2073" y="159"/>
                </a:lnTo>
                <a:lnTo>
                  <a:pt x="2073" y="159"/>
                </a:lnTo>
                <a:lnTo>
                  <a:pt x="2056" y="159"/>
                </a:lnTo>
                <a:lnTo>
                  <a:pt x="2056" y="159"/>
                </a:lnTo>
                <a:lnTo>
                  <a:pt x="2047" y="159"/>
                </a:lnTo>
                <a:lnTo>
                  <a:pt x="2047" y="159"/>
                </a:lnTo>
                <a:lnTo>
                  <a:pt x="2031" y="159"/>
                </a:lnTo>
                <a:lnTo>
                  <a:pt x="2031" y="159"/>
                </a:lnTo>
                <a:lnTo>
                  <a:pt x="2014" y="159"/>
                </a:lnTo>
                <a:lnTo>
                  <a:pt x="2014" y="159"/>
                </a:lnTo>
                <a:lnTo>
                  <a:pt x="1997" y="159"/>
                </a:lnTo>
                <a:lnTo>
                  <a:pt x="1997" y="159"/>
                </a:lnTo>
                <a:lnTo>
                  <a:pt x="1989" y="159"/>
                </a:lnTo>
                <a:lnTo>
                  <a:pt x="1989" y="159"/>
                </a:lnTo>
                <a:lnTo>
                  <a:pt x="1972" y="159"/>
                </a:lnTo>
                <a:lnTo>
                  <a:pt x="1972" y="159"/>
                </a:lnTo>
                <a:lnTo>
                  <a:pt x="1956" y="159"/>
                </a:lnTo>
                <a:lnTo>
                  <a:pt x="1956" y="159"/>
                </a:lnTo>
                <a:lnTo>
                  <a:pt x="1939" y="159"/>
                </a:lnTo>
                <a:lnTo>
                  <a:pt x="1805" y="159"/>
                </a:lnTo>
                <a:lnTo>
                  <a:pt x="1788" y="159"/>
                </a:lnTo>
                <a:lnTo>
                  <a:pt x="1788" y="159"/>
                </a:lnTo>
                <a:lnTo>
                  <a:pt x="1772" y="159"/>
                </a:lnTo>
                <a:lnTo>
                  <a:pt x="1755" y="159"/>
                </a:lnTo>
                <a:lnTo>
                  <a:pt x="1755" y="159"/>
                </a:lnTo>
                <a:lnTo>
                  <a:pt x="1738" y="159"/>
                </a:lnTo>
                <a:lnTo>
                  <a:pt x="1788" y="226"/>
                </a:lnTo>
                <a:lnTo>
                  <a:pt x="1755" y="226"/>
                </a:lnTo>
                <a:lnTo>
                  <a:pt x="1755" y="226"/>
                </a:lnTo>
                <a:lnTo>
                  <a:pt x="1722" y="235"/>
                </a:lnTo>
                <a:lnTo>
                  <a:pt x="1688" y="251"/>
                </a:lnTo>
                <a:lnTo>
                  <a:pt x="1655" y="260"/>
                </a:lnTo>
                <a:lnTo>
                  <a:pt x="1621" y="268"/>
                </a:lnTo>
                <a:lnTo>
                  <a:pt x="1588" y="285"/>
                </a:lnTo>
                <a:lnTo>
                  <a:pt x="1555" y="293"/>
                </a:lnTo>
                <a:lnTo>
                  <a:pt x="1521" y="310"/>
                </a:lnTo>
                <a:lnTo>
                  <a:pt x="1488" y="327"/>
                </a:lnTo>
                <a:lnTo>
                  <a:pt x="1463" y="335"/>
                </a:lnTo>
                <a:lnTo>
                  <a:pt x="1454" y="335"/>
                </a:lnTo>
                <a:lnTo>
                  <a:pt x="1421" y="352"/>
                </a:lnTo>
                <a:lnTo>
                  <a:pt x="1387" y="368"/>
                </a:lnTo>
                <a:lnTo>
                  <a:pt x="1354" y="385"/>
                </a:lnTo>
                <a:lnTo>
                  <a:pt x="1321" y="410"/>
                </a:lnTo>
                <a:lnTo>
                  <a:pt x="1287" y="427"/>
                </a:lnTo>
                <a:lnTo>
                  <a:pt x="1254" y="452"/>
                </a:lnTo>
                <a:lnTo>
                  <a:pt x="1220" y="469"/>
                </a:lnTo>
                <a:lnTo>
                  <a:pt x="1187" y="494"/>
                </a:lnTo>
                <a:lnTo>
                  <a:pt x="1154" y="519"/>
                </a:lnTo>
                <a:lnTo>
                  <a:pt x="1120" y="544"/>
                </a:lnTo>
                <a:lnTo>
                  <a:pt x="1087" y="560"/>
                </a:lnTo>
                <a:lnTo>
                  <a:pt x="1053" y="586"/>
                </a:lnTo>
                <a:lnTo>
                  <a:pt x="1020" y="611"/>
                </a:lnTo>
                <a:lnTo>
                  <a:pt x="986" y="644"/>
                </a:lnTo>
                <a:lnTo>
                  <a:pt x="953" y="669"/>
                </a:lnTo>
                <a:lnTo>
                  <a:pt x="928" y="694"/>
                </a:lnTo>
                <a:lnTo>
                  <a:pt x="895" y="719"/>
                </a:lnTo>
                <a:lnTo>
                  <a:pt x="861" y="753"/>
                </a:lnTo>
                <a:lnTo>
                  <a:pt x="828" y="778"/>
                </a:lnTo>
                <a:lnTo>
                  <a:pt x="803" y="803"/>
                </a:lnTo>
                <a:lnTo>
                  <a:pt x="769" y="836"/>
                </a:lnTo>
                <a:lnTo>
                  <a:pt x="744" y="861"/>
                </a:lnTo>
                <a:lnTo>
                  <a:pt x="711" y="895"/>
                </a:lnTo>
                <a:lnTo>
                  <a:pt x="686" y="928"/>
                </a:lnTo>
                <a:lnTo>
                  <a:pt x="652" y="953"/>
                </a:lnTo>
                <a:lnTo>
                  <a:pt x="627" y="987"/>
                </a:lnTo>
                <a:lnTo>
                  <a:pt x="594" y="1012"/>
                </a:lnTo>
                <a:lnTo>
                  <a:pt x="569" y="1045"/>
                </a:lnTo>
                <a:lnTo>
                  <a:pt x="544" y="1078"/>
                </a:lnTo>
                <a:lnTo>
                  <a:pt x="519" y="1112"/>
                </a:lnTo>
                <a:lnTo>
                  <a:pt x="494" y="1137"/>
                </a:lnTo>
                <a:lnTo>
                  <a:pt x="469" y="1170"/>
                </a:lnTo>
                <a:lnTo>
                  <a:pt x="443" y="1204"/>
                </a:lnTo>
                <a:lnTo>
                  <a:pt x="418" y="1237"/>
                </a:lnTo>
                <a:lnTo>
                  <a:pt x="393" y="1262"/>
                </a:lnTo>
                <a:lnTo>
                  <a:pt x="368" y="1296"/>
                </a:lnTo>
                <a:lnTo>
                  <a:pt x="343" y="1329"/>
                </a:lnTo>
                <a:lnTo>
                  <a:pt x="327" y="1362"/>
                </a:lnTo>
                <a:lnTo>
                  <a:pt x="301" y="1388"/>
                </a:lnTo>
                <a:lnTo>
                  <a:pt x="285" y="1421"/>
                </a:lnTo>
                <a:lnTo>
                  <a:pt x="260" y="1454"/>
                </a:lnTo>
                <a:lnTo>
                  <a:pt x="243" y="1479"/>
                </a:lnTo>
                <a:lnTo>
                  <a:pt x="218" y="1513"/>
                </a:lnTo>
                <a:lnTo>
                  <a:pt x="201" y="1546"/>
                </a:lnTo>
                <a:lnTo>
                  <a:pt x="185" y="1571"/>
                </a:lnTo>
                <a:lnTo>
                  <a:pt x="168" y="1605"/>
                </a:lnTo>
                <a:lnTo>
                  <a:pt x="151" y="1630"/>
                </a:lnTo>
                <a:lnTo>
                  <a:pt x="134" y="1663"/>
                </a:lnTo>
                <a:lnTo>
                  <a:pt x="134" y="1663"/>
                </a:lnTo>
                <a:lnTo>
                  <a:pt x="126" y="1688"/>
                </a:lnTo>
                <a:lnTo>
                  <a:pt x="34" y="1713"/>
                </a:lnTo>
                <a:lnTo>
                  <a:pt x="1" y="1630"/>
                </a:lnTo>
                <a:lnTo>
                  <a:pt x="17" y="1605"/>
                </a:lnTo>
                <a:lnTo>
                  <a:pt x="17" y="1605"/>
                </a:lnTo>
                <a:lnTo>
                  <a:pt x="34" y="1571"/>
                </a:lnTo>
                <a:lnTo>
                  <a:pt x="51" y="1538"/>
                </a:lnTo>
                <a:lnTo>
                  <a:pt x="68" y="1504"/>
                </a:lnTo>
                <a:lnTo>
                  <a:pt x="84" y="1471"/>
                </a:lnTo>
                <a:lnTo>
                  <a:pt x="101" y="1446"/>
                </a:lnTo>
                <a:lnTo>
                  <a:pt x="118" y="1413"/>
                </a:lnTo>
                <a:lnTo>
                  <a:pt x="143" y="1379"/>
                </a:lnTo>
                <a:lnTo>
                  <a:pt x="159" y="1346"/>
                </a:lnTo>
                <a:lnTo>
                  <a:pt x="176" y="1312"/>
                </a:lnTo>
                <a:lnTo>
                  <a:pt x="201" y="1279"/>
                </a:lnTo>
                <a:lnTo>
                  <a:pt x="226" y="1246"/>
                </a:lnTo>
                <a:lnTo>
                  <a:pt x="243" y="1212"/>
                </a:lnTo>
                <a:lnTo>
                  <a:pt x="268" y="1179"/>
                </a:lnTo>
                <a:lnTo>
                  <a:pt x="293" y="1145"/>
                </a:lnTo>
                <a:lnTo>
                  <a:pt x="318" y="1112"/>
                </a:lnTo>
                <a:lnTo>
                  <a:pt x="343" y="1078"/>
                </a:lnTo>
                <a:lnTo>
                  <a:pt x="368" y="1045"/>
                </a:lnTo>
                <a:lnTo>
                  <a:pt x="393" y="1012"/>
                </a:lnTo>
                <a:lnTo>
                  <a:pt x="418" y="978"/>
                </a:lnTo>
                <a:lnTo>
                  <a:pt x="443" y="945"/>
                </a:lnTo>
                <a:lnTo>
                  <a:pt x="469" y="911"/>
                </a:lnTo>
                <a:lnTo>
                  <a:pt x="502" y="878"/>
                </a:lnTo>
                <a:lnTo>
                  <a:pt x="527" y="845"/>
                </a:lnTo>
                <a:lnTo>
                  <a:pt x="552" y="811"/>
                </a:lnTo>
                <a:lnTo>
                  <a:pt x="586" y="778"/>
                </a:lnTo>
                <a:lnTo>
                  <a:pt x="619" y="744"/>
                </a:lnTo>
                <a:lnTo>
                  <a:pt x="644" y="711"/>
                </a:lnTo>
                <a:lnTo>
                  <a:pt x="677" y="677"/>
                </a:lnTo>
                <a:lnTo>
                  <a:pt x="711" y="652"/>
                </a:lnTo>
                <a:lnTo>
                  <a:pt x="736" y="619"/>
                </a:lnTo>
                <a:lnTo>
                  <a:pt x="769" y="586"/>
                </a:lnTo>
                <a:lnTo>
                  <a:pt x="803" y="560"/>
                </a:lnTo>
                <a:lnTo>
                  <a:pt x="836" y="527"/>
                </a:lnTo>
                <a:lnTo>
                  <a:pt x="870" y="502"/>
                </a:lnTo>
                <a:lnTo>
                  <a:pt x="903" y="469"/>
                </a:lnTo>
                <a:lnTo>
                  <a:pt x="936" y="444"/>
                </a:lnTo>
                <a:lnTo>
                  <a:pt x="970" y="410"/>
                </a:lnTo>
                <a:lnTo>
                  <a:pt x="1003" y="385"/>
                </a:lnTo>
                <a:lnTo>
                  <a:pt x="1037" y="360"/>
                </a:lnTo>
                <a:lnTo>
                  <a:pt x="1070" y="335"/>
                </a:lnTo>
                <a:lnTo>
                  <a:pt x="1103" y="310"/>
                </a:lnTo>
                <a:lnTo>
                  <a:pt x="1137" y="285"/>
                </a:lnTo>
                <a:lnTo>
                  <a:pt x="1179" y="260"/>
                </a:lnTo>
                <a:lnTo>
                  <a:pt x="1212" y="235"/>
                </a:lnTo>
                <a:lnTo>
                  <a:pt x="1245" y="218"/>
                </a:lnTo>
                <a:lnTo>
                  <a:pt x="1287" y="193"/>
                </a:lnTo>
                <a:lnTo>
                  <a:pt x="1321" y="176"/>
                </a:lnTo>
                <a:lnTo>
                  <a:pt x="1354" y="151"/>
                </a:lnTo>
                <a:lnTo>
                  <a:pt x="1362" y="151"/>
                </a:lnTo>
                <a:lnTo>
                  <a:pt x="1396" y="134"/>
                </a:lnTo>
                <a:lnTo>
                  <a:pt x="1429" y="118"/>
                </a:lnTo>
                <a:lnTo>
                  <a:pt x="1471" y="101"/>
                </a:lnTo>
                <a:lnTo>
                  <a:pt x="1504" y="84"/>
                </a:lnTo>
                <a:lnTo>
                  <a:pt x="1546" y="68"/>
                </a:lnTo>
                <a:lnTo>
                  <a:pt x="1580" y="51"/>
                </a:lnTo>
                <a:lnTo>
                  <a:pt x="1621" y="43"/>
                </a:lnTo>
                <a:lnTo>
                  <a:pt x="1663" y="26"/>
                </a:lnTo>
                <a:lnTo>
                  <a:pt x="1697" y="17"/>
                </a:lnTo>
                <a:lnTo>
                  <a:pt x="1738" y="9"/>
                </a:lnTo>
                <a:lnTo>
                  <a:pt x="1780" y="1"/>
                </a:lnTo>
                <a:lnTo>
                  <a:pt x="1797" y="1"/>
                </a:lnTo>
                <a:lnTo>
                  <a:pt x="1814" y="1"/>
                </a:lnTo>
                <a:lnTo>
                  <a:pt x="1839" y="1"/>
                </a:lnTo>
                <a:lnTo>
                  <a:pt x="1855" y="1"/>
                </a:lnTo>
                <a:lnTo>
                  <a:pt x="1880" y="1"/>
                </a:lnTo>
                <a:lnTo>
                  <a:pt x="1897" y="1"/>
                </a:lnTo>
                <a:lnTo>
                  <a:pt x="1914" y="1"/>
                </a:lnTo>
                <a:lnTo>
                  <a:pt x="2056" y="1"/>
                </a:lnTo>
                <a:lnTo>
                  <a:pt x="2073" y="1"/>
                </a:lnTo>
                <a:lnTo>
                  <a:pt x="2089" y="1"/>
                </a:lnTo>
                <a:lnTo>
                  <a:pt x="2114" y="1"/>
                </a:lnTo>
                <a:lnTo>
                  <a:pt x="2131" y="1"/>
                </a:lnTo>
                <a:lnTo>
                  <a:pt x="2148" y="1"/>
                </a:lnTo>
                <a:lnTo>
                  <a:pt x="2164" y="1"/>
                </a:lnTo>
                <a:lnTo>
                  <a:pt x="2181" y="1"/>
                </a:lnTo>
                <a:lnTo>
                  <a:pt x="2198" y="1"/>
                </a:lnTo>
                <a:lnTo>
                  <a:pt x="2215" y="9"/>
                </a:lnTo>
                <a:lnTo>
                  <a:pt x="2231" y="17"/>
                </a:lnTo>
                <a:lnTo>
                  <a:pt x="2248" y="26"/>
                </a:lnTo>
                <a:lnTo>
                  <a:pt x="2265" y="34"/>
                </a:lnTo>
                <a:lnTo>
                  <a:pt x="2281" y="34"/>
                </a:lnTo>
                <a:lnTo>
                  <a:pt x="2290" y="43"/>
                </a:lnTo>
                <a:lnTo>
                  <a:pt x="2306" y="51"/>
                </a:lnTo>
                <a:lnTo>
                  <a:pt x="2323" y="68"/>
                </a:lnTo>
                <a:lnTo>
                  <a:pt x="2340" y="76"/>
                </a:lnTo>
                <a:lnTo>
                  <a:pt x="2348" y="84"/>
                </a:lnTo>
                <a:lnTo>
                  <a:pt x="2365" y="93"/>
                </a:lnTo>
                <a:lnTo>
                  <a:pt x="2373" y="101"/>
                </a:lnTo>
                <a:lnTo>
                  <a:pt x="2390" y="118"/>
                </a:lnTo>
                <a:lnTo>
                  <a:pt x="2398" y="126"/>
                </a:lnTo>
                <a:lnTo>
                  <a:pt x="2415" y="134"/>
                </a:lnTo>
                <a:lnTo>
                  <a:pt x="2423" y="151"/>
                </a:lnTo>
                <a:lnTo>
                  <a:pt x="2440" y="159"/>
                </a:lnTo>
                <a:lnTo>
                  <a:pt x="2448" y="176"/>
                </a:lnTo>
                <a:lnTo>
                  <a:pt x="2457" y="185"/>
                </a:lnTo>
                <a:lnTo>
                  <a:pt x="2465" y="201"/>
                </a:lnTo>
                <a:lnTo>
                  <a:pt x="2474" y="218"/>
                </a:lnTo>
                <a:lnTo>
                  <a:pt x="2482" y="226"/>
                </a:lnTo>
                <a:lnTo>
                  <a:pt x="2490" y="243"/>
                </a:lnTo>
                <a:lnTo>
                  <a:pt x="2507" y="251"/>
                </a:lnTo>
                <a:lnTo>
                  <a:pt x="2515" y="268"/>
                </a:lnTo>
                <a:lnTo>
                  <a:pt x="2515" y="285"/>
                </a:lnTo>
                <a:lnTo>
                  <a:pt x="2524" y="301"/>
                </a:lnTo>
                <a:lnTo>
                  <a:pt x="2532" y="310"/>
                </a:lnTo>
                <a:lnTo>
                  <a:pt x="2540" y="327"/>
                </a:lnTo>
                <a:lnTo>
                  <a:pt x="2549" y="343"/>
                </a:lnTo>
                <a:lnTo>
                  <a:pt x="2557" y="377"/>
                </a:lnTo>
                <a:lnTo>
                  <a:pt x="2574" y="402"/>
                </a:lnTo>
                <a:lnTo>
                  <a:pt x="2582" y="435"/>
                </a:lnTo>
                <a:lnTo>
                  <a:pt x="2590" y="469"/>
                </a:lnTo>
                <a:lnTo>
                  <a:pt x="2599" y="502"/>
                </a:lnTo>
                <a:lnTo>
                  <a:pt x="2607" y="535"/>
                </a:lnTo>
                <a:lnTo>
                  <a:pt x="2607" y="569"/>
                </a:lnTo>
                <a:lnTo>
                  <a:pt x="2616" y="602"/>
                </a:lnTo>
                <a:lnTo>
                  <a:pt x="2616" y="636"/>
                </a:lnTo>
                <a:lnTo>
                  <a:pt x="2616" y="669"/>
                </a:lnTo>
                <a:lnTo>
                  <a:pt x="2616" y="702"/>
                </a:lnTo>
                <a:lnTo>
                  <a:pt x="2616" y="736"/>
                </a:lnTo>
                <a:lnTo>
                  <a:pt x="2616" y="911"/>
                </a:lnTo>
                <a:lnTo>
                  <a:pt x="2616" y="945"/>
                </a:lnTo>
                <a:lnTo>
                  <a:pt x="2616" y="978"/>
                </a:lnTo>
                <a:lnTo>
                  <a:pt x="2616" y="1012"/>
                </a:lnTo>
                <a:lnTo>
                  <a:pt x="2616" y="1045"/>
                </a:lnTo>
                <a:lnTo>
                  <a:pt x="2616" y="1078"/>
                </a:lnTo>
                <a:lnTo>
                  <a:pt x="2616" y="1112"/>
                </a:lnTo>
                <a:lnTo>
                  <a:pt x="2616" y="1145"/>
                </a:lnTo>
                <a:lnTo>
                  <a:pt x="2607" y="1179"/>
                </a:lnTo>
                <a:lnTo>
                  <a:pt x="2607" y="1195"/>
                </a:lnTo>
                <a:lnTo>
                  <a:pt x="2607" y="1212"/>
                </a:lnTo>
                <a:lnTo>
                  <a:pt x="2599" y="1246"/>
                </a:lnTo>
                <a:lnTo>
                  <a:pt x="2599" y="1279"/>
                </a:lnTo>
                <a:lnTo>
                  <a:pt x="2590" y="1304"/>
                </a:lnTo>
                <a:lnTo>
                  <a:pt x="2582" y="1337"/>
                </a:lnTo>
                <a:lnTo>
                  <a:pt x="2574" y="1371"/>
                </a:lnTo>
                <a:lnTo>
                  <a:pt x="2565" y="1396"/>
                </a:lnTo>
                <a:lnTo>
                  <a:pt x="2557" y="1421"/>
                </a:lnTo>
                <a:lnTo>
                  <a:pt x="2549" y="1454"/>
                </a:lnTo>
                <a:lnTo>
                  <a:pt x="2524" y="1479"/>
                </a:lnTo>
                <a:lnTo>
                  <a:pt x="2515" y="1504"/>
                </a:lnTo>
                <a:lnTo>
                  <a:pt x="2507" y="1530"/>
                </a:lnTo>
                <a:lnTo>
                  <a:pt x="2490" y="1555"/>
                </a:lnTo>
                <a:lnTo>
                  <a:pt x="2482" y="1580"/>
                </a:lnTo>
                <a:lnTo>
                  <a:pt x="2474" y="1596"/>
                </a:lnTo>
                <a:lnTo>
                  <a:pt x="2465" y="1621"/>
                </a:lnTo>
                <a:lnTo>
                  <a:pt x="2457" y="1646"/>
                </a:lnTo>
                <a:lnTo>
                  <a:pt x="2440" y="1688"/>
                </a:lnTo>
                <a:lnTo>
                  <a:pt x="2415" y="1722"/>
                </a:lnTo>
                <a:lnTo>
                  <a:pt x="2415" y="1730"/>
                </a:lnTo>
                <a:lnTo>
                  <a:pt x="2398" y="1763"/>
                </a:lnTo>
                <a:lnTo>
                  <a:pt x="2373" y="1805"/>
                </a:lnTo>
                <a:lnTo>
                  <a:pt x="2357" y="1847"/>
                </a:lnTo>
                <a:lnTo>
                  <a:pt x="2331" y="1880"/>
                </a:lnTo>
                <a:lnTo>
                  <a:pt x="2306" y="1922"/>
                </a:lnTo>
                <a:lnTo>
                  <a:pt x="2281" y="1964"/>
                </a:lnTo>
                <a:lnTo>
                  <a:pt x="2265" y="1997"/>
                </a:lnTo>
                <a:lnTo>
                  <a:pt x="2240" y="2039"/>
                </a:lnTo>
                <a:lnTo>
                  <a:pt x="2215" y="2073"/>
                </a:lnTo>
                <a:lnTo>
                  <a:pt x="2189" y="2114"/>
                </a:lnTo>
                <a:lnTo>
                  <a:pt x="2156" y="2148"/>
                </a:lnTo>
                <a:lnTo>
                  <a:pt x="2131" y="2181"/>
                </a:lnTo>
                <a:lnTo>
                  <a:pt x="2106" y="2223"/>
                </a:lnTo>
                <a:lnTo>
                  <a:pt x="2081" y="2256"/>
                </a:lnTo>
                <a:lnTo>
                  <a:pt x="2081" y="2256"/>
                </a:lnTo>
                <a:lnTo>
                  <a:pt x="2056" y="2290"/>
                </a:lnTo>
                <a:lnTo>
                  <a:pt x="2022" y="2323"/>
                </a:lnTo>
                <a:lnTo>
                  <a:pt x="1997" y="2357"/>
                </a:lnTo>
                <a:lnTo>
                  <a:pt x="1964" y="2390"/>
                </a:lnTo>
                <a:lnTo>
                  <a:pt x="1939" y="2423"/>
                </a:lnTo>
                <a:lnTo>
                  <a:pt x="1905" y="2457"/>
                </a:lnTo>
                <a:lnTo>
                  <a:pt x="1880" y="2490"/>
                </a:lnTo>
                <a:lnTo>
                  <a:pt x="1847" y="2524"/>
                </a:lnTo>
                <a:lnTo>
                  <a:pt x="1822" y="2557"/>
                </a:lnTo>
                <a:lnTo>
                  <a:pt x="1788" y="2591"/>
                </a:lnTo>
                <a:lnTo>
                  <a:pt x="1755" y="2624"/>
                </a:lnTo>
                <a:lnTo>
                  <a:pt x="1730" y="2657"/>
                </a:lnTo>
                <a:lnTo>
                  <a:pt x="1672" y="2724"/>
                </a:lnTo>
                <a:lnTo>
                  <a:pt x="1605" y="2783"/>
                </a:lnTo>
                <a:lnTo>
                  <a:pt x="1471" y="2791"/>
                </a:lnTo>
                <a:lnTo>
                  <a:pt x="1471" y="2649"/>
                </a:lnTo>
                <a:lnTo>
                  <a:pt x="1530" y="2591"/>
                </a:lnTo>
                <a:lnTo>
                  <a:pt x="1580" y="2524"/>
                </a:lnTo>
                <a:lnTo>
                  <a:pt x="1613" y="2490"/>
                </a:lnTo>
                <a:lnTo>
                  <a:pt x="1638" y="2457"/>
                </a:lnTo>
                <a:lnTo>
                  <a:pt x="1663" y="2423"/>
                </a:lnTo>
                <a:lnTo>
                  <a:pt x="1688" y="2390"/>
                </a:lnTo>
                <a:lnTo>
                  <a:pt x="1713" y="2357"/>
                </a:lnTo>
                <a:lnTo>
                  <a:pt x="1747" y="2323"/>
                </a:lnTo>
                <a:lnTo>
                  <a:pt x="1772" y="2290"/>
                </a:lnTo>
                <a:lnTo>
                  <a:pt x="1797" y="2256"/>
                </a:lnTo>
                <a:lnTo>
                  <a:pt x="1822" y="2223"/>
                </a:lnTo>
                <a:lnTo>
                  <a:pt x="1847" y="2190"/>
                </a:lnTo>
                <a:lnTo>
                  <a:pt x="1872" y="2148"/>
                </a:lnTo>
                <a:lnTo>
                  <a:pt x="1897" y="2114"/>
                </a:lnTo>
                <a:lnTo>
                  <a:pt x="1897" y="2114"/>
                </a:lnTo>
                <a:lnTo>
                  <a:pt x="1922" y="2081"/>
                </a:lnTo>
                <a:lnTo>
                  <a:pt x="1939" y="2047"/>
                </a:lnTo>
                <a:lnTo>
                  <a:pt x="1964" y="2014"/>
                </a:lnTo>
                <a:lnTo>
                  <a:pt x="1989" y="1972"/>
                </a:lnTo>
                <a:lnTo>
                  <a:pt x="2014" y="1939"/>
                </a:lnTo>
                <a:lnTo>
                  <a:pt x="2031" y="1905"/>
                </a:lnTo>
                <a:lnTo>
                  <a:pt x="2056" y="1864"/>
                </a:lnTo>
                <a:lnTo>
                  <a:pt x="2073" y="1830"/>
                </a:lnTo>
                <a:lnTo>
                  <a:pt x="2098" y="1797"/>
                </a:lnTo>
                <a:lnTo>
                  <a:pt x="2114" y="1755"/>
                </a:lnTo>
                <a:lnTo>
                  <a:pt x="2139" y="1722"/>
                </a:lnTo>
                <a:lnTo>
                  <a:pt x="2156" y="1688"/>
                </a:lnTo>
                <a:lnTo>
                  <a:pt x="2173" y="1646"/>
                </a:lnTo>
                <a:lnTo>
                  <a:pt x="2189" y="1613"/>
                </a:lnTo>
                <a:lnTo>
                  <a:pt x="2189" y="1613"/>
                </a:lnTo>
                <a:lnTo>
                  <a:pt x="2206" y="1580"/>
                </a:lnTo>
                <a:lnTo>
                  <a:pt x="2223" y="1538"/>
                </a:lnTo>
                <a:lnTo>
                  <a:pt x="2223" y="1538"/>
                </a:lnTo>
                <a:lnTo>
                  <a:pt x="2231" y="1521"/>
                </a:lnTo>
                <a:lnTo>
                  <a:pt x="2240" y="1504"/>
                </a:lnTo>
                <a:lnTo>
                  <a:pt x="2240" y="1504"/>
                </a:lnTo>
                <a:lnTo>
                  <a:pt x="2248" y="1488"/>
                </a:lnTo>
                <a:lnTo>
                  <a:pt x="2256" y="1463"/>
                </a:lnTo>
                <a:lnTo>
                  <a:pt x="2265" y="1446"/>
                </a:lnTo>
                <a:lnTo>
                  <a:pt x="2273" y="1421"/>
                </a:lnTo>
                <a:lnTo>
                  <a:pt x="2281" y="1396"/>
                </a:lnTo>
                <a:lnTo>
                  <a:pt x="2281" y="1379"/>
                </a:lnTo>
                <a:lnTo>
                  <a:pt x="2290" y="1354"/>
                </a:lnTo>
                <a:lnTo>
                  <a:pt x="2298" y="1329"/>
                </a:lnTo>
                <a:lnTo>
                  <a:pt x="2306" y="1296"/>
                </a:lnTo>
                <a:lnTo>
                  <a:pt x="2315" y="1271"/>
                </a:lnTo>
                <a:lnTo>
                  <a:pt x="2315" y="1246"/>
                </a:lnTo>
                <a:lnTo>
                  <a:pt x="2323" y="1220"/>
                </a:lnTo>
                <a:lnTo>
                  <a:pt x="2331" y="1187"/>
                </a:lnTo>
                <a:lnTo>
                  <a:pt x="2331" y="1162"/>
                </a:lnTo>
                <a:lnTo>
                  <a:pt x="2331" y="1145"/>
                </a:lnTo>
                <a:lnTo>
                  <a:pt x="2331" y="1129"/>
                </a:lnTo>
                <a:lnTo>
                  <a:pt x="2340" y="1103"/>
                </a:lnTo>
                <a:lnTo>
                  <a:pt x="2340" y="1070"/>
                </a:lnTo>
                <a:lnTo>
                  <a:pt x="2340" y="1045"/>
                </a:lnTo>
                <a:lnTo>
                  <a:pt x="2340" y="1012"/>
                </a:lnTo>
                <a:lnTo>
                  <a:pt x="2340" y="987"/>
                </a:lnTo>
                <a:lnTo>
                  <a:pt x="2340" y="953"/>
                </a:lnTo>
                <a:lnTo>
                  <a:pt x="2340" y="928"/>
                </a:lnTo>
                <a:lnTo>
                  <a:pt x="2340" y="895"/>
                </a:lnTo>
                <a:lnTo>
                  <a:pt x="2340" y="861"/>
                </a:lnTo>
                <a:lnTo>
                  <a:pt x="2340" y="694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9" name="Google Shape;899;p34"/>
          <p:cNvSpPr/>
          <p:nvPr/>
        </p:nvSpPr>
        <p:spPr>
          <a:xfrm>
            <a:off x="8118311" y="6198157"/>
            <a:ext cx="153376" cy="97865"/>
          </a:xfrm>
          <a:custGeom>
            <a:avLst/>
            <a:gdLst/>
            <a:ahLst/>
            <a:cxnLst/>
            <a:rect l="l" t="t" r="r" b="b"/>
            <a:pathLst>
              <a:path w="2332" h="1488" extrusionOk="0">
                <a:moveTo>
                  <a:pt x="535" y="602"/>
                </a:moveTo>
                <a:lnTo>
                  <a:pt x="535" y="602"/>
                </a:lnTo>
                <a:lnTo>
                  <a:pt x="518" y="619"/>
                </a:lnTo>
                <a:lnTo>
                  <a:pt x="510" y="627"/>
                </a:lnTo>
                <a:lnTo>
                  <a:pt x="510" y="627"/>
                </a:lnTo>
                <a:lnTo>
                  <a:pt x="502" y="635"/>
                </a:lnTo>
                <a:lnTo>
                  <a:pt x="485" y="652"/>
                </a:lnTo>
                <a:lnTo>
                  <a:pt x="485" y="652"/>
                </a:lnTo>
                <a:lnTo>
                  <a:pt x="477" y="660"/>
                </a:lnTo>
                <a:lnTo>
                  <a:pt x="468" y="669"/>
                </a:lnTo>
                <a:lnTo>
                  <a:pt x="468" y="669"/>
                </a:lnTo>
                <a:lnTo>
                  <a:pt x="460" y="677"/>
                </a:lnTo>
                <a:lnTo>
                  <a:pt x="451" y="694"/>
                </a:lnTo>
                <a:lnTo>
                  <a:pt x="451" y="694"/>
                </a:lnTo>
                <a:lnTo>
                  <a:pt x="443" y="702"/>
                </a:lnTo>
                <a:lnTo>
                  <a:pt x="443" y="702"/>
                </a:lnTo>
                <a:lnTo>
                  <a:pt x="426" y="711"/>
                </a:lnTo>
                <a:lnTo>
                  <a:pt x="426" y="711"/>
                </a:lnTo>
                <a:lnTo>
                  <a:pt x="418" y="727"/>
                </a:lnTo>
                <a:lnTo>
                  <a:pt x="418" y="727"/>
                </a:lnTo>
                <a:lnTo>
                  <a:pt x="410" y="736"/>
                </a:lnTo>
                <a:lnTo>
                  <a:pt x="410" y="736"/>
                </a:lnTo>
                <a:lnTo>
                  <a:pt x="410" y="744"/>
                </a:lnTo>
                <a:lnTo>
                  <a:pt x="410" y="744"/>
                </a:lnTo>
                <a:lnTo>
                  <a:pt x="401" y="752"/>
                </a:lnTo>
                <a:lnTo>
                  <a:pt x="401" y="752"/>
                </a:lnTo>
                <a:lnTo>
                  <a:pt x="393" y="761"/>
                </a:lnTo>
                <a:lnTo>
                  <a:pt x="393" y="752"/>
                </a:lnTo>
                <a:lnTo>
                  <a:pt x="385" y="769"/>
                </a:lnTo>
                <a:lnTo>
                  <a:pt x="385" y="761"/>
                </a:lnTo>
                <a:lnTo>
                  <a:pt x="385" y="769"/>
                </a:lnTo>
                <a:lnTo>
                  <a:pt x="385" y="769"/>
                </a:lnTo>
                <a:lnTo>
                  <a:pt x="385" y="777"/>
                </a:lnTo>
                <a:lnTo>
                  <a:pt x="385" y="769"/>
                </a:lnTo>
                <a:lnTo>
                  <a:pt x="385" y="777"/>
                </a:lnTo>
                <a:lnTo>
                  <a:pt x="385" y="769"/>
                </a:lnTo>
                <a:lnTo>
                  <a:pt x="385" y="786"/>
                </a:lnTo>
                <a:lnTo>
                  <a:pt x="385" y="777"/>
                </a:lnTo>
                <a:lnTo>
                  <a:pt x="385" y="786"/>
                </a:lnTo>
                <a:lnTo>
                  <a:pt x="385" y="777"/>
                </a:lnTo>
                <a:lnTo>
                  <a:pt x="385" y="786"/>
                </a:lnTo>
                <a:lnTo>
                  <a:pt x="385" y="777"/>
                </a:lnTo>
                <a:lnTo>
                  <a:pt x="385" y="794"/>
                </a:lnTo>
                <a:lnTo>
                  <a:pt x="385" y="786"/>
                </a:lnTo>
                <a:lnTo>
                  <a:pt x="385" y="794"/>
                </a:lnTo>
                <a:lnTo>
                  <a:pt x="385" y="786"/>
                </a:lnTo>
                <a:lnTo>
                  <a:pt x="385" y="794"/>
                </a:lnTo>
                <a:lnTo>
                  <a:pt x="385" y="786"/>
                </a:lnTo>
                <a:lnTo>
                  <a:pt x="385" y="786"/>
                </a:lnTo>
                <a:lnTo>
                  <a:pt x="385" y="786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85" y="794"/>
                </a:lnTo>
                <a:lnTo>
                  <a:pt x="393" y="802"/>
                </a:lnTo>
                <a:lnTo>
                  <a:pt x="410" y="811"/>
                </a:lnTo>
                <a:lnTo>
                  <a:pt x="426" y="827"/>
                </a:lnTo>
                <a:lnTo>
                  <a:pt x="435" y="836"/>
                </a:lnTo>
                <a:lnTo>
                  <a:pt x="451" y="844"/>
                </a:lnTo>
                <a:lnTo>
                  <a:pt x="468" y="853"/>
                </a:lnTo>
                <a:lnTo>
                  <a:pt x="493" y="869"/>
                </a:lnTo>
                <a:lnTo>
                  <a:pt x="510" y="878"/>
                </a:lnTo>
                <a:lnTo>
                  <a:pt x="535" y="886"/>
                </a:lnTo>
                <a:lnTo>
                  <a:pt x="560" y="894"/>
                </a:lnTo>
                <a:lnTo>
                  <a:pt x="560" y="894"/>
                </a:lnTo>
                <a:lnTo>
                  <a:pt x="585" y="911"/>
                </a:lnTo>
                <a:lnTo>
                  <a:pt x="610" y="919"/>
                </a:lnTo>
                <a:lnTo>
                  <a:pt x="635" y="928"/>
                </a:lnTo>
                <a:lnTo>
                  <a:pt x="635" y="928"/>
                </a:lnTo>
                <a:lnTo>
                  <a:pt x="669" y="936"/>
                </a:lnTo>
                <a:lnTo>
                  <a:pt x="694" y="944"/>
                </a:lnTo>
                <a:lnTo>
                  <a:pt x="719" y="953"/>
                </a:lnTo>
                <a:lnTo>
                  <a:pt x="752" y="961"/>
                </a:lnTo>
                <a:lnTo>
                  <a:pt x="786" y="970"/>
                </a:lnTo>
                <a:lnTo>
                  <a:pt x="811" y="978"/>
                </a:lnTo>
                <a:lnTo>
                  <a:pt x="844" y="986"/>
                </a:lnTo>
                <a:lnTo>
                  <a:pt x="878" y="995"/>
                </a:lnTo>
                <a:lnTo>
                  <a:pt x="911" y="1003"/>
                </a:lnTo>
                <a:lnTo>
                  <a:pt x="944" y="1011"/>
                </a:lnTo>
                <a:lnTo>
                  <a:pt x="978" y="1011"/>
                </a:lnTo>
                <a:lnTo>
                  <a:pt x="1011" y="1020"/>
                </a:lnTo>
                <a:lnTo>
                  <a:pt x="1045" y="1020"/>
                </a:lnTo>
                <a:lnTo>
                  <a:pt x="1078" y="1020"/>
                </a:lnTo>
                <a:lnTo>
                  <a:pt x="1120" y="1020"/>
                </a:lnTo>
                <a:lnTo>
                  <a:pt x="1153" y="1020"/>
                </a:lnTo>
                <a:lnTo>
                  <a:pt x="1187" y="1020"/>
                </a:lnTo>
                <a:lnTo>
                  <a:pt x="1228" y="1020"/>
                </a:lnTo>
                <a:lnTo>
                  <a:pt x="1287" y="1020"/>
                </a:lnTo>
                <a:lnTo>
                  <a:pt x="1387" y="1028"/>
                </a:lnTo>
                <a:lnTo>
                  <a:pt x="1487" y="1036"/>
                </a:lnTo>
                <a:lnTo>
                  <a:pt x="1596" y="1045"/>
                </a:lnTo>
                <a:lnTo>
                  <a:pt x="1796" y="1053"/>
                </a:lnTo>
                <a:lnTo>
                  <a:pt x="1897" y="1061"/>
                </a:lnTo>
                <a:lnTo>
                  <a:pt x="2005" y="1070"/>
                </a:lnTo>
                <a:lnTo>
                  <a:pt x="2189" y="1270"/>
                </a:lnTo>
                <a:lnTo>
                  <a:pt x="2055" y="1487"/>
                </a:lnTo>
                <a:lnTo>
                  <a:pt x="1237" y="1487"/>
                </a:lnTo>
                <a:lnTo>
                  <a:pt x="1195" y="1487"/>
                </a:lnTo>
                <a:lnTo>
                  <a:pt x="1153" y="1487"/>
                </a:lnTo>
                <a:lnTo>
                  <a:pt x="1111" y="1487"/>
                </a:lnTo>
                <a:lnTo>
                  <a:pt x="1070" y="1487"/>
                </a:lnTo>
                <a:lnTo>
                  <a:pt x="1028" y="1487"/>
                </a:lnTo>
                <a:lnTo>
                  <a:pt x="986" y="1479"/>
                </a:lnTo>
                <a:lnTo>
                  <a:pt x="944" y="1471"/>
                </a:lnTo>
                <a:lnTo>
                  <a:pt x="911" y="1471"/>
                </a:lnTo>
                <a:lnTo>
                  <a:pt x="869" y="1462"/>
                </a:lnTo>
                <a:lnTo>
                  <a:pt x="827" y="1454"/>
                </a:lnTo>
                <a:lnTo>
                  <a:pt x="786" y="1446"/>
                </a:lnTo>
                <a:lnTo>
                  <a:pt x="752" y="1437"/>
                </a:lnTo>
                <a:lnTo>
                  <a:pt x="710" y="1429"/>
                </a:lnTo>
                <a:lnTo>
                  <a:pt x="677" y="1412"/>
                </a:lnTo>
                <a:lnTo>
                  <a:pt x="635" y="1404"/>
                </a:lnTo>
                <a:lnTo>
                  <a:pt x="602" y="1396"/>
                </a:lnTo>
                <a:lnTo>
                  <a:pt x="560" y="1387"/>
                </a:lnTo>
                <a:lnTo>
                  <a:pt x="560" y="1387"/>
                </a:lnTo>
                <a:lnTo>
                  <a:pt x="535" y="1371"/>
                </a:lnTo>
                <a:lnTo>
                  <a:pt x="502" y="1354"/>
                </a:lnTo>
                <a:lnTo>
                  <a:pt x="468" y="1345"/>
                </a:lnTo>
                <a:lnTo>
                  <a:pt x="435" y="1329"/>
                </a:lnTo>
                <a:lnTo>
                  <a:pt x="401" y="1312"/>
                </a:lnTo>
                <a:lnTo>
                  <a:pt x="368" y="1295"/>
                </a:lnTo>
                <a:lnTo>
                  <a:pt x="335" y="1279"/>
                </a:lnTo>
                <a:lnTo>
                  <a:pt x="309" y="1262"/>
                </a:lnTo>
                <a:lnTo>
                  <a:pt x="276" y="1245"/>
                </a:lnTo>
                <a:lnTo>
                  <a:pt x="251" y="1220"/>
                </a:lnTo>
                <a:lnTo>
                  <a:pt x="218" y="1203"/>
                </a:lnTo>
                <a:lnTo>
                  <a:pt x="192" y="1178"/>
                </a:lnTo>
                <a:lnTo>
                  <a:pt x="167" y="1153"/>
                </a:lnTo>
                <a:lnTo>
                  <a:pt x="151" y="1145"/>
                </a:lnTo>
                <a:lnTo>
                  <a:pt x="142" y="1128"/>
                </a:lnTo>
                <a:lnTo>
                  <a:pt x="126" y="1120"/>
                </a:lnTo>
                <a:lnTo>
                  <a:pt x="117" y="1103"/>
                </a:lnTo>
                <a:lnTo>
                  <a:pt x="109" y="1095"/>
                </a:lnTo>
                <a:lnTo>
                  <a:pt x="92" y="1078"/>
                </a:lnTo>
                <a:lnTo>
                  <a:pt x="84" y="1070"/>
                </a:lnTo>
                <a:lnTo>
                  <a:pt x="76" y="1053"/>
                </a:lnTo>
                <a:lnTo>
                  <a:pt x="67" y="1036"/>
                </a:lnTo>
                <a:lnTo>
                  <a:pt x="59" y="1020"/>
                </a:lnTo>
                <a:lnTo>
                  <a:pt x="42" y="1003"/>
                </a:lnTo>
                <a:lnTo>
                  <a:pt x="34" y="986"/>
                </a:lnTo>
                <a:lnTo>
                  <a:pt x="25" y="970"/>
                </a:lnTo>
                <a:lnTo>
                  <a:pt x="25" y="953"/>
                </a:lnTo>
                <a:lnTo>
                  <a:pt x="17" y="936"/>
                </a:lnTo>
                <a:lnTo>
                  <a:pt x="9" y="919"/>
                </a:lnTo>
                <a:lnTo>
                  <a:pt x="0" y="903"/>
                </a:lnTo>
                <a:lnTo>
                  <a:pt x="0" y="886"/>
                </a:lnTo>
                <a:lnTo>
                  <a:pt x="0" y="861"/>
                </a:lnTo>
                <a:lnTo>
                  <a:pt x="0" y="844"/>
                </a:lnTo>
                <a:lnTo>
                  <a:pt x="0" y="827"/>
                </a:lnTo>
                <a:lnTo>
                  <a:pt x="0" y="761"/>
                </a:lnTo>
                <a:lnTo>
                  <a:pt x="0" y="744"/>
                </a:lnTo>
                <a:lnTo>
                  <a:pt x="0" y="727"/>
                </a:lnTo>
                <a:lnTo>
                  <a:pt x="0" y="702"/>
                </a:lnTo>
                <a:lnTo>
                  <a:pt x="0" y="685"/>
                </a:lnTo>
                <a:lnTo>
                  <a:pt x="9" y="669"/>
                </a:lnTo>
                <a:lnTo>
                  <a:pt x="17" y="644"/>
                </a:lnTo>
                <a:lnTo>
                  <a:pt x="25" y="627"/>
                </a:lnTo>
                <a:lnTo>
                  <a:pt x="34" y="610"/>
                </a:lnTo>
                <a:lnTo>
                  <a:pt x="42" y="594"/>
                </a:lnTo>
                <a:lnTo>
                  <a:pt x="50" y="577"/>
                </a:lnTo>
                <a:lnTo>
                  <a:pt x="59" y="560"/>
                </a:lnTo>
                <a:lnTo>
                  <a:pt x="67" y="543"/>
                </a:lnTo>
                <a:lnTo>
                  <a:pt x="76" y="527"/>
                </a:lnTo>
                <a:lnTo>
                  <a:pt x="92" y="510"/>
                </a:lnTo>
                <a:lnTo>
                  <a:pt x="101" y="493"/>
                </a:lnTo>
                <a:lnTo>
                  <a:pt x="117" y="477"/>
                </a:lnTo>
                <a:lnTo>
                  <a:pt x="126" y="468"/>
                </a:lnTo>
                <a:lnTo>
                  <a:pt x="142" y="452"/>
                </a:lnTo>
                <a:lnTo>
                  <a:pt x="151" y="435"/>
                </a:lnTo>
                <a:lnTo>
                  <a:pt x="167" y="418"/>
                </a:lnTo>
                <a:lnTo>
                  <a:pt x="184" y="410"/>
                </a:lnTo>
                <a:lnTo>
                  <a:pt x="184" y="410"/>
                </a:lnTo>
                <a:lnTo>
                  <a:pt x="201" y="393"/>
                </a:lnTo>
                <a:lnTo>
                  <a:pt x="218" y="376"/>
                </a:lnTo>
                <a:lnTo>
                  <a:pt x="234" y="368"/>
                </a:lnTo>
                <a:lnTo>
                  <a:pt x="251" y="351"/>
                </a:lnTo>
                <a:lnTo>
                  <a:pt x="268" y="343"/>
                </a:lnTo>
                <a:lnTo>
                  <a:pt x="284" y="326"/>
                </a:lnTo>
                <a:lnTo>
                  <a:pt x="301" y="318"/>
                </a:lnTo>
                <a:lnTo>
                  <a:pt x="318" y="301"/>
                </a:lnTo>
                <a:lnTo>
                  <a:pt x="335" y="293"/>
                </a:lnTo>
                <a:lnTo>
                  <a:pt x="360" y="276"/>
                </a:lnTo>
                <a:lnTo>
                  <a:pt x="376" y="268"/>
                </a:lnTo>
                <a:lnTo>
                  <a:pt x="401" y="251"/>
                </a:lnTo>
                <a:lnTo>
                  <a:pt x="418" y="243"/>
                </a:lnTo>
                <a:lnTo>
                  <a:pt x="443" y="226"/>
                </a:lnTo>
                <a:lnTo>
                  <a:pt x="468" y="218"/>
                </a:lnTo>
                <a:lnTo>
                  <a:pt x="485" y="201"/>
                </a:lnTo>
                <a:lnTo>
                  <a:pt x="485" y="201"/>
                </a:lnTo>
                <a:lnTo>
                  <a:pt x="510" y="193"/>
                </a:lnTo>
                <a:lnTo>
                  <a:pt x="560" y="176"/>
                </a:lnTo>
                <a:lnTo>
                  <a:pt x="610" y="126"/>
                </a:lnTo>
                <a:lnTo>
                  <a:pt x="669" y="101"/>
                </a:lnTo>
                <a:lnTo>
                  <a:pt x="694" y="92"/>
                </a:lnTo>
                <a:lnTo>
                  <a:pt x="719" y="84"/>
                </a:lnTo>
                <a:lnTo>
                  <a:pt x="744" y="76"/>
                </a:lnTo>
                <a:lnTo>
                  <a:pt x="769" y="67"/>
                </a:lnTo>
                <a:lnTo>
                  <a:pt x="794" y="59"/>
                </a:lnTo>
                <a:lnTo>
                  <a:pt x="827" y="51"/>
                </a:lnTo>
                <a:lnTo>
                  <a:pt x="852" y="42"/>
                </a:lnTo>
                <a:lnTo>
                  <a:pt x="878" y="34"/>
                </a:lnTo>
                <a:lnTo>
                  <a:pt x="903" y="26"/>
                </a:lnTo>
                <a:lnTo>
                  <a:pt x="928" y="26"/>
                </a:lnTo>
                <a:lnTo>
                  <a:pt x="953" y="17"/>
                </a:lnTo>
                <a:lnTo>
                  <a:pt x="978" y="9"/>
                </a:lnTo>
                <a:lnTo>
                  <a:pt x="1003" y="0"/>
                </a:lnTo>
                <a:lnTo>
                  <a:pt x="1028" y="0"/>
                </a:lnTo>
                <a:lnTo>
                  <a:pt x="1053" y="0"/>
                </a:lnTo>
                <a:lnTo>
                  <a:pt x="1078" y="0"/>
                </a:lnTo>
                <a:lnTo>
                  <a:pt x="1111" y="0"/>
                </a:lnTo>
                <a:lnTo>
                  <a:pt x="1136" y="0"/>
                </a:lnTo>
                <a:lnTo>
                  <a:pt x="1153" y="0"/>
                </a:lnTo>
                <a:lnTo>
                  <a:pt x="1162" y="0"/>
                </a:lnTo>
                <a:lnTo>
                  <a:pt x="1187" y="0"/>
                </a:lnTo>
                <a:lnTo>
                  <a:pt x="1212" y="0"/>
                </a:lnTo>
                <a:lnTo>
                  <a:pt x="1237" y="0"/>
                </a:lnTo>
                <a:lnTo>
                  <a:pt x="1287" y="0"/>
                </a:lnTo>
                <a:lnTo>
                  <a:pt x="1337" y="0"/>
                </a:lnTo>
                <a:lnTo>
                  <a:pt x="1537" y="0"/>
                </a:lnTo>
                <a:lnTo>
                  <a:pt x="1588" y="0"/>
                </a:lnTo>
                <a:lnTo>
                  <a:pt x="1638" y="0"/>
                </a:lnTo>
                <a:lnTo>
                  <a:pt x="1688" y="0"/>
                </a:lnTo>
                <a:lnTo>
                  <a:pt x="1738" y="0"/>
                </a:lnTo>
                <a:lnTo>
                  <a:pt x="1788" y="0"/>
                </a:lnTo>
                <a:lnTo>
                  <a:pt x="1830" y="9"/>
                </a:lnTo>
                <a:lnTo>
                  <a:pt x="1880" y="17"/>
                </a:lnTo>
                <a:lnTo>
                  <a:pt x="1930" y="26"/>
                </a:lnTo>
                <a:lnTo>
                  <a:pt x="1980" y="34"/>
                </a:lnTo>
                <a:lnTo>
                  <a:pt x="2030" y="42"/>
                </a:lnTo>
                <a:lnTo>
                  <a:pt x="2081" y="51"/>
                </a:lnTo>
                <a:lnTo>
                  <a:pt x="2131" y="59"/>
                </a:lnTo>
                <a:lnTo>
                  <a:pt x="2181" y="67"/>
                </a:lnTo>
                <a:lnTo>
                  <a:pt x="2231" y="84"/>
                </a:lnTo>
                <a:lnTo>
                  <a:pt x="2256" y="84"/>
                </a:lnTo>
                <a:lnTo>
                  <a:pt x="2273" y="84"/>
                </a:lnTo>
                <a:lnTo>
                  <a:pt x="2331" y="159"/>
                </a:lnTo>
                <a:lnTo>
                  <a:pt x="2256" y="218"/>
                </a:lnTo>
                <a:lnTo>
                  <a:pt x="2239" y="218"/>
                </a:lnTo>
                <a:lnTo>
                  <a:pt x="2206" y="218"/>
                </a:lnTo>
                <a:lnTo>
                  <a:pt x="2156" y="218"/>
                </a:lnTo>
                <a:lnTo>
                  <a:pt x="2106" y="218"/>
                </a:lnTo>
                <a:lnTo>
                  <a:pt x="2064" y="218"/>
                </a:lnTo>
                <a:lnTo>
                  <a:pt x="2014" y="218"/>
                </a:lnTo>
                <a:lnTo>
                  <a:pt x="1964" y="218"/>
                </a:lnTo>
                <a:lnTo>
                  <a:pt x="1913" y="218"/>
                </a:lnTo>
                <a:lnTo>
                  <a:pt x="1680" y="218"/>
                </a:lnTo>
                <a:lnTo>
                  <a:pt x="1629" y="218"/>
                </a:lnTo>
                <a:lnTo>
                  <a:pt x="1588" y="218"/>
                </a:lnTo>
                <a:lnTo>
                  <a:pt x="1537" y="218"/>
                </a:lnTo>
                <a:lnTo>
                  <a:pt x="1496" y="226"/>
                </a:lnTo>
                <a:lnTo>
                  <a:pt x="1454" y="226"/>
                </a:lnTo>
                <a:lnTo>
                  <a:pt x="1404" y="234"/>
                </a:lnTo>
                <a:lnTo>
                  <a:pt x="1362" y="243"/>
                </a:lnTo>
                <a:lnTo>
                  <a:pt x="1320" y="251"/>
                </a:lnTo>
                <a:lnTo>
                  <a:pt x="1279" y="268"/>
                </a:lnTo>
                <a:lnTo>
                  <a:pt x="1253" y="268"/>
                </a:lnTo>
                <a:lnTo>
                  <a:pt x="1228" y="276"/>
                </a:lnTo>
                <a:lnTo>
                  <a:pt x="1212" y="284"/>
                </a:lnTo>
                <a:lnTo>
                  <a:pt x="1212" y="284"/>
                </a:lnTo>
                <a:lnTo>
                  <a:pt x="1195" y="284"/>
                </a:lnTo>
                <a:lnTo>
                  <a:pt x="1170" y="284"/>
                </a:lnTo>
                <a:lnTo>
                  <a:pt x="1153" y="293"/>
                </a:lnTo>
                <a:lnTo>
                  <a:pt x="1128" y="301"/>
                </a:lnTo>
                <a:lnTo>
                  <a:pt x="1111" y="310"/>
                </a:lnTo>
                <a:lnTo>
                  <a:pt x="1086" y="318"/>
                </a:lnTo>
                <a:lnTo>
                  <a:pt x="1070" y="326"/>
                </a:lnTo>
                <a:lnTo>
                  <a:pt x="1045" y="335"/>
                </a:lnTo>
                <a:lnTo>
                  <a:pt x="1028" y="343"/>
                </a:lnTo>
                <a:lnTo>
                  <a:pt x="1003" y="351"/>
                </a:lnTo>
                <a:lnTo>
                  <a:pt x="986" y="360"/>
                </a:lnTo>
                <a:lnTo>
                  <a:pt x="961" y="368"/>
                </a:lnTo>
                <a:lnTo>
                  <a:pt x="944" y="376"/>
                </a:lnTo>
                <a:lnTo>
                  <a:pt x="919" y="385"/>
                </a:lnTo>
                <a:lnTo>
                  <a:pt x="903" y="393"/>
                </a:lnTo>
                <a:lnTo>
                  <a:pt x="878" y="401"/>
                </a:lnTo>
                <a:lnTo>
                  <a:pt x="861" y="418"/>
                </a:lnTo>
                <a:lnTo>
                  <a:pt x="836" y="426"/>
                </a:lnTo>
                <a:lnTo>
                  <a:pt x="819" y="435"/>
                </a:lnTo>
                <a:lnTo>
                  <a:pt x="769" y="468"/>
                </a:lnTo>
                <a:lnTo>
                  <a:pt x="727" y="493"/>
                </a:lnTo>
                <a:lnTo>
                  <a:pt x="694" y="518"/>
                </a:lnTo>
                <a:lnTo>
                  <a:pt x="677" y="527"/>
                </a:lnTo>
                <a:lnTo>
                  <a:pt x="677" y="527"/>
                </a:lnTo>
                <a:lnTo>
                  <a:pt x="660" y="535"/>
                </a:lnTo>
                <a:lnTo>
                  <a:pt x="644" y="552"/>
                </a:lnTo>
                <a:lnTo>
                  <a:pt x="627" y="560"/>
                </a:lnTo>
                <a:lnTo>
                  <a:pt x="610" y="569"/>
                </a:lnTo>
                <a:lnTo>
                  <a:pt x="593" y="585"/>
                </a:lnTo>
                <a:lnTo>
                  <a:pt x="585" y="594"/>
                </a:lnTo>
                <a:lnTo>
                  <a:pt x="568" y="602"/>
                </a:lnTo>
                <a:lnTo>
                  <a:pt x="568" y="602"/>
                </a:lnTo>
                <a:lnTo>
                  <a:pt x="552" y="619"/>
                </a:lnTo>
                <a:close/>
                <a:moveTo>
                  <a:pt x="426" y="761"/>
                </a:moveTo>
                <a:lnTo>
                  <a:pt x="426" y="752"/>
                </a:lnTo>
                <a:lnTo>
                  <a:pt x="426" y="752"/>
                </a:ln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0" name="Google Shape;900;p34"/>
          <p:cNvSpPr/>
          <p:nvPr/>
        </p:nvSpPr>
        <p:spPr>
          <a:xfrm>
            <a:off x="8253993" y="5803076"/>
            <a:ext cx="456115" cy="315499"/>
          </a:xfrm>
          <a:custGeom>
            <a:avLst/>
            <a:gdLst/>
            <a:ahLst/>
            <a:cxnLst/>
            <a:rect l="l" t="t" r="r" b="b"/>
            <a:pathLst>
              <a:path w="6935" h="4797" extrusionOk="0">
                <a:moveTo>
                  <a:pt x="2332" y="4771"/>
                </a:moveTo>
                <a:cubicBezTo>
                  <a:pt x="6935" y="4562"/>
                  <a:pt x="6926" y="569"/>
                  <a:pt x="6717" y="477"/>
                </a:cubicBezTo>
                <a:cubicBezTo>
                  <a:pt x="6007" y="160"/>
                  <a:pt x="5331" y="1"/>
                  <a:pt x="4570" y="68"/>
                </a:cubicBezTo>
                <a:cubicBezTo>
                  <a:pt x="2507" y="260"/>
                  <a:pt x="569" y="2415"/>
                  <a:pt x="34" y="4345"/>
                </a:cubicBezTo>
                <a:cubicBezTo>
                  <a:pt x="1" y="4454"/>
                  <a:pt x="427" y="4487"/>
                  <a:pt x="485" y="4495"/>
                </a:cubicBezTo>
                <a:cubicBezTo>
                  <a:pt x="1095" y="4579"/>
                  <a:pt x="1722" y="4796"/>
                  <a:pt x="2332" y="477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1" name="Google Shape;901;p34"/>
          <p:cNvSpPr/>
          <p:nvPr/>
        </p:nvSpPr>
        <p:spPr>
          <a:xfrm>
            <a:off x="8210586" y="5444893"/>
            <a:ext cx="443487" cy="434081"/>
          </a:xfrm>
          <a:custGeom>
            <a:avLst/>
            <a:gdLst/>
            <a:ahLst/>
            <a:cxnLst/>
            <a:rect l="l" t="t" r="r" b="b"/>
            <a:pathLst>
              <a:path w="6743" h="6600" extrusionOk="0">
                <a:moveTo>
                  <a:pt x="853" y="2665"/>
                </a:moveTo>
                <a:cubicBezTo>
                  <a:pt x="3242" y="6600"/>
                  <a:pt x="6743" y="4678"/>
                  <a:pt x="6726" y="4453"/>
                </a:cubicBezTo>
                <a:cubicBezTo>
                  <a:pt x="6667" y="3684"/>
                  <a:pt x="6484" y="3008"/>
                  <a:pt x="6049" y="2373"/>
                </a:cubicBezTo>
                <a:cubicBezTo>
                  <a:pt x="4888" y="660"/>
                  <a:pt x="2064" y="0"/>
                  <a:pt x="118" y="451"/>
                </a:cubicBezTo>
                <a:cubicBezTo>
                  <a:pt x="1" y="476"/>
                  <a:pt x="176" y="869"/>
                  <a:pt x="201" y="919"/>
                </a:cubicBezTo>
                <a:cubicBezTo>
                  <a:pt x="419" y="1495"/>
                  <a:pt x="535" y="2147"/>
                  <a:pt x="853" y="2665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2" name="Google Shape;902;p34"/>
          <p:cNvSpPr/>
          <p:nvPr/>
        </p:nvSpPr>
        <p:spPr>
          <a:xfrm>
            <a:off x="9527104" y="4598169"/>
            <a:ext cx="394555" cy="521491"/>
          </a:xfrm>
          <a:custGeom>
            <a:avLst/>
            <a:gdLst/>
            <a:ahLst/>
            <a:cxnLst/>
            <a:rect l="l" t="t" r="r" b="b"/>
            <a:pathLst>
              <a:path w="5999" h="7929" extrusionOk="0">
                <a:moveTo>
                  <a:pt x="2297" y="1797"/>
                </a:moveTo>
                <a:cubicBezTo>
                  <a:pt x="0" y="5781"/>
                  <a:pt x="3367" y="7928"/>
                  <a:pt x="3559" y="7803"/>
                </a:cubicBezTo>
                <a:cubicBezTo>
                  <a:pt x="4202" y="7377"/>
                  <a:pt x="4703" y="6893"/>
                  <a:pt x="5046" y="6216"/>
                </a:cubicBezTo>
                <a:cubicBezTo>
                  <a:pt x="5998" y="4370"/>
                  <a:pt x="5221" y="1579"/>
                  <a:pt x="3885" y="84"/>
                </a:cubicBezTo>
                <a:cubicBezTo>
                  <a:pt x="3810" y="0"/>
                  <a:pt x="3551" y="343"/>
                  <a:pt x="3509" y="385"/>
                </a:cubicBezTo>
                <a:cubicBezTo>
                  <a:pt x="3108" y="853"/>
                  <a:pt x="2598" y="1270"/>
                  <a:pt x="2297" y="1797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3" name="Google Shape;903;p34"/>
          <p:cNvSpPr/>
          <p:nvPr/>
        </p:nvSpPr>
        <p:spPr>
          <a:xfrm>
            <a:off x="9946848" y="5111373"/>
            <a:ext cx="522608" cy="390673"/>
          </a:xfrm>
          <a:custGeom>
            <a:avLst/>
            <a:gdLst/>
            <a:ahLst/>
            <a:cxnLst/>
            <a:rect l="l" t="t" r="r" b="b"/>
            <a:pathLst>
              <a:path w="7946" h="5940" extrusionOk="0">
                <a:moveTo>
                  <a:pt x="6082" y="2130"/>
                </a:moveTo>
                <a:cubicBezTo>
                  <a:pt x="1997" y="0"/>
                  <a:pt x="1" y="3467"/>
                  <a:pt x="134" y="3651"/>
                </a:cubicBezTo>
                <a:cubicBezTo>
                  <a:pt x="585" y="4277"/>
                  <a:pt x="1095" y="4754"/>
                  <a:pt x="1788" y="5079"/>
                </a:cubicBezTo>
                <a:cubicBezTo>
                  <a:pt x="3668" y="5940"/>
                  <a:pt x="6425" y="5038"/>
                  <a:pt x="7853" y="3643"/>
                </a:cubicBezTo>
                <a:cubicBezTo>
                  <a:pt x="7945" y="3559"/>
                  <a:pt x="7586" y="3317"/>
                  <a:pt x="7544" y="3283"/>
                </a:cubicBezTo>
                <a:cubicBezTo>
                  <a:pt x="7060" y="2899"/>
                  <a:pt x="6625" y="2406"/>
                  <a:pt x="6082" y="2130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4" name="Google Shape;904;p34"/>
          <p:cNvSpPr/>
          <p:nvPr/>
        </p:nvSpPr>
        <p:spPr>
          <a:xfrm>
            <a:off x="10322657" y="6092662"/>
            <a:ext cx="461640" cy="310500"/>
          </a:xfrm>
          <a:custGeom>
            <a:avLst/>
            <a:gdLst/>
            <a:ahLst/>
            <a:cxnLst/>
            <a:rect l="l" t="t" r="r" b="b"/>
            <a:pathLst>
              <a:path w="7019" h="4721" extrusionOk="0">
                <a:moveTo>
                  <a:pt x="2315" y="4704"/>
                </a:moveTo>
                <a:cubicBezTo>
                  <a:pt x="6926" y="4612"/>
                  <a:pt x="7018" y="610"/>
                  <a:pt x="6809" y="510"/>
                </a:cubicBezTo>
                <a:cubicBezTo>
                  <a:pt x="6108" y="184"/>
                  <a:pt x="5439" y="0"/>
                  <a:pt x="4671" y="59"/>
                </a:cubicBezTo>
                <a:cubicBezTo>
                  <a:pt x="2607" y="201"/>
                  <a:pt x="619" y="2315"/>
                  <a:pt x="34" y="4228"/>
                </a:cubicBezTo>
                <a:cubicBezTo>
                  <a:pt x="1" y="4336"/>
                  <a:pt x="427" y="4386"/>
                  <a:pt x="485" y="4395"/>
                </a:cubicBezTo>
                <a:cubicBezTo>
                  <a:pt x="1087" y="4495"/>
                  <a:pt x="1705" y="4720"/>
                  <a:pt x="2315" y="4704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8027087" y="6345416"/>
            <a:ext cx="462692" cy="427505"/>
          </a:xfrm>
          <a:custGeom>
            <a:avLst/>
            <a:gdLst/>
            <a:ahLst/>
            <a:cxnLst/>
            <a:rect l="l" t="t" r="r" b="b"/>
            <a:pathLst>
              <a:path w="7035" h="6500" extrusionOk="0">
                <a:moveTo>
                  <a:pt x="6024" y="3751"/>
                </a:moveTo>
                <a:cubicBezTo>
                  <a:pt x="3351" y="0"/>
                  <a:pt x="1" y="2181"/>
                  <a:pt x="34" y="2415"/>
                </a:cubicBezTo>
                <a:cubicBezTo>
                  <a:pt x="151" y="3175"/>
                  <a:pt x="385" y="3826"/>
                  <a:pt x="869" y="4428"/>
                </a:cubicBezTo>
                <a:cubicBezTo>
                  <a:pt x="2156" y="6057"/>
                  <a:pt x="5021" y="6500"/>
                  <a:pt x="6926" y="5907"/>
                </a:cubicBezTo>
                <a:cubicBezTo>
                  <a:pt x="7035" y="5865"/>
                  <a:pt x="6834" y="5489"/>
                  <a:pt x="6809" y="5439"/>
                </a:cubicBezTo>
                <a:cubicBezTo>
                  <a:pt x="6542" y="4887"/>
                  <a:pt x="6383" y="4244"/>
                  <a:pt x="6024" y="375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8679263" y="6369027"/>
            <a:ext cx="455589" cy="319840"/>
          </a:xfrm>
          <a:custGeom>
            <a:avLst/>
            <a:gdLst/>
            <a:ahLst/>
            <a:cxnLst/>
            <a:rect l="l" t="t" r="r" b="b"/>
            <a:pathLst>
              <a:path w="6927" h="4863" extrusionOk="0">
                <a:moveTo>
                  <a:pt x="2332" y="4821"/>
                </a:moveTo>
                <a:cubicBezTo>
                  <a:pt x="6926" y="4537"/>
                  <a:pt x="6859" y="544"/>
                  <a:pt x="6651" y="452"/>
                </a:cubicBezTo>
                <a:cubicBezTo>
                  <a:pt x="5941" y="151"/>
                  <a:pt x="5264" y="1"/>
                  <a:pt x="4495" y="84"/>
                </a:cubicBezTo>
                <a:cubicBezTo>
                  <a:pt x="2432" y="318"/>
                  <a:pt x="535" y="2507"/>
                  <a:pt x="34" y="4437"/>
                </a:cubicBezTo>
                <a:cubicBezTo>
                  <a:pt x="1" y="4553"/>
                  <a:pt x="435" y="4579"/>
                  <a:pt x="485" y="4587"/>
                </a:cubicBezTo>
                <a:cubicBezTo>
                  <a:pt x="1104" y="4662"/>
                  <a:pt x="1730" y="4863"/>
                  <a:pt x="2332" y="4821"/>
                </a:cubicBezTo>
                <a:close/>
              </a:path>
            </a:pathLst>
          </a:custGeom>
          <a:solidFill>
            <a:srgbClr val="02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11807810" y="6593763"/>
            <a:ext cx="52287" cy="205531"/>
          </a:xfrm>
          <a:custGeom>
            <a:avLst/>
            <a:gdLst/>
            <a:ahLst/>
            <a:cxnLst/>
            <a:rect l="l" t="t" r="r" b="b"/>
            <a:pathLst>
              <a:path w="795" h="3125" extrusionOk="0">
                <a:moveTo>
                  <a:pt x="385" y="42"/>
                </a:moveTo>
                <a:lnTo>
                  <a:pt x="427" y="76"/>
                </a:lnTo>
                <a:lnTo>
                  <a:pt x="485" y="109"/>
                </a:lnTo>
                <a:lnTo>
                  <a:pt x="544" y="151"/>
                </a:lnTo>
                <a:lnTo>
                  <a:pt x="586" y="176"/>
                </a:lnTo>
                <a:lnTo>
                  <a:pt x="594" y="184"/>
                </a:lnTo>
                <a:lnTo>
                  <a:pt x="627" y="226"/>
                </a:lnTo>
                <a:lnTo>
                  <a:pt x="652" y="268"/>
                </a:lnTo>
                <a:lnTo>
                  <a:pt x="686" y="309"/>
                </a:lnTo>
                <a:lnTo>
                  <a:pt x="702" y="335"/>
                </a:lnTo>
                <a:lnTo>
                  <a:pt x="711" y="360"/>
                </a:lnTo>
                <a:lnTo>
                  <a:pt x="719" y="401"/>
                </a:lnTo>
                <a:lnTo>
                  <a:pt x="728" y="451"/>
                </a:lnTo>
                <a:lnTo>
                  <a:pt x="744" y="502"/>
                </a:lnTo>
                <a:lnTo>
                  <a:pt x="753" y="543"/>
                </a:lnTo>
                <a:lnTo>
                  <a:pt x="761" y="593"/>
                </a:lnTo>
                <a:lnTo>
                  <a:pt x="769" y="644"/>
                </a:lnTo>
                <a:lnTo>
                  <a:pt x="769" y="685"/>
                </a:lnTo>
                <a:lnTo>
                  <a:pt x="778" y="736"/>
                </a:lnTo>
                <a:lnTo>
                  <a:pt x="786" y="777"/>
                </a:lnTo>
                <a:lnTo>
                  <a:pt x="794" y="827"/>
                </a:lnTo>
                <a:lnTo>
                  <a:pt x="794" y="878"/>
                </a:lnTo>
                <a:lnTo>
                  <a:pt x="794" y="919"/>
                </a:lnTo>
                <a:lnTo>
                  <a:pt x="794" y="969"/>
                </a:lnTo>
                <a:lnTo>
                  <a:pt x="794" y="1011"/>
                </a:lnTo>
                <a:lnTo>
                  <a:pt x="794" y="1061"/>
                </a:lnTo>
                <a:lnTo>
                  <a:pt x="794" y="1103"/>
                </a:lnTo>
                <a:lnTo>
                  <a:pt x="794" y="1153"/>
                </a:lnTo>
                <a:lnTo>
                  <a:pt x="794" y="1421"/>
                </a:lnTo>
                <a:lnTo>
                  <a:pt x="794" y="1462"/>
                </a:lnTo>
                <a:lnTo>
                  <a:pt x="794" y="1512"/>
                </a:lnTo>
                <a:lnTo>
                  <a:pt x="794" y="1554"/>
                </a:lnTo>
                <a:lnTo>
                  <a:pt x="786" y="1646"/>
                </a:lnTo>
                <a:lnTo>
                  <a:pt x="778" y="1738"/>
                </a:lnTo>
                <a:lnTo>
                  <a:pt x="769" y="1830"/>
                </a:lnTo>
                <a:lnTo>
                  <a:pt x="761" y="1913"/>
                </a:lnTo>
                <a:lnTo>
                  <a:pt x="753" y="2005"/>
                </a:lnTo>
                <a:lnTo>
                  <a:pt x="744" y="2081"/>
                </a:lnTo>
                <a:lnTo>
                  <a:pt x="744" y="2097"/>
                </a:lnTo>
                <a:lnTo>
                  <a:pt x="728" y="2181"/>
                </a:lnTo>
                <a:lnTo>
                  <a:pt x="711" y="2273"/>
                </a:lnTo>
                <a:lnTo>
                  <a:pt x="702" y="2306"/>
                </a:lnTo>
                <a:lnTo>
                  <a:pt x="686" y="2356"/>
                </a:lnTo>
                <a:lnTo>
                  <a:pt x="644" y="2532"/>
                </a:lnTo>
                <a:lnTo>
                  <a:pt x="636" y="2573"/>
                </a:lnTo>
                <a:lnTo>
                  <a:pt x="602" y="2707"/>
                </a:lnTo>
                <a:lnTo>
                  <a:pt x="577" y="2791"/>
                </a:lnTo>
                <a:lnTo>
                  <a:pt x="552" y="2874"/>
                </a:lnTo>
                <a:lnTo>
                  <a:pt x="235" y="3125"/>
                </a:lnTo>
                <a:lnTo>
                  <a:pt x="1" y="2799"/>
                </a:lnTo>
                <a:lnTo>
                  <a:pt x="1" y="2707"/>
                </a:lnTo>
                <a:lnTo>
                  <a:pt x="1" y="2615"/>
                </a:lnTo>
                <a:lnTo>
                  <a:pt x="1" y="2481"/>
                </a:lnTo>
                <a:lnTo>
                  <a:pt x="1" y="2440"/>
                </a:lnTo>
                <a:lnTo>
                  <a:pt x="17" y="2256"/>
                </a:lnTo>
                <a:lnTo>
                  <a:pt x="17" y="2206"/>
                </a:lnTo>
                <a:lnTo>
                  <a:pt x="17" y="2172"/>
                </a:lnTo>
                <a:lnTo>
                  <a:pt x="17" y="2089"/>
                </a:lnTo>
                <a:lnTo>
                  <a:pt x="26" y="2005"/>
                </a:lnTo>
                <a:lnTo>
                  <a:pt x="26" y="1989"/>
                </a:lnTo>
                <a:lnTo>
                  <a:pt x="34" y="1913"/>
                </a:lnTo>
                <a:lnTo>
                  <a:pt x="43" y="1838"/>
                </a:lnTo>
                <a:lnTo>
                  <a:pt x="59" y="1755"/>
                </a:lnTo>
                <a:lnTo>
                  <a:pt x="68" y="1671"/>
                </a:lnTo>
                <a:lnTo>
                  <a:pt x="76" y="1588"/>
                </a:lnTo>
                <a:lnTo>
                  <a:pt x="84" y="1504"/>
                </a:lnTo>
                <a:lnTo>
                  <a:pt x="84" y="1471"/>
                </a:lnTo>
                <a:lnTo>
                  <a:pt x="84" y="1429"/>
                </a:lnTo>
                <a:lnTo>
                  <a:pt x="84" y="1387"/>
                </a:lnTo>
                <a:lnTo>
                  <a:pt x="84" y="1345"/>
                </a:lnTo>
                <a:lnTo>
                  <a:pt x="84" y="1312"/>
                </a:lnTo>
                <a:lnTo>
                  <a:pt x="84" y="794"/>
                </a:lnTo>
                <a:lnTo>
                  <a:pt x="84" y="752"/>
                </a:lnTo>
                <a:lnTo>
                  <a:pt x="84" y="719"/>
                </a:lnTo>
                <a:lnTo>
                  <a:pt x="84" y="677"/>
                </a:lnTo>
                <a:lnTo>
                  <a:pt x="84" y="635"/>
                </a:lnTo>
                <a:lnTo>
                  <a:pt x="84" y="593"/>
                </a:lnTo>
                <a:lnTo>
                  <a:pt x="84" y="560"/>
                </a:lnTo>
                <a:lnTo>
                  <a:pt x="76" y="518"/>
                </a:lnTo>
                <a:lnTo>
                  <a:pt x="76" y="477"/>
                </a:lnTo>
                <a:lnTo>
                  <a:pt x="76" y="451"/>
                </a:lnTo>
                <a:lnTo>
                  <a:pt x="76" y="435"/>
                </a:lnTo>
                <a:lnTo>
                  <a:pt x="93" y="385"/>
                </a:lnTo>
                <a:lnTo>
                  <a:pt x="101" y="343"/>
                </a:lnTo>
                <a:lnTo>
                  <a:pt x="118" y="293"/>
                </a:lnTo>
                <a:lnTo>
                  <a:pt x="118" y="284"/>
                </a:lnTo>
                <a:lnTo>
                  <a:pt x="143" y="243"/>
                </a:lnTo>
                <a:lnTo>
                  <a:pt x="176" y="192"/>
                </a:lnTo>
                <a:lnTo>
                  <a:pt x="201" y="134"/>
                </a:lnTo>
                <a:lnTo>
                  <a:pt x="226" y="84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12019393" y="6591527"/>
            <a:ext cx="45119" cy="190207"/>
          </a:xfrm>
          <a:custGeom>
            <a:avLst/>
            <a:gdLst/>
            <a:ahLst/>
            <a:cxnLst/>
            <a:rect l="l" t="t" r="r" b="b"/>
            <a:pathLst>
              <a:path w="686" h="2892" extrusionOk="0">
                <a:moveTo>
                  <a:pt x="359" y="43"/>
                </a:moveTo>
                <a:lnTo>
                  <a:pt x="368" y="59"/>
                </a:lnTo>
                <a:lnTo>
                  <a:pt x="409" y="101"/>
                </a:lnTo>
                <a:lnTo>
                  <a:pt x="418" y="135"/>
                </a:lnTo>
                <a:lnTo>
                  <a:pt x="443" y="218"/>
                </a:lnTo>
                <a:lnTo>
                  <a:pt x="460" y="302"/>
                </a:lnTo>
                <a:lnTo>
                  <a:pt x="476" y="377"/>
                </a:lnTo>
                <a:lnTo>
                  <a:pt x="493" y="460"/>
                </a:lnTo>
                <a:lnTo>
                  <a:pt x="510" y="544"/>
                </a:lnTo>
                <a:lnTo>
                  <a:pt x="526" y="627"/>
                </a:lnTo>
                <a:lnTo>
                  <a:pt x="543" y="711"/>
                </a:lnTo>
                <a:lnTo>
                  <a:pt x="560" y="795"/>
                </a:lnTo>
                <a:lnTo>
                  <a:pt x="576" y="878"/>
                </a:lnTo>
                <a:lnTo>
                  <a:pt x="576" y="895"/>
                </a:lnTo>
                <a:lnTo>
                  <a:pt x="585" y="953"/>
                </a:lnTo>
                <a:lnTo>
                  <a:pt x="602" y="1037"/>
                </a:lnTo>
                <a:lnTo>
                  <a:pt x="610" y="1120"/>
                </a:lnTo>
                <a:lnTo>
                  <a:pt x="627" y="1204"/>
                </a:lnTo>
                <a:lnTo>
                  <a:pt x="635" y="1287"/>
                </a:lnTo>
                <a:lnTo>
                  <a:pt x="652" y="1371"/>
                </a:lnTo>
                <a:lnTo>
                  <a:pt x="652" y="1396"/>
                </a:lnTo>
                <a:lnTo>
                  <a:pt x="652" y="1455"/>
                </a:lnTo>
                <a:lnTo>
                  <a:pt x="660" y="1538"/>
                </a:lnTo>
                <a:lnTo>
                  <a:pt x="668" y="1613"/>
                </a:lnTo>
                <a:lnTo>
                  <a:pt x="677" y="1697"/>
                </a:lnTo>
                <a:lnTo>
                  <a:pt x="685" y="1780"/>
                </a:lnTo>
                <a:lnTo>
                  <a:pt x="685" y="1947"/>
                </a:lnTo>
                <a:lnTo>
                  <a:pt x="685" y="2031"/>
                </a:lnTo>
                <a:lnTo>
                  <a:pt x="677" y="2115"/>
                </a:lnTo>
                <a:lnTo>
                  <a:pt x="668" y="2282"/>
                </a:lnTo>
                <a:lnTo>
                  <a:pt x="668" y="2298"/>
                </a:lnTo>
                <a:lnTo>
                  <a:pt x="652" y="2449"/>
                </a:lnTo>
                <a:lnTo>
                  <a:pt x="627" y="2607"/>
                </a:lnTo>
                <a:lnTo>
                  <a:pt x="384" y="2891"/>
                </a:lnTo>
                <a:lnTo>
                  <a:pt x="125" y="2624"/>
                </a:lnTo>
                <a:lnTo>
                  <a:pt x="100" y="2457"/>
                </a:lnTo>
                <a:lnTo>
                  <a:pt x="75" y="2315"/>
                </a:lnTo>
                <a:lnTo>
                  <a:pt x="75" y="2298"/>
                </a:lnTo>
                <a:lnTo>
                  <a:pt x="59" y="2131"/>
                </a:lnTo>
                <a:lnTo>
                  <a:pt x="42" y="2056"/>
                </a:lnTo>
                <a:lnTo>
                  <a:pt x="33" y="1972"/>
                </a:lnTo>
                <a:lnTo>
                  <a:pt x="25" y="1897"/>
                </a:lnTo>
                <a:lnTo>
                  <a:pt x="17" y="1822"/>
                </a:lnTo>
                <a:lnTo>
                  <a:pt x="17" y="1095"/>
                </a:lnTo>
                <a:lnTo>
                  <a:pt x="17" y="1012"/>
                </a:lnTo>
                <a:lnTo>
                  <a:pt x="17" y="853"/>
                </a:lnTo>
                <a:lnTo>
                  <a:pt x="17" y="770"/>
                </a:lnTo>
                <a:lnTo>
                  <a:pt x="17" y="694"/>
                </a:lnTo>
                <a:lnTo>
                  <a:pt x="17" y="611"/>
                </a:lnTo>
                <a:lnTo>
                  <a:pt x="17" y="527"/>
                </a:lnTo>
                <a:lnTo>
                  <a:pt x="17" y="452"/>
                </a:lnTo>
                <a:lnTo>
                  <a:pt x="17" y="369"/>
                </a:lnTo>
                <a:lnTo>
                  <a:pt x="8" y="285"/>
                </a:lnTo>
                <a:lnTo>
                  <a:pt x="0" y="210"/>
                </a:lnTo>
                <a:lnTo>
                  <a:pt x="0" y="176"/>
                </a:lnTo>
                <a:lnTo>
                  <a:pt x="25" y="126"/>
                </a:lnTo>
                <a:lnTo>
                  <a:pt x="33" y="110"/>
                </a:lnTo>
                <a:lnTo>
                  <a:pt x="134" y="18"/>
                </a:lnTo>
                <a:lnTo>
                  <a:pt x="2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12252875" y="6586069"/>
            <a:ext cx="30255" cy="150087"/>
          </a:xfrm>
          <a:custGeom>
            <a:avLst/>
            <a:gdLst/>
            <a:ahLst/>
            <a:cxnLst/>
            <a:rect l="l" t="t" r="r" b="b"/>
            <a:pathLst>
              <a:path w="460" h="2282" extrusionOk="0">
                <a:moveTo>
                  <a:pt x="243" y="59"/>
                </a:moveTo>
                <a:lnTo>
                  <a:pt x="276" y="117"/>
                </a:lnTo>
                <a:lnTo>
                  <a:pt x="318" y="184"/>
                </a:lnTo>
                <a:lnTo>
                  <a:pt x="368" y="243"/>
                </a:lnTo>
                <a:lnTo>
                  <a:pt x="385" y="259"/>
                </a:lnTo>
                <a:lnTo>
                  <a:pt x="393" y="301"/>
                </a:lnTo>
                <a:lnTo>
                  <a:pt x="410" y="368"/>
                </a:lnTo>
                <a:lnTo>
                  <a:pt x="418" y="426"/>
                </a:lnTo>
                <a:lnTo>
                  <a:pt x="418" y="443"/>
                </a:lnTo>
                <a:lnTo>
                  <a:pt x="435" y="552"/>
                </a:lnTo>
                <a:lnTo>
                  <a:pt x="443" y="677"/>
                </a:lnTo>
                <a:lnTo>
                  <a:pt x="452" y="802"/>
                </a:lnTo>
                <a:lnTo>
                  <a:pt x="460" y="936"/>
                </a:lnTo>
                <a:lnTo>
                  <a:pt x="460" y="953"/>
                </a:lnTo>
                <a:lnTo>
                  <a:pt x="460" y="1061"/>
                </a:lnTo>
                <a:lnTo>
                  <a:pt x="460" y="1187"/>
                </a:lnTo>
                <a:lnTo>
                  <a:pt x="460" y="1312"/>
                </a:lnTo>
                <a:lnTo>
                  <a:pt x="460" y="1437"/>
                </a:lnTo>
                <a:lnTo>
                  <a:pt x="460" y="1504"/>
                </a:lnTo>
                <a:lnTo>
                  <a:pt x="460" y="1563"/>
                </a:lnTo>
                <a:lnTo>
                  <a:pt x="452" y="1688"/>
                </a:lnTo>
                <a:lnTo>
                  <a:pt x="443" y="1822"/>
                </a:lnTo>
                <a:lnTo>
                  <a:pt x="443" y="1847"/>
                </a:lnTo>
                <a:lnTo>
                  <a:pt x="427" y="2072"/>
                </a:lnTo>
                <a:lnTo>
                  <a:pt x="251" y="2281"/>
                </a:lnTo>
                <a:lnTo>
                  <a:pt x="67" y="2072"/>
                </a:lnTo>
                <a:lnTo>
                  <a:pt x="34" y="1855"/>
                </a:lnTo>
                <a:lnTo>
                  <a:pt x="34" y="1822"/>
                </a:lnTo>
                <a:lnTo>
                  <a:pt x="26" y="1696"/>
                </a:lnTo>
                <a:lnTo>
                  <a:pt x="9" y="1579"/>
                </a:lnTo>
                <a:lnTo>
                  <a:pt x="1" y="1521"/>
                </a:lnTo>
                <a:lnTo>
                  <a:pt x="1" y="1454"/>
                </a:lnTo>
                <a:lnTo>
                  <a:pt x="1" y="1329"/>
                </a:lnTo>
                <a:lnTo>
                  <a:pt x="1" y="1203"/>
                </a:lnTo>
                <a:lnTo>
                  <a:pt x="1" y="1078"/>
                </a:lnTo>
                <a:lnTo>
                  <a:pt x="1" y="969"/>
                </a:lnTo>
                <a:lnTo>
                  <a:pt x="1" y="953"/>
                </a:lnTo>
                <a:lnTo>
                  <a:pt x="1" y="827"/>
                </a:lnTo>
                <a:lnTo>
                  <a:pt x="1" y="702"/>
                </a:lnTo>
                <a:lnTo>
                  <a:pt x="1" y="577"/>
                </a:lnTo>
                <a:lnTo>
                  <a:pt x="1" y="477"/>
                </a:lnTo>
                <a:lnTo>
                  <a:pt x="1" y="460"/>
                </a:lnTo>
                <a:lnTo>
                  <a:pt x="1" y="393"/>
                </a:lnTo>
                <a:lnTo>
                  <a:pt x="1" y="335"/>
                </a:lnTo>
                <a:lnTo>
                  <a:pt x="1" y="293"/>
                </a:lnTo>
                <a:lnTo>
                  <a:pt x="17" y="268"/>
                </a:lnTo>
                <a:lnTo>
                  <a:pt x="51" y="201"/>
                </a:lnTo>
                <a:lnTo>
                  <a:pt x="84" y="134"/>
                </a:lnTo>
                <a:lnTo>
                  <a:pt x="109" y="76"/>
                </a:lnTo>
                <a:lnTo>
                  <a:pt x="1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12492409" y="6591527"/>
            <a:ext cx="38541" cy="115492"/>
          </a:xfrm>
          <a:custGeom>
            <a:avLst/>
            <a:gdLst/>
            <a:ahLst/>
            <a:cxnLst/>
            <a:rect l="l" t="t" r="r" b="b"/>
            <a:pathLst>
              <a:path w="586" h="1756" extrusionOk="0">
                <a:moveTo>
                  <a:pt x="377" y="9"/>
                </a:moveTo>
                <a:lnTo>
                  <a:pt x="452" y="59"/>
                </a:lnTo>
                <a:lnTo>
                  <a:pt x="510" y="93"/>
                </a:lnTo>
                <a:lnTo>
                  <a:pt x="519" y="110"/>
                </a:lnTo>
                <a:lnTo>
                  <a:pt x="544" y="143"/>
                </a:lnTo>
                <a:lnTo>
                  <a:pt x="552" y="151"/>
                </a:lnTo>
                <a:lnTo>
                  <a:pt x="577" y="201"/>
                </a:lnTo>
                <a:lnTo>
                  <a:pt x="577" y="201"/>
                </a:lnTo>
                <a:lnTo>
                  <a:pt x="577" y="644"/>
                </a:lnTo>
                <a:lnTo>
                  <a:pt x="577" y="736"/>
                </a:lnTo>
                <a:lnTo>
                  <a:pt x="577" y="828"/>
                </a:lnTo>
                <a:lnTo>
                  <a:pt x="577" y="920"/>
                </a:lnTo>
                <a:lnTo>
                  <a:pt x="577" y="920"/>
                </a:lnTo>
                <a:lnTo>
                  <a:pt x="586" y="1112"/>
                </a:lnTo>
                <a:lnTo>
                  <a:pt x="586" y="1204"/>
                </a:lnTo>
                <a:lnTo>
                  <a:pt x="586" y="1296"/>
                </a:lnTo>
                <a:lnTo>
                  <a:pt x="586" y="1488"/>
                </a:lnTo>
                <a:lnTo>
                  <a:pt x="327" y="1755"/>
                </a:lnTo>
                <a:lnTo>
                  <a:pt x="59" y="1505"/>
                </a:lnTo>
                <a:lnTo>
                  <a:pt x="59" y="1496"/>
                </a:lnTo>
                <a:lnTo>
                  <a:pt x="59" y="1413"/>
                </a:lnTo>
                <a:lnTo>
                  <a:pt x="51" y="1321"/>
                </a:lnTo>
                <a:lnTo>
                  <a:pt x="51" y="1229"/>
                </a:lnTo>
                <a:lnTo>
                  <a:pt x="43" y="1137"/>
                </a:lnTo>
                <a:lnTo>
                  <a:pt x="26" y="953"/>
                </a:lnTo>
                <a:lnTo>
                  <a:pt x="26" y="953"/>
                </a:lnTo>
                <a:lnTo>
                  <a:pt x="18" y="861"/>
                </a:lnTo>
                <a:lnTo>
                  <a:pt x="9" y="761"/>
                </a:lnTo>
                <a:lnTo>
                  <a:pt x="1" y="669"/>
                </a:lnTo>
                <a:lnTo>
                  <a:pt x="1" y="569"/>
                </a:lnTo>
                <a:lnTo>
                  <a:pt x="1" y="527"/>
                </a:lnTo>
                <a:lnTo>
                  <a:pt x="1" y="185"/>
                </a:lnTo>
                <a:lnTo>
                  <a:pt x="1" y="185"/>
                </a:lnTo>
                <a:lnTo>
                  <a:pt x="26" y="135"/>
                </a:lnTo>
                <a:lnTo>
                  <a:pt x="34" y="126"/>
                </a:lnTo>
                <a:lnTo>
                  <a:pt x="68" y="84"/>
                </a:lnTo>
                <a:lnTo>
                  <a:pt x="76" y="68"/>
                </a:lnTo>
                <a:lnTo>
                  <a:pt x="143" y="43"/>
                </a:lnTo>
                <a:lnTo>
                  <a:pt x="2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12762199" y="6616848"/>
            <a:ext cx="41304" cy="141800"/>
          </a:xfrm>
          <a:custGeom>
            <a:avLst/>
            <a:gdLst/>
            <a:ahLst/>
            <a:cxnLst/>
            <a:rect l="l" t="t" r="r" b="b"/>
            <a:pathLst>
              <a:path w="628" h="2156" extrusionOk="0">
                <a:moveTo>
                  <a:pt x="485" y="25"/>
                </a:moveTo>
                <a:lnTo>
                  <a:pt x="569" y="100"/>
                </a:lnTo>
                <a:lnTo>
                  <a:pt x="585" y="109"/>
                </a:lnTo>
                <a:lnTo>
                  <a:pt x="602" y="159"/>
                </a:lnTo>
                <a:lnTo>
                  <a:pt x="627" y="226"/>
                </a:lnTo>
                <a:lnTo>
                  <a:pt x="627" y="226"/>
                </a:lnTo>
                <a:lnTo>
                  <a:pt x="627" y="276"/>
                </a:lnTo>
                <a:lnTo>
                  <a:pt x="627" y="334"/>
                </a:lnTo>
                <a:lnTo>
                  <a:pt x="627" y="393"/>
                </a:lnTo>
                <a:lnTo>
                  <a:pt x="627" y="669"/>
                </a:lnTo>
                <a:lnTo>
                  <a:pt x="627" y="727"/>
                </a:lnTo>
                <a:lnTo>
                  <a:pt x="627" y="1128"/>
                </a:lnTo>
                <a:lnTo>
                  <a:pt x="627" y="1178"/>
                </a:lnTo>
                <a:lnTo>
                  <a:pt x="619" y="1295"/>
                </a:lnTo>
                <a:lnTo>
                  <a:pt x="619" y="1345"/>
                </a:lnTo>
                <a:lnTo>
                  <a:pt x="611" y="1404"/>
                </a:lnTo>
                <a:lnTo>
                  <a:pt x="602" y="1521"/>
                </a:lnTo>
                <a:lnTo>
                  <a:pt x="602" y="1587"/>
                </a:lnTo>
                <a:lnTo>
                  <a:pt x="602" y="1638"/>
                </a:lnTo>
                <a:lnTo>
                  <a:pt x="577" y="1872"/>
                </a:lnTo>
                <a:lnTo>
                  <a:pt x="285" y="2156"/>
                </a:lnTo>
                <a:lnTo>
                  <a:pt x="9" y="1855"/>
                </a:lnTo>
                <a:lnTo>
                  <a:pt x="1" y="1621"/>
                </a:lnTo>
                <a:lnTo>
                  <a:pt x="1" y="1571"/>
                </a:lnTo>
                <a:lnTo>
                  <a:pt x="1" y="1504"/>
                </a:lnTo>
                <a:lnTo>
                  <a:pt x="1" y="1387"/>
                </a:lnTo>
                <a:lnTo>
                  <a:pt x="1" y="1270"/>
                </a:lnTo>
                <a:lnTo>
                  <a:pt x="1" y="1153"/>
                </a:lnTo>
                <a:lnTo>
                  <a:pt x="1" y="1095"/>
                </a:lnTo>
                <a:lnTo>
                  <a:pt x="9" y="1036"/>
                </a:lnTo>
                <a:lnTo>
                  <a:pt x="26" y="919"/>
                </a:lnTo>
                <a:lnTo>
                  <a:pt x="34" y="852"/>
                </a:lnTo>
                <a:lnTo>
                  <a:pt x="34" y="794"/>
                </a:lnTo>
                <a:lnTo>
                  <a:pt x="42" y="735"/>
                </a:lnTo>
                <a:lnTo>
                  <a:pt x="51" y="677"/>
                </a:lnTo>
                <a:lnTo>
                  <a:pt x="59" y="618"/>
                </a:lnTo>
                <a:lnTo>
                  <a:pt x="68" y="585"/>
                </a:lnTo>
                <a:lnTo>
                  <a:pt x="68" y="560"/>
                </a:lnTo>
                <a:lnTo>
                  <a:pt x="76" y="501"/>
                </a:lnTo>
                <a:lnTo>
                  <a:pt x="93" y="443"/>
                </a:lnTo>
                <a:lnTo>
                  <a:pt x="101" y="385"/>
                </a:lnTo>
                <a:lnTo>
                  <a:pt x="118" y="318"/>
                </a:lnTo>
                <a:lnTo>
                  <a:pt x="134" y="259"/>
                </a:lnTo>
                <a:lnTo>
                  <a:pt x="143" y="201"/>
                </a:lnTo>
                <a:lnTo>
                  <a:pt x="159" y="151"/>
                </a:lnTo>
                <a:lnTo>
                  <a:pt x="159" y="151"/>
                </a:lnTo>
                <a:lnTo>
                  <a:pt x="201" y="92"/>
                </a:lnTo>
                <a:lnTo>
                  <a:pt x="235" y="50"/>
                </a:lnTo>
                <a:lnTo>
                  <a:pt x="251" y="42"/>
                </a:lnTo>
                <a:lnTo>
                  <a:pt x="36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13063293" y="6636053"/>
            <a:ext cx="46236" cy="129172"/>
          </a:xfrm>
          <a:custGeom>
            <a:avLst/>
            <a:gdLst/>
            <a:ahLst/>
            <a:cxnLst/>
            <a:rect l="l" t="t" r="r" b="b"/>
            <a:pathLst>
              <a:path w="703" h="1964" extrusionOk="0">
                <a:moveTo>
                  <a:pt x="519" y="26"/>
                </a:moveTo>
                <a:lnTo>
                  <a:pt x="644" y="134"/>
                </a:lnTo>
                <a:lnTo>
                  <a:pt x="652" y="159"/>
                </a:lnTo>
                <a:lnTo>
                  <a:pt x="702" y="260"/>
                </a:lnTo>
                <a:lnTo>
                  <a:pt x="702" y="268"/>
                </a:lnTo>
                <a:lnTo>
                  <a:pt x="686" y="377"/>
                </a:lnTo>
                <a:lnTo>
                  <a:pt x="677" y="477"/>
                </a:lnTo>
                <a:lnTo>
                  <a:pt x="661" y="585"/>
                </a:lnTo>
                <a:lnTo>
                  <a:pt x="661" y="636"/>
                </a:lnTo>
                <a:lnTo>
                  <a:pt x="661" y="686"/>
                </a:lnTo>
                <a:lnTo>
                  <a:pt x="661" y="736"/>
                </a:lnTo>
                <a:lnTo>
                  <a:pt x="661" y="786"/>
                </a:lnTo>
                <a:lnTo>
                  <a:pt x="661" y="786"/>
                </a:lnTo>
                <a:lnTo>
                  <a:pt x="661" y="836"/>
                </a:lnTo>
                <a:lnTo>
                  <a:pt x="661" y="886"/>
                </a:lnTo>
                <a:lnTo>
                  <a:pt x="661" y="936"/>
                </a:lnTo>
                <a:lnTo>
                  <a:pt x="661" y="986"/>
                </a:lnTo>
                <a:lnTo>
                  <a:pt x="661" y="1037"/>
                </a:lnTo>
                <a:lnTo>
                  <a:pt x="661" y="1087"/>
                </a:lnTo>
                <a:lnTo>
                  <a:pt x="661" y="1137"/>
                </a:lnTo>
                <a:lnTo>
                  <a:pt x="661" y="1179"/>
                </a:lnTo>
                <a:lnTo>
                  <a:pt x="661" y="1329"/>
                </a:lnTo>
                <a:lnTo>
                  <a:pt x="661" y="1329"/>
                </a:lnTo>
                <a:lnTo>
                  <a:pt x="652" y="1379"/>
                </a:lnTo>
                <a:lnTo>
                  <a:pt x="644" y="1429"/>
                </a:lnTo>
                <a:lnTo>
                  <a:pt x="636" y="1479"/>
                </a:lnTo>
                <a:lnTo>
                  <a:pt x="627" y="1521"/>
                </a:lnTo>
                <a:lnTo>
                  <a:pt x="627" y="1521"/>
                </a:lnTo>
                <a:lnTo>
                  <a:pt x="619" y="1571"/>
                </a:lnTo>
                <a:lnTo>
                  <a:pt x="611" y="1621"/>
                </a:lnTo>
                <a:lnTo>
                  <a:pt x="602" y="1671"/>
                </a:lnTo>
                <a:lnTo>
                  <a:pt x="352" y="1964"/>
                </a:lnTo>
                <a:lnTo>
                  <a:pt x="76" y="1705"/>
                </a:lnTo>
                <a:lnTo>
                  <a:pt x="59" y="1646"/>
                </a:lnTo>
                <a:lnTo>
                  <a:pt x="51" y="1596"/>
                </a:lnTo>
                <a:lnTo>
                  <a:pt x="34" y="1546"/>
                </a:lnTo>
                <a:lnTo>
                  <a:pt x="34" y="1538"/>
                </a:lnTo>
                <a:lnTo>
                  <a:pt x="26" y="1479"/>
                </a:lnTo>
                <a:lnTo>
                  <a:pt x="17" y="1421"/>
                </a:lnTo>
                <a:lnTo>
                  <a:pt x="9" y="1371"/>
                </a:lnTo>
                <a:lnTo>
                  <a:pt x="1" y="1312"/>
                </a:lnTo>
                <a:lnTo>
                  <a:pt x="1" y="1312"/>
                </a:lnTo>
                <a:lnTo>
                  <a:pt x="1" y="1254"/>
                </a:lnTo>
                <a:lnTo>
                  <a:pt x="1" y="1195"/>
                </a:lnTo>
                <a:lnTo>
                  <a:pt x="1" y="1145"/>
                </a:lnTo>
                <a:lnTo>
                  <a:pt x="1" y="1087"/>
                </a:lnTo>
                <a:lnTo>
                  <a:pt x="9" y="1028"/>
                </a:lnTo>
                <a:lnTo>
                  <a:pt x="17" y="970"/>
                </a:lnTo>
                <a:lnTo>
                  <a:pt x="17" y="920"/>
                </a:lnTo>
                <a:lnTo>
                  <a:pt x="26" y="861"/>
                </a:lnTo>
                <a:lnTo>
                  <a:pt x="34" y="811"/>
                </a:lnTo>
                <a:lnTo>
                  <a:pt x="42" y="752"/>
                </a:lnTo>
                <a:lnTo>
                  <a:pt x="51" y="702"/>
                </a:lnTo>
                <a:lnTo>
                  <a:pt x="51" y="702"/>
                </a:lnTo>
                <a:lnTo>
                  <a:pt x="59" y="644"/>
                </a:lnTo>
                <a:lnTo>
                  <a:pt x="68" y="594"/>
                </a:lnTo>
                <a:lnTo>
                  <a:pt x="84" y="535"/>
                </a:lnTo>
                <a:lnTo>
                  <a:pt x="93" y="485"/>
                </a:lnTo>
                <a:lnTo>
                  <a:pt x="118" y="377"/>
                </a:lnTo>
                <a:lnTo>
                  <a:pt x="143" y="276"/>
                </a:lnTo>
                <a:lnTo>
                  <a:pt x="168" y="168"/>
                </a:lnTo>
                <a:lnTo>
                  <a:pt x="168" y="159"/>
                </a:lnTo>
                <a:lnTo>
                  <a:pt x="251" y="76"/>
                </a:lnTo>
                <a:lnTo>
                  <a:pt x="268" y="59"/>
                </a:lnTo>
                <a:lnTo>
                  <a:pt x="4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13284215" y="6595407"/>
            <a:ext cx="41764" cy="158835"/>
          </a:xfrm>
          <a:custGeom>
            <a:avLst/>
            <a:gdLst/>
            <a:ahLst/>
            <a:cxnLst/>
            <a:rect l="l" t="t" r="r" b="b"/>
            <a:pathLst>
              <a:path w="635" h="2415" extrusionOk="0">
                <a:moveTo>
                  <a:pt x="434" y="34"/>
                </a:moveTo>
                <a:lnTo>
                  <a:pt x="485" y="76"/>
                </a:lnTo>
                <a:lnTo>
                  <a:pt x="543" y="117"/>
                </a:lnTo>
                <a:lnTo>
                  <a:pt x="568" y="134"/>
                </a:lnTo>
                <a:lnTo>
                  <a:pt x="576" y="159"/>
                </a:lnTo>
                <a:lnTo>
                  <a:pt x="585" y="193"/>
                </a:lnTo>
                <a:lnTo>
                  <a:pt x="593" y="226"/>
                </a:lnTo>
                <a:lnTo>
                  <a:pt x="610" y="259"/>
                </a:lnTo>
                <a:lnTo>
                  <a:pt x="618" y="284"/>
                </a:lnTo>
                <a:lnTo>
                  <a:pt x="618" y="284"/>
                </a:lnTo>
                <a:lnTo>
                  <a:pt x="618" y="310"/>
                </a:lnTo>
                <a:lnTo>
                  <a:pt x="618" y="343"/>
                </a:lnTo>
                <a:lnTo>
                  <a:pt x="618" y="368"/>
                </a:lnTo>
                <a:lnTo>
                  <a:pt x="610" y="435"/>
                </a:lnTo>
                <a:lnTo>
                  <a:pt x="610" y="493"/>
                </a:lnTo>
                <a:lnTo>
                  <a:pt x="610" y="552"/>
                </a:lnTo>
                <a:lnTo>
                  <a:pt x="610" y="619"/>
                </a:lnTo>
                <a:lnTo>
                  <a:pt x="610" y="677"/>
                </a:lnTo>
                <a:lnTo>
                  <a:pt x="610" y="685"/>
                </a:lnTo>
                <a:lnTo>
                  <a:pt x="610" y="744"/>
                </a:lnTo>
                <a:lnTo>
                  <a:pt x="610" y="802"/>
                </a:lnTo>
                <a:lnTo>
                  <a:pt x="610" y="869"/>
                </a:lnTo>
                <a:lnTo>
                  <a:pt x="610" y="1187"/>
                </a:lnTo>
                <a:lnTo>
                  <a:pt x="610" y="1254"/>
                </a:lnTo>
                <a:lnTo>
                  <a:pt x="610" y="1320"/>
                </a:lnTo>
                <a:lnTo>
                  <a:pt x="610" y="1387"/>
                </a:lnTo>
                <a:lnTo>
                  <a:pt x="610" y="1446"/>
                </a:lnTo>
                <a:lnTo>
                  <a:pt x="610" y="1512"/>
                </a:lnTo>
                <a:lnTo>
                  <a:pt x="610" y="1579"/>
                </a:lnTo>
                <a:lnTo>
                  <a:pt x="610" y="1646"/>
                </a:lnTo>
                <a:lnTo>
                  <a:pt x="610" y="1705"/>
                </a:lnTo>
                <a:lnTo>
                  <a:pt x="618" y="1838"/>
                </a:lnTo>
                <a:lnTo>
                  <a:pt x="627" y="1964"/>
                </a:lnTo>
                <a:lnTo>
                  <a:pt x="635" y="2081"/>
                </a:lnTo>
                <a:lnTo>
                  <a:pt x="635" y="2089"/>
                </a:lnTo>
                <a:lnTo>
                  <a:pt x="368" y="2415"/>
                </a:lnTo>
                <a:lnTo>
                  <a:pt x="42" y="2147"/>
                </a:lnTo>
                <a:lnTo>
                  <a:pt x="42" y="2139"/>
                </a:lnTo>
                <a:lnTo>
                  <a:pt x="33" y="2022"/>
                </a:lnTo>
                <a:lnTo>
                  <a:pt x="25" y="1888"/>
                </a:lnTo>
                <a:lnTo>
                  <a:pt x="8" y="1755"/>
                </a:lnTo>
                <a:lnTo>
                  <a:pt x="8" y="1688"/>
                </a:lnTo>
                <a:lnTo>
                  <a:pt x="0" y="1621"/>
                </a:lnTo>
                <a:lnTo>
                  <a:pt x="0" y="1554"/>
                </a:lnTo>
                <a:lnTo>
                  <a:pt x="0" y="1479"/>
                </a:lnTo>
                <a:lnTo>
                  <a:pt x="0" y="1412"/>
                </a:lnTo>
                <a:lnTo>
                  <a:pt x="0" y="1345"/>
                </a:lnTo>
                <a:lnTo>
                  <a:pt x="0" y="1279"/>
                </a:lnTo>
                <a:lnTo>
                  <a:pt x="0" y="1203"/>
                </a:lnTo>
                <a:lnTo>
                  <a:pt x="0" y="853"/>
                </a:lnTo>
                <a:lnTo>
                  <a:pt x="0" y="786"/>
                </a:lnTo>
                <a:lnTo>
                  <a:pt x="0" y="711"/>
                </a:lnTo>
                <a:lnTo>
                  <a:pt x="0" y="644"/>
                </a:lnTo>
                <a:lnTo>
                  <a:pt x="0" y="644"/>
                </a:lnTo>
                <a:lnTo>
                  <a:pt x="8" y="568"/>
                </a:lnTo>
                <a:lnTo>
                  <a:pt x="17" y="502"/>
                </a:lnTo>
                <a:lnTo>
                  <a:pt x="17" y="426"/>
                </a:lnTo>
                <a:lnTo>
                  <a:pt x="33" y="360"/>
                </a:lnTo>
                <a:lnTo>
                  <a:pt x="42" y="293"/>
                </a:lnTo>
                <a:lnTo>
                  <a:pt x="42" y="251"/>
                </a:lnTo>
                <a:lnTo>
                  <a:pt x="50" y="218"/>
                </a:lnTo>
                <a:lnTo>
                  <a:pt x="59" y="184"/>
                </a:lnTo>
                <a:lnTo>
                  <a:pt x="59" y="176"/>
                </a:lnTo>
                <a:lnTo>
                  <a:pt x="75" y="151"/>
                </a:lnTo>
                <a:lnTo>
                  <a:pt x="100" y="126"/>
                </a:lnTo>
                <a:lnTo>
                  <a:pt x="125" y="92"/>
                </a:lnTo>
                <a:lnTo>
                  <a:pt x="150" y="59"/>
                </a:lnTo>
                <a:lnTo>
                  <a:pt x="167" y="42"/>
                </a:lnTo>
                <a:lnTo>
                  <a:pt x="192" y="42"/>
                </a:lnTo>
                <a:lnTo>
                  <a:pt x="267" y="17"/>
                </a:lnTo>
                <a:lnTo>
                  <a:pt x="3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13419387" y="6267938"/>
            <a:ext cx="39659" cy="186852"/>
          </a:xfrm>
          <a:custGeom>
            <a:avLst/>
            <a:gdLst/>
            <a:ahLst/>
            <a:cxnLst/>
            <a:rect l="l" t="t" r="r" b="b"/>
            <a:pathLst>
              <a:path w="603" h="2841" extrusionOk="0">
                <a:moveTo>
                  <a:pt x="368" y="134"/>
                </a:moveTo>
                <a:lnTo>
                  <a:pt x="418" y="209"/>
                </a:lnTo>
                <a:lnTo>
                  <a:pt x="452" y="243"/>
                </a:lnTo>
                <a:lnTo>
                  <a:pt x="460" y="276"/>
                </a:lnTo>
                <a:lnTo>
                  <a:pt x="468" y="351"/>
                </a:lnTo>
                <a:lnTo>
                  <a:pt x="485" y="435"/>
                </a:lnTo>
                <a:lnTo>
                  <a:pt x="502" y="510"/>
                </a:lnTo>
                <a:lnTo>
                  <a:pt x="510" y="585"/>
                </a:lnTo>
                <a:lnTo>
                  <a:pt x="519" y="669"/>
                </a:lnTo>
                <a:lnTo>
                  <a:pt x="535" y="744"/>
                </a:lnTo>
                <a:lnTo>
                  <a:pt x="544" y="819"/>
                </a:lnTo>
                <a:lnTo>
                  <a:pt x="552" y="903"/>
                </a:lnTo>
                <a:lnTo>
                  <a:pt x="560" y="978"/>
                </a:lnTo>
                <a:lnTo>
                  <a:pt x="569" y="1053"/>
                </a:lnTo>
                <a:lnTo>
                  <a:pt x="577" y="1137"/>
                </a:lnTo>
                <a:lnTo>
                  <a:pt x="585" y="1212"/>
                </a:lnTo>
                <a:lnTo>
                  <a:pt x="594" y="1295"/>
                </a:lnTo>
                <a:lnTo>
                  <a:pt x="602" y="1370"/>
                </a:lnTo>
                <a:lnTo>
                  <a:pt x="602" y="1446"/>
                </a:lnTo>
                <a:lnTo>
                  <a:pt x="602" y="1529"/>
                </a:lnTo>
                <a:lnTo>
                  <a:pt x="602" y="1588"/>
                </a:lnTo>
                <a:lnTo>
                  <a:pt x="602" y="1604"/>
                </a:lnTo>
                <a:lnTo>
                  <a:pt x="602" y="1680"/>
                </a:lnTo>
                <a:lnTo>
                  <a:pt x="602" y="1763"/>
                </a:lnTo>
                <a:lnTo>
                  <a:pt x="602" y="1838"/>
                </a:lnTo>
                <a:lnTo>
                  <a:pt x="602" y="1922"/>
                </a:lnTo>
                <a:lnTo>
                  <a:pt x="602" y="2390"/>
                </a:lnTo>
                <a:lnTo>
                  <a:pt x="602" y="2465"/>
                </a:lnTo>
                <a:lnTo>
                  <a:pt x="602" y="2548"/>
                </a:lnTo>
                <a:lnTo>
                  <a:pt x="602" y="2607"/>
                </a:lnTo>
                <a:lnTo>
                  <a:pt x="602" y="2624"/>
                </a:lnTo>
                <a:lnTo>
                  <a:pt x="368" y="2841"/>
                </a:lnTo>
                <a:lnTo>
                  <a:pt x="151" y="2607"/>
                </a:lnTo>
                <a:lnTo>
                  <a:pt x="151" y="2599"/>
                </a:lnTo>
                <a:lnTo>
                  <a:pt x="151" y="2532"/>
                </a:lnTo>
                <a:lnTo>
                  <a:pt x="151" y="2005"/>
                </a:lnTo>
                <a:lnTo>
                  <a:pt x="151" y="1930"/>
                </a:lnTo>
                <a:lnTo>
                  <a:pt x="151" y="1855"/>
                </a:lnTo>
                <a:lnTo>
                  <a:pt x="151" y="1780"/>
                </a:lnTo>
                <a:lnTo>
                  <a:pt x="151" y="1705"/>
                </a:lnTo>
                <a:lnTo>
                  <a:pt x="151" y="1629"/>
                </a:lnTo>
                <a:lnTo>
                  <a:pt x="151" y="1613"/>
                </a:lnTo>
                <a:lnTo>
                  <a:pt x="151" y="1554"/>
                </a:lnTo>
                <a:lnTo>
                  <a:pt x="151" y="1479"/>
                </a:lnTo>
                <a:lnTo>
                  <a:pt x="151" y="1404"/>
                </a:lnTo>
                <a:lnTo>
                  <a:pt x="143" y="1329"/>
                </a:lnTo>
                <a:lnTo>
                  <a:pt x="126" y="1262"/>
                </a:lnTo>
                <a:lnTo>
                  <a:pt x="118" y="1187"/>
                </a:lnTo>
                <a:lnTo>
                  <a:pt x="118" y="1111"/>
                </a:lnTo>
                <a:lnTo>
                  <a:pt x="109" y="1028"/>
                </a:lnTo>
                <a:lnTo>
                  <a:pt x="101" y="961"/>
                </a:lnTo>
                <a:lnTo>
                  <a:pt x="84" y="886"/>
                </a:lnTo>
                <a:lnTo>
                  <a:pt x="76" y="811"/>
                </a:lnTo>
                <a:lnTo>
                  <a:pt x="67" y="736"/>
                </a:lnTo>
                <a:lnTo>
                  <a:pt x="59" y="660"/>
                </a:lnTo>
                <a:lnTo>
                  <a:pt x="42" y="585"/>
                </a:lnTo>
                <a:lnTo>
                  <a:pt x="34" y="510"/>
                </a:lnTo>
                <a:lnTo>
                  <a:pt x="17" y="435"/>
                </a:lnTo>
                <a:lnTo>
                  <a:pt x="9" y="368"/>
                </a:lnTo>
                <a:lnTo>
                  <a:pt x="1" y="335"/>
                </a:lnTo>
                <a:lnTo>
                  <a:pt x="17" y="284"/>
                </a:lnTo>
                <a:lnTo>
                  <a:pt x="34" y="201"/>
                </a:lnTo>
                <a:lnTo>
                  <a:pt x="17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13322099" y="6325619"/>
            <a:ext cx="32491" cy="107731"/>
          </a:xfrm>
          <a:custGeom>
            <a:avLst/>
            <a:gdLst/>
            <a:ahLst/>
            <a:cxnLst/>
            <a:rect l="l" t="t" r="r" b="b"/>
            <a:pathLst>
              <a:path w="494" h="1638" extrusionOk="0">
                <a:moveTo>
                  <a:pt x="343" y="67"/>
                </a:moveTo>
                <a:lnTo>
                  <a:pt x="343" y="67"/>
                </a:lnTo>
                <a:lnTo>
                  <a:pt x="376" y="151"/>
                </a:lnTo>
                <a:lnTo>
                  <a:pt x="410" y="209"/>
                </a:lnTo>
                <a:lnTo>
                  <a:pt x="427" y="234"/>
                </a:lnTo>
                <a:lnTo>
                  <a:pt x="460" y="310"/>
                </a:lnTo>
                <a:lnTo>
                  <a:pt x="468" y="326"/>
                </a:lnTo>
                <a:lnTo>
                  <a:pt x="485" y="351"/>
                </a:lnTo>
                <a:lnTo>
                  <a:pt x="493" y="393"/>
                </a:lnTo>
                <a:lnTo>
                  <a:pt x="493" y="410"/>
                </a:lnTo>
                <a:lnTo>
                  <a:pt x="493" y="493"/>
                </a:lnTo>
                <a:lnTo>
                  <a:pt x="493" y="502"/>
                </a:lnTo>
                <a:lnTo>
                  <a:pt x="493" y="585"/>
                </a:lnTo>
                <a:lnTo>
                  <a:pt x="493" y="652"/>
                </a:lnTo>
                <a:lnTo>
                  <a:pt x="485" y="752"/>
                </a:lnTo>
                <a:lnTo>
                  <a:pt x="477" y="928"/>
                </a:lnTo>
                <a:lnTo>
                  <a:pt x="477" y="1003"/>
                </a:lnTo>
                <a:lnTo>
                  <a:pt x="468" y="1095"/>
                </a:lnTo>
                <a:lnTo>
                  <a:pt x="452" y="1270"/>
                </a:lnTo>
                <a:lnTo>
                  <a:pt x="435" y="1429"/>
                </a:lnTo>
                <a:lnTo>
                  <a:pt x="435" y="1429"/>
                </a:lnTo>
                <a:lnTo>
                  <a:pt x="218" y="1638"/>
                </a:lnTo>
                <a:lnTo>
                  <a:pt x="9" y="1421"/>
                </a:lnTo>
                <a:lnTo>
                  <a:pt x="9" y="1421"/>
                </a:lnTo>
                <a:lnTo>
                  <a:pt x="9" y="1254"/>
                </a:lnTo>
                <a:lnTo>
                  <a:pt x="0" y="1078"/>
                </a:lnTo>
                <a:lnTo>
                  <a:pt x="0" y="986"/>
                </a:lnTo>
                <a:lnTo>
                  <a:pt x="0" y="635"/>
                </a:lnTo>
                <a:lnTo>
                  <a:pt x="0" y="560"/>
                </a:lnTo>
                <a:lnTo>
                  <a:pt x="0" y="485"/>
                </a:lnTo>
                <a:lnTo>
                  <a:pt x="0" y="477"/>
                </a:lnTo>
                <a:lnTo>
                  <a:pt x="9" y="393"/>
                </a:lnTo>
                <a:lnTo>
                  <a:pt x="9" y="368"/>
                </a:lnTo>
                <a:lnTo>
                  <a:pt x="26" y="335"/>
                </a:lnTo>
                <a:lnTo>
                  <a:pt x="42" y="301"/>
                </a:lnTo>
                <a:lnTo>
                  <a:pt x="51" y="285"/>
                </a:lnTo>
                <a:lnTo>
                  <a:pt x="92" y="218"/>
                </a:lnTo>
                <a:lnTo>
                  <a:pt x="117" y="193"/>
                </a:lnTo>
                <a:lnTo>
                  <a:pt x="151" y="134"/>
                </a:lnTo>
                <a:lnTo>
                  <a:pt x="201" y="59"/>
                </a:lnTo>
                <a:lnTo>
                  <a:pt x="201" y="59"/>
                </a:lnTo>
                <a:lnTo>
                  <a:pt x="26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13089141" y="6333840"/>
            <a:ext cx="40712" cy="144563"/>
          </a:xfrm>
          <a:custGeom>
            <a:avLst/>
            <a:gdLst/>
            <a:ahLst/>
            <a:cxnLst/>
            <a:rect l="l" t="t" r="r" b="b"/>
            <a:pathLst>
              <a:path w="619" h="2198" extrusionOk="0">
                <a:moveTo>
                  <a:pt x="360" y="59"/>
                </a:moveTo>
                <a:lnTo>
                  <a:pt x="360" y="59"/>
                </a:lnTo>
                <a:lnTo>
                  <a:pt x="401" y="118"/>
                </a:lnTo>
                <a:lnTo>
                  <a:pt x="451" y="176"/>
                </a:lnTo>
                <a:lnTo>
                  <a:pt x="468" y="193"/>
                </a:lnTo>
                <a:lnTo>
                  <a:pt x="502" y="235"/>
                </a:lnTo>
                <a:lnTo>
                  <a:pt x="560" y="293"/>
                </a:lnTo>
                <a:lnTo>
                  <a:pt x="560" y="293"/>
                </a:lnTo>
                <a:lnTo>
                  <a:pt x="594" y="335"/>
                </a:lnTo>
                <a:lnTo>
                  <a:pt x="594" y="352"/>
                </a:lnTo>
                <a:lnTo>
                  <a:pt x="610" y="377"/>
                </a:lnTo>
                <a:lnTo>
                  <a:pt x="610" y="402"/>
                </a:lnTo>
                <a:lnTo>
                  <a:pt x="619" y="519"/>
                </a:lnTo>
                <a:lnTo>
                  <a:pt x="619" y="536"/>
                </a:lnTo>
                <a:lnTo>
                  <a:pt x="619" y="636"/>
                </a:lnTo>
                <a:lnTo>
                  <a:pt x="619" y="744"/>
                </a:lnTo>
                <a:lnTo>
                  <a:pt x="619" y="744"/>
                </a:lnTo>
                <a:lnTo>
                  <a:pt x="619" y="978"/>
                </a:lnTo>
                <a:lnTo>
                  <a:pt x="619" y="1095"/>
                </a:lnTo>
                <a:lnTo>
                  <a:pt x="619" y="1212"/>
                </a:lnTo>
                <a:lnTo>
                  <a:pt x="619" y="1262"/>
                </a:lnTo>
                <a:lnTo>
                  <a:pt x="619" y="1338"/>
                </a:lnTo>
                <a:lnTo>
                  <a:pt x="610" y="1454"/>
                </a:lnTo>
                <a:lnTo>
                  <a:pt x="610" y="1513"/>
                </a:lnTo>
                <a:lnTo>
                  <a:pt x="610" y="1571"/>
                </a:lnTo>
                <a:lnTo>
                  <a:pt x="610" y="1638"/>
                </a:lnTo>
                <a:lnTo>
                  <a:pt x="610" y="1697"/>
                </a:lnTo>
                <a:lnTo>
                  <a:pt x="610" y="1755"/>
                </a:lnTo>
                <a:lnTo>
                  <a:pt x="610" y="1814"/>
                </a:lnTo>
                <a:lnTo>
                  <a:pt x="602" y="1881"/>
                </a:lnTo>
                <a:lnTo>
                  <a:pt x="594" y="1931"/>
                </a:lnTo>
                <a:lnTo>
                  <a:pt x="594" y="1939"/>
                </a:lnTo>
                <a:lnTo>
                  <a:pt x="309" y="2198"/>
                </a:lnTo>
                <a:lnTo>
                  <a:pt x="42" y="1914"/>
                </a:lnTo>
                <a:lnTo>
                  <a:pt x="42" y="1797"/>
                </a:lnTo>
                <a:lnTo>
                  <a:pt x="42" y="1739"/>
                </a:lnTo>
                <a:lnTo>
                  <a:pt x="42" y="1688"/>
                </a:lnTo>
                <a:lnTo>
                  <a:pt x="42" y="1630"/>
                </a:lnTo>
                <a:lnTo>
                  <a:pt x="42" y="1571"/>
                </a:lnTo>
                <a:lnTo>
                  <a:pt x="42" y="1513"/>
                </a:lnTo>
                <a:lnTo>
                  <a:pt x="42" y="1463"/>
                </a:lnTo>
                <a:lnTo>
                  <a:pt x="34" y="1346"/>
                </a:lnTo>
                <a:lnTo>
                  <a:pt x="25" y="1271"/>
                </a:lnTo>
                <a:lnTo>
                  <a:pt x="25" y="1229"/>
                </a:lnTo>
                <a:lnTo>
                  <a:pt x="25" y="1112"/>
                </a:lnTo>
                <a:lnTo>
                  <a:pt x="17" y="1003"/>
                </a:lnTo>
                <a:lnTo>
                  <a:pt x="0" y="769"/>
                </a:lnTo>
                <a:lnTo>
                  <a:pt x="0" y="769"/>
                </a:lnTo>
                <a:lnTo>
                  <a:pt x="0" y="653"/>
                </a:lnTo>
                <a:lnTo>
                  <a:pt x="0" y="536"/>
                </a:lnTo>
                <a:lnTo>
                  <a:pt x="9" y="410"/>
                </a:lnTo>
                <a:lnTo>
                  <a:pt x="9" y="385"/>
                </a:lnTo>
                <a:lnTo>
                  <a:pt x="17" y="352"/>
                </a:lnTo>
                <a:lnTo>
                  <a:pt x="17" y="343"/>
                </a:lnTo>
                <a:lnTo>
                  <a:pt x="59" y="293"/>
                </a:lnTo>
                <a:lnTo>
                  <a:pt x="59" y="293"/>
                </a:lnTo>
                <a:lnTo>
                  <a:pt x="117" y="235"/>
                </a:lnTo>
                <a:lnTo>
                  <a:pt x="151" y="193"/>
                </a:lnTo>
                <a:lnTo>
                  <a:pt x="167" y="176"/>
                </a:lnTo>
                <a:lnTo>
                  <a:pt x="226" y="118"/>
                </a:lnTo>
                <a:lnTo>
                  <a:pt x="268" y="59"/>
                </a:lnTo>
                <a:lnTo>
                  <a:pt x="268" y="59"/>
                </a:lnTo>
                <a:lnTo>
                  <a:pt x="33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12933068" y="6335485"/>
            <a:ext cx="31964" cy="131935"/>
          </a:xfrm>
          <a:custGeom>
            <a:avLst/>
            <a:gdLst/>
            <a:ahLst/>
            <a:cxnLst/>
            <a:rect l="l" t="t" r="r" b="b"/>
            <a:pathLst>
              <a:path w="486" h="2006" extrusionOk="0">
                <a:moveTo>
                  <a:pt x="335" y="59"/>
                </a:moveTo>
                <a:lnTo>
                  <a:pt x="335" y="59"/>
                </a:lnTo>
                <a:lnTo>
                  <a:pt x="377" y="168"/>
                </a:lnTo>
                <a:lnTo>
                  <a:pt x="402" y="218"/>
                </a:lnTo>
                <a:lnTo>
                  <a:pt x="427" y="277"/>
                </a:lnTo>
                <a:lnTo>
                  <a:pt x="460" y="335"/>
                </a:lnTo>
                <a:lnTo>
                  <a:pt x="477" y="385"/>
                </a:lnTo>
                <a:lnTo>
                  <a:pt x="477" y="394"/>
                </a:lnTo>
                <a:lnTo>
                  <a:pt x="485" y="444"/>
                </a:lnTo>
                <a:lnTo>
                  <a:pt x="485" y="485"/>
                </a:lnTo>
                <a:lnTo>
                  <a:pt x="485" y="577"/>
                </a:lnTo>
                <a:lnTo>
                  <a:pt x="485" y="1212"/>
                </a:lnTo>
                <a:lnTo>
                  <a:pt x="485" y="1346"/>
                </a:lnTo>
                <a:lnTo>
                  <a:pt x="485" y="1563"/>
                </a:lnTo>
                <a:lnTo>
                  <a:pt x="485" y="1772"/>
                </a:lnTo>
                <a:lnTo>
                  <a:pt x="485" y="1780"/>
                </a:lnTo>
                <a:lnTo>
                  <a:pt x="260" y="2006"/>
                </a:lnTo>
                <a:lnTo>
                  <a:pt x="26" y="1780"/>
                </a:lnTo>
                <a:lnTo>
                  <a:pt x="26" y="1772"/>
                </a:lnTo>
                <a:lnTo>
                  <a:pt x="18" y="1563"/>
                </a:lnTo>
                <a:lnTo>
                  <a:pt x="9" y="1346"/>
                </a:lnTo>
                <a:lnTo>
                  <a:pt x="1" y="1221"/>
                </a:lnTo>
                <a:lnTo>
                  <a:pt x="1" y="1137"/>
                </a:lnTo>
                <a:lnTo>
                  <a:pt x="1" y="1028"/>
                </a:lnTo>
                <a:lnTo>
                  <a:pt x="1" y="928"/>
                </a:lnTo>
                <a:lnTo>
                  <a:pt x="1" y="820"/>
                </a:lnTo>
                <a:lnTo>
                  <a:pt x="1" y="719"/>
                </a:lnTo>
                <a:lnTo>
                  <a:pt x="1" y="611"/>
                </a:lnTo>
                <a:lnTo>
                  <a:pt x="1" y="594"/>
                </a:lnTo>
                <a:lnTo>
                  <a:pt x="9" y="502"/>
                </a:lnTo>
                <a:lnTo>
                  <a:pt x="9" y="452"/>
                </a:lnTo>
                <a:lnTo>
                  <a:pt x="18" y="402"/>
                </a:lnTo>
                <a:lnTo>
                  <a:pt x="18" y="394"/>
                </a:lnTo>
                <a:lnTo>
                  <a:pt x="43" y="352"/>
                </a:lnTo>
                <a:lnTo>
                  <a:pt x="76" y="285"/>
                </a:lnTo>
                <a:lnTo>
                  <a:pt x="101" y="235"/>
                </a:lnTo>
                <a:lnTo>
                  <a:pt x="134" y="176"/>
                </a:lnTo>
                <a:lnTo>
                  <a:pt x="193" y="68"/>
                </a:lnTo>
                <a:lnTo>
                  <a:pt x="193" y="68"/>
                </a:lnTo>
                <a:lnTo>
                  <a:pt x="26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11814979" y="6265701"/>
            <a:ext cx="68204" cy="152323"/>
          </a:xfrm>
          <a:custGeom>
            <a:avLst/>
            <a:gdLst/>
            <a:ahLst/>
            <a:cxnLst/>
            <a:rect l="l" t="t" r="r" b="b"/>
            <a:pathLst>
              <a:path w="1037" h="2316" extrusionOk="0">
                <a:moveTo>
                  <a:pt x="176" y="26"/>
                </a:moveTo>
                <a:lnTo>
                  <a:pt x="251" y="68"/>
                </a:lnTo>
                <a:lnTo>
                  <a:pt x="343" y="101"/>
                </a:lnTo>
                <a:lnTo>
                  <a:pt x="393" y="118"/>
                </a:lnTo>
                <a:lnTo>
                  <a:pt x="418" y="143"/>
                </a:lnTo>
                <a:lnTo>
                  <a:pt x="477" y="193"/>
                </a:lnTo>
                <a:lnTo>
                  <a:pt x="477" y="201"/>
                </a:lnTo>
                <a:lnTo>
                  <a:pt x="527" y="243"/>
                </a:lnTo>
                <a:lnTo>
                  <a:pt x="560" y="285"/>
                </a:lnTo>
                <a:lnTo>
                  <a:pt x="568" y="302"/>
                </a:lnTo>
                <a:lnTo>
                  <a:pt x="593" y="369"/>
                </a:lnTo>
                <a:lnTo>
                  <a:pt x="619" y="427"/>
                </a:lnTo>
                <a:lnTo>
                  <a:pt x="644" y="494"/>
                </a:lnTo>
                <a:lnTo>
                  <a:pt x="669" y="561"/>
                </a:lnTo>
                <a:lnTo>
                  <a:pt x="694" y="619"/>
                </a:lnTo>
                <a:lnTo>
                  <a:pt x="710" y="686"/>
                </a:lnTo>
                <a:lnTo>
                  <a:pt x="710" y="686"/>
                </a:lnTo>
                <a:lnTo>
                  <a:pt x="735" y="744"/>
                </a:lnTo>
                <a:lnTo>
                  <a:pt x="752" y="811"/>
                </a:lnTo>
                <a:lnTo>
                  <a:pt x="777" y="878"/>
                </a:lnTo>
                <a:lnTo>
                  <a:pt x="794" y="945"/>
                </a:lnTo>
                <a:lnTo>
                  <a:pt x="811" y="1003"/>
                </a:lnTo>
                <a:lnTo>
                  <a:pt x="827" y="1070"/>
                </a:lnTo>
                <a:lnTo>
                  <a:pt x="852" y="1137"/>
                </a:lnTo>
                <a:lnTo>
                  <a:pt x="869" y="1204"/>
                </a:lnTo>
                <a:lnTo>
                  <a:pt x="878" y="1254"/>
                </a:lnTo>
                <a:lnTo>
                  <a:pt x="878" y="1262"/>
                </a:lnTo>
                <a:lnTo>
                  <a:pt x="894" y="1329"/>
                </a:lnTo>
                <a:lnTo>
                  <a:pt x="911" y="1396"/>
                </a:lnTo>
                <a:lnTo>
                  <a:pt x="928" y="1463"/>
                </a:lnTo>
                <a:lnTo>
                  <a:pt x="944" y="1530"/>
                </a:lnTo>
                <a:lnTo>
                  <a:pt x="961" y="1588"/>
                </a:lnTo>
                <a:lnTo>
                  <a:pt x="969" y="1655"/>
                </a:lnTo>
                <a:lnTo>
                  <a:pt x="986" y="1722"/>
                </a:lnTo>
                <a:lnTo>
                  <a:pt x="1011" y="1856"/>
                </a:lnTo>
                <a:lnTo>
                  <a:pt x="1036" y="1973"/>
                </a:lnTo>
                <a:lnTo>
                  <a:pt x="1036" y="1989"/>
                </a:lnTo>
                <a:lnTo>
                  <a:pt x="827" y="2315"/>
                </a:lnTo>
                <a:lnTo>
                  <a:pt x="502" y="2106"/>
                </a:lnTo>
                <a:lnTo>
                  <a:pt x="502" y="2098"/>
                </a:lnTo>
                <a:lnTo>
                  <a:pt x="477" y="1981"/>
                </a:lnTo>
                <a:lnTo>
                  <a:pt x="443" y="1856"/>
                </a:lnTo>
                <a:lnTo>
                  <a:pt x="426" y="1789"/>
                </a:lnTo>
                <a:lnTo>
                  <a:pt x="401" y="1730"/>
                </a:lnTo>
                <a:lnTo>
                  <a:pt x="385" y="1663"/>
                </a:lnTo>
                <a:lnTo>
                  <a:pt x="376" y="1605"/>
                </a:lnTo>
                <a:lnTo>
                  <a:pt x="360" y="1546"/>
                </a:lnTo>
                <a:lnTo>
                  <a:pt x="343" y="1480"/>
                </a:lnTo>
                <a:lnTo>
                  <a:pt x="318" y="1421"/>
                </a:lnTo>
                <a:lnTo>
                  <a:pt x="318" y="1404"/>
                </a:lnTo>
                <a:lnTo>
                  <a:pt x="309" y="1363"/>
                </a:lnTo>
                <a:lnTo>
                  <a:pt x="284" y="1304"/>
                </a:lnTo>
                <a:lnTo>
                  <a:pt x="268" y="1237"/>
                </a:lnTo>
                <a:lnTo>
                  <a:pt x="243" y="1179"/>
                </a:lnTo>
                <a:lnTo>
                  <a:pt x="226" y="1120"/>
                </a:lnTo>
                <a:lnTo>
                  <a:pt x="201" y="1062"/>
                </a:lnTo>
                <a:lnTo>
                  <a:pt x="184" y="1003"/>
                </a:lnTo>
                <a:lnTo>
                  <a:pt x="159" y="945"/>
                </a:lnTo>
                <a:lnTo>
                  <a:pt x="142" y="887"/>
                </a:lnTo>
                <a:lnTo>
                  <a:pt x="142" y="887"/>
                </a:lnTo>
                <a:lnTo>
                  <a:pt x="117" y="828"/>
                </a:lnTo>
                <a:lnTo>
                  <a:pt x="92" y="770"/>
                </a:lnTo>
                <a:lnTo>
                  <a:pt x="76" y="711"/>
                </a:lnTo>
                <a:lnTo>
                  <a:pt x="50" y="653"/>
                </a:lnTo>
                <a:lnTo>
                  <a:pt x="25" y="594"/>
                </a:lnTo>
                <a:lnTo>
                  <a:pt x="0" y="536"/>
                </a:lnTo>
                <a:lnTo>
                  <a:pt x="0" y="519"/>
                </a:lnTo>
                <a:lnTo>
                  <a:pt x="0" y="469"/>
                </a:lnTo>
                <a:lnTo>
                  <a:pt x="0" y="410"/>
                </a:lnTo>
                <a:lnTo>
                  <a:pt x="0" y="310"/>
                </a:lnTo>
                <a:lnTo>
                  <a:pt x="25" y="252"/>
                </a:lnTo>
                <a:lnTo>
                  <a:pt x="59" y="168"/>
                </a:lnTo>
                <a:lnTo>
                  <a:pt x="76" y="85"/>
                </a:lnTo>
                <a:lnTo>
                  <a:pt x="1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12032020" y="6294838"/>
            <a:ext cx="57747" cy="139629"/>
          </a:xfrm>
          <a:custGeom>
            <a:avLst/>
            <a:gdLst/>
            <a:ahLst/>
            <a:cxnLst/>
            <a:rect l="l" t="t" r="r" b="b"/>
            <a:pathLst>
              <a:path w="878" h="2123" extrusionOk="0">
                <a:moveTo>
                  <a:pt x="435" y="68"/>
                </a:moveTo>
                <a:lnTo>
                  <a:pt x="460" y="93"/>
                </a:lnTo>
                <a:lnTo>
                  <a:pt x="535" y="176"/>
                </a:lnTo>
                <a:lnTo>
                  <a:pt x="535" y="193"/>
                </a:lnTo>
                <a:lnTo>
                  <a:pt x="560" y="310"/>
                </a:lnTo>
                <a:lnTo>
                  <a:pt x="585" y="418"/>
                </a:lnTo>
                <a:lnTo>
                  <a:pt x="610" y="535"/>
                </a:lnTo>
                <a:lnTo>
                  <a:pt x="635" y="644"/>
                </a:lnTo>
                <a:lnTo>
                  <a:pt x="685" y="878"/>
                </a:lnTo>
                <a:lnTo>
                  <a:pt x="735" y="1087"/>
                </a:lnTo>
                <a:lnTo>
                  <a:pt x="735" y="1103"/>
                </a:lnTo>
                <a:lnTo>
                  <a:pt x="785" y="1329"/>
                </a:lnTo>
                <a:lnTo>
                  <a:pt x="811" y="1446"/>
                </a:lnTo>
                <a:lnTo>
                  <a:pt x="836" y="1563"/>
                </a:lnTo>
                <a:lnTo>
                  <a:pt x="861" y="1680"/>
                </a:lnTo>
                <a:lnTo>
                  <a:pt x="877" y="1789"/>
                </a:lnTo>
                <a:lnTo>
                  <a:pt x="877" y="1797"/>
                </a:lnTo>
                <a:lnTo>
                  <a:pt x="660" y="2123"/>
                </a:lnTo>
                <a:lnTo>
                  <a:pt x="334" y="1905"/>
                </a:lnTo>
                <a:lnTo>
                  <a:pt x="334" y="1897"/>
                </a:lnTo>
                <a:lnTo>
                  <a:pt x="309" y="1789"/>
                </a:lnTo>
                <a:lnTo>
                  <a:pt x="284" y="1680"/>
                </a:lnTo>
                <a:lnTo>
                  <a:pt x="259" y="1563"/>
                </a:lnTo>
                <a:lnTo>
                  <a:pt x="234" y="1454"/>
                </a:lnTo>
                <a:lnTo>
                  <a:pt x="184" y="1220"/>
                </a:lnTo>
                <a:lnTo>
                  <a:pt x="184" y="1212"/>
                </a:lnTo>
                <a:lnTo>
                  <a:pt x="142" y="995"/>
                </a:lnTo>
                <a:lnTo>
                  <a:pt x="92" y="761"/>
                </a:lnTo>
                <a:lnTo>
                  <a:pt x="67" y="644"/>
                </a:lnTo>
                <a:lnTo>
                  <a:pt x="42" y="527"/>
                </a:lnTo>
                <a:lnTo>
                  <a:pt x="17" y="410"/>
                </a:lnTo>
                <a:lnTo>
                  <a:pt x="0" y="301"/>
                </a:lnTo>
                <a:lnTo>
                  <a:pt x="0" y="285"/>
                </a:lnTo>
                <a:lnTo>
                  <a:pt x="42" y="168"/>
                </a:lnTo>
                <a:lnTo>
                  <a:pt x="50" y="143"/>
                </a:lnTo>
                <a:lnTo>
                  <a:pt x="159" y="26"/>
                </a:lnTo>
                <a:lnTo>
                  <a:pt x="2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12327591" y="6267937"/>
            <a:ext cx="34661" cy="192904"/>
          </a:xfrm>
          <a:custGeom>
            <a:avLst/>
            <a:gdLst/>
            <a:ahLst/>
            <a:cxnLst/>
            <a:rect l="l" t="t" r="r" b="b"/>
            <a:pathLst>
              <a:path w="527" h="2933" extrusionOk="0">
                <a:moveTo>
                  <a:pt x="410" y="67"/>
                </a:moveTo>
                <a:lnTo>
                  <a:pt x="410" y="76"/>
                </a:lnTo>
                <a:lnTo>
                  <a:pt x="443" y="226"/>
                </a:lnTo>
                <a:lnTo>
                  <a:pt x="443" y="243"/>
                </a:lnTo>
                <a:lnTo>
                  <a:pt x="485" y="393"/>
                </a:lnTo>
                <a:lnTo>
                  <a:pt x="494" y="443"/>
                </a:lnTo>
                <a:lnTo>
                  <a:pt x="519" y="652"/>
                </a:lnTo>
                <a:lnTo>
                  <a:pt x="519" y="719"/>
                </a:lnTo>
                <a:lnTo>
                  <a:pt x="527" y="878"/>
                </a:lnTo>
                <a:lnTo>
                  <a:pt x="527" y="1713"/>
                </a:lnTo>
                <a:lnTo>
                  <a:pt x="527" y="1797"/>
                </a:lnTo>
                <a:lnTo>
                  <a:pt x="527" y="1880"/>
                </a:lnTo>
                <a:lnTo>
                  <a:pt x="527" y="1964"/>
                </a:lnTo>
                <a:lnTo>
                  <a:pt x="527" y="2047"/>
                </a:lnTo>
                <a:lnTo>
                  <a:pt x="527" y="2131"/>
                </a:lnTo>
                <a:lnTo>
                  <a:pt x="527" y="2214"/>
                </a:lnTo>
                <a:lnTo>
                  <a:pt x="527" y="2298"/>
                </a:lnTo>
                <a:lnTo>
                  <a:pt x="519" y="2381"/>
                </a:lnTo>
                <a:lnTo>
                  <a:pt x="510" y="2465"/>
                </a:lnTo>
                <a:lnTo>
                  <a:pt x="502" y="2548"/>
                </a:lnTo>
                <a:lnTo>
                  <a:pt x="494" y="2632"/>
                </a:lnTo>
                <a:lnTo>
                  <a:pt x="485" y="2715"/>
                </a:lnTo>
                <a:lnTo>
                  <a:pt x="210" y="2933"/>
                </a:lnTo>
                <a:lnTo>
                  <a:pt x="1" y="2657"/>
                </a:lnTo>
                <a:lnTo>
                  <a:pt x="9" y="2573"/>
                </a:lnTo>
                <a:lnTo>
                  <a:pt x="26" y="2498"/>
                </a:lnTo>
                <a:lnTo>
                  <a:pt x="34" y="2423"/>
                </a:lnTo>
                <a:lnTo>
                  <a:pt x="42" y="2340"/>
                </a:lnTo>
                <a:lnTo>
                  <a:pt x="51" y="2256"/>
                </a:lnTo>
                <a:lnTo>
                  <a:pt x="59" y="2181"/>
                </a:lnTo>
                <a:lnTo>
                  <a:pt x="67" y="2097"/>
                </a:lnTo>
                <a:lnTo>
                  <a:pt x="76" y="2022"/>
                </a:lnTo>
                <a:lnTo>
                  <a:pt x="84" y="1939"/>
                </a:lnTo>
                <a:lnTo>
                  <a:pt x="93" y="1863"/>
                </a:lnTo>
                <a:lnTo>
                  <a:pt x="93" y="1780"/>
                </a:lnTo>
                <a:lnTo>
                  <a:pt x="101" y="1696"/>
                </a:lnTo>
                <a:lnTo>
                  <a:pt x="101" y="1621"/>
                </a:lnTo>
                <a:lnTo>
                  <a:pt x="101" y="1538"/>
                </a:lnTo>
                <a:lnTo>
                  <a:pt x="101" y="1454"/>
                </a:lnTo>
                <a:lnTo>
                  <a:pt x="101" y="1370"/>
                </a:lnTo>
                <a:lnTo>
                  <a:pt x="109" y="1212"/>
                </a:lnTo>
                <a:lnTo>
                  <a:pt x="118" y="1045"/>
                </a:lnTo>
                <a:lnTo>
                  <a:pt x="118" y="886"/>
                </a:lnTo>
                <a:lnTo>
                  <a:pt x="118" y="878"/>
                </a:lnTo>
                <a:lnTo>
                  <a:pt x="134" y="719"/>
                </a:lnTo>
                <a:lnTo>
                  <a:pt x="134" y="652"/>
                </a:lnTo>
                <a:lnTo>
                  <a:pt x="159" y="435"/>
                </a:lnTo>
                <a:lnTo>
                  <a:pt x="168" y="393"/>
                </a:lnTo>
                <a:lnTo>
                  <a:pt x="218" y="243"/>
                </a:lnTo>
                <a:lnTo>
                  <a:pt x="218" y="226"/>
                </a:lnTo>
                <a:lnTo>
                  <a:pt x="260" y="76"/>
                </a:lnTo>
                <a:lnTo>
                  <a:pt x="260" y="59"/>
                </a:lnTo>
                <a:lnTo>
                  <a:pt x="3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12563836" y="6276159"/>
            <a:ext cx="50117" cy="130816"/>
          </a:xfrm>
          <a:custGeom>
            <a:avLst/>
            <a:gdLst/>
            <a:ahLst/>
            <a:cxnLst/>
            <a:rect l="l" t="t" r="r" b="b"/>
            <a:pathLst>
              <a:path w="762" h="1989" extrusionOk="0">
                <a:moveTo>
                  <a:pt x="753" y="93"/>
                </a:moveTo>
                <a:lnTo>
                  <a:pt x="753" y="101"/>
                </a:lnTo>
                <a:lnTo>
                  <a:pt x="753" y="210"/>
                </a:lnTo>
                <a:lnTo>
                  <a:pt x="753" y="226"/>
                </a:lnTo>
                <a:lnTo>
                  <a:pt x="761" y="318"/>
                </a:lnTo>
                <a:lnTo>
                  <a:pt x="761" y="385"/>
                </a:lnTo>
                <a:lnTo>
                  <a:pt x="753" y="435"/>
                </a:lnTo>
                <a:lnTo>
                  <a:pt x="736" y="535"/>
                </a:lnTo>
                <a:lnTo>
                  <a:pt x="711" y="644"/>
                </a:lnTo>
                <a:lnTo>
                  <a:pt x="703" y="719"/>
                </a:lnTo>
                <a:lnTo>
                  <a:pt x="694" y="753"/>
                </a:lnTo>
                <a:lnTo>
                  <a:pt x="653" y="961"/>
                </a:lnTo>
                <a:lnTo>
                  <a:pt x="611" y="1179"/>
                </a:lnTo>
                <a:lnTo>
                  <a:pt x="602" y="1212"/>
                </a:lnTo>
                <a:lnTo>
                  <a:pt x="561" y="1396"/>
                </a:lnTo>
                <a:lnTo>
                  <a:pt x="536" y="1504"/>
                </a:lnTo>
                <a:lnTo>
                  <a:pt x="519" y="1605"/>
                </a:lnTo>
                <a:lnTo>
                  <a:pt x="494" y="1713"/>
                </a:lnTo>
                <a:lnTo>
                  <a:pt x="469" y="1814"/>
                </a:lnTo>
                <a:lnTo>
                  <a:pt x="469" y="1822"/>
                </a:lnTo>
                <a:lnTo>
                  <a:pt x="168" y="1989"/>
                </a:lnTo>
                <a:lnTo>
                  <a:pt x="1" y="1688"/>
                </a:lnTo>
                <a:lnTo>
                  <a:pt x="1" y="1680"/>
                </a:lnTo>
                <a:lnTo>
                  <a:pt x="34" y="1588"/>
                </a:lnTo>
                <a:lnTo>
                  <a:pt x="68" y="1488"/>
                </a:lnTo>
                <a:lnTo>
                  <a:pt x="101" y="1379"/>
                </a:lnTo>
                <a:lnTo>
                  <a:pt x="135" y="1279"/>
                </a:lnTo>
                <a:lnTo>
                  <a:pt x="193" y="1095"/>
                </a:lnTo>
                <a:lnTo>
                  <a:pt x="201" y="1062"/>
                </a:lnTo>
                <a:lnTo>
                  <a:pt x="268" y="853"/>
                </a:lnTo>
                <a:lnTo>
                  <a:pt x="335" y="644"/>
                </a:lnTo>
                <a:lnTo>
                  <a:pt x="343" y="619"/>
                </a:lnTo>
                <a:lnTo>
                  <a:pt x="368" y="544"/>
                </a:lnTo>
                <a:lnTo>
                  <a:pt x="402" y="435"/>
                </a:lnTo>
                <a:lnTo>
                  <a:pt x="444" y="335"/>
                </a:lnTo>
                <a:lnTo>
                  <a:pt x="460" y="285"/>
                </a:lnTo>
                <a:lnTo>
                  <a:pt x="485" y="235"/>
                </a:lnTo>
                <a:lnTo>
                  <a:pt x="485" y="235"/>
                </a:lnTo>
                <a:lnTo>
                  <a:pt x="544" y="159"/>
                </a:lnTo>
                <a:lnTo>
                  <a:pt x="552" y="143"/>
                </a:lnTo>
                <a:lnTo>
                  <a:pt x="611" y="51"/>
                </a:lnTo>
                <a:lnTo>
                  <a:pt x="611" y="42"/>
                </a:lnTo>
                <a:lnTo>
                  <a:pt x="69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12763316" y="6327263"/>
            <a:ext cx="30255" cy="110493"/>
          </a:xfrm>
          <a:custGeom>
            <a:avLst/>
            <a:gdLst/>
            <a:ahLst/>
            <a:cxnLst/>
            <a:rect l="l" t="t" r="r" b="b"/>
            <a:pathLst>
              <a:path w="460" h="1680" extrusionOk="0">
                <a:moveTo>
                  <a:pt x="351" y="67"/>
                </a:moveTo>
                <a:lnTo>
                  <a:pt x="351" y="67"/>
                </a:lnTo>
                <a:lnTo>
                  <a:pt x="376" y="159"/>
                </a:lnTo>
                <a:lnTo>
                  <a:pt x="401" y="209"/>
                </a:lnTo>
                <a:lnTo>
                  <a:pt x="418" y="243"/>
                </a:lnTo>
                <a:lnTo>
                  <a:pt x="443" y="310"/>
                </a:lnTo>
                <a:lnTo>
                  <a:pt x="452" y="335"/>
                </a:lnTo>
                <a:lnTo>
                  <a:pt x="460" y="393"/>
                </a:lnTo>
                <a:lnTo>
                  <a:pt x="460" y="427"/>
                </a:lnTo>
                <a:lnTo>
                  <a:pt x="460" y="510"/>
                </a:lnTo>
                <a:lnTo>
                  <a:pt x="460" y="594"/>
                </a:lnTo>
                <a:lnTo>
                  <a:pt x="460" y="652"/>
                </a:lnTo>
                <a:lnTo>
                  <a:pt x="460" y="686"/>
                </a:lnTo>
                <a:lnTo>
                  <a:pt x="460" y="769"/>
                </a:lnTo>
                <a:lnTo>
                  <a:pt x="460" y="861"/>
                </a:lnTo>
                <a:lnTo>
                  <a:pt x="460" y="945"/>
                </a:lnTo>
                <a:lnTo>
                  <a:pt x="460" y="1011"/>
                </a:lnTo>
                <a:lnTo>
                  <a:pt x="460" y="1028"/>
                </a:lnTo>
                <a:lnTo>
                  <a:pt x="452" y="1120"/>
                </a:lnTo>
                <a:lnTo>
                  <a:pt x="443" y="1296"/>
                </a:lnTo>
                <a:lnTo>
                  <a:pt x="426" y="1463"/>
                </a:lnTo>
                <a:lnTo>
                  <a:pt x="426" y="1471"/>
                </a:lnTo>
                <a:lnTo>
                  <a:pt x="209" y="1680"/>
                </a:lnTo>
                <a:lnTo>
                  <a:pt x="0" y="1463"/>
                </a:lnTo>
                <a:lnTo>
                  <a:pt x="0" y="995"/>
                </a:lnTo>
                <a:lnTo>
                  <a:pt x="0" y="928"/>
                </a:lnTo>
                <a:lnTo>
                  <a:pt x="0" y="836"/>
                </a:lnTo>
                <a:lnTo>
                  <a:pt x="0" y="753"/>
                </a:lnTo>
                <a:lnTo>
                  <a:pt x="0" y="661"/>
                </a:lnTo>
                <a:lnTo>
                  <a:pt x="0" y="627"/>
                </a:lnTo>
                <a:lnTo>
                  <a:pt x="9" y="569"/>
                </a:lnTo>
                <a:lnTo>
                  <a:pt x="17" y="485"/>
                </a:lnTo>
                <a:lnTo>
                  <a:pt x="34" y="393"/>
                </a:lnTo>
                <a:lnTo>
                  <a:pt x="34" y="360"/>
                </a:lnTo>
                <a:lnTo>
                  <a:pt x="51" y="310"/>
                </a:lnTo>
                <a:lnTo>
                  <a:pt x="67" y="276"/>
                </a:lnTo>
                <a:lnTo>
                  <a:pt x="101" y="218"/>
                </a:lnTo>
                <a:lnTo>
                  <a:pt x="126" y="184"/>
                </a:lnTo>
                <a:lnTo>
                  <a:pt x="159" y="134"/>
                </a:lnTo>
                <a:lnTo>
                  <a:pt x="201" y="59"/>
                </a:lnTo>
                <a:lnTo>
                  <a:pt x="201" y="59"/>
                </a:lnTo>
                <a:lnTo>
                  <a:pt x="27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11634770" y="6075101"/>
            <a:ext cx="57220" cy="68204"/>
          </a:xfrm>
          <a:custGeom>
            <a:avLst/>
            <a:gdLst/>
            <a:ahLst/>
            <a:cxnLst/>
            <a:rect l="l" t="t" r="r" b="b"/>
            <a:pathLst>
              <a:path w="870" h="1037" extrusionOk="0">
                <a:moveTo>
                  <a:pt x="251" y="8"/>
                </a:moveTo>
                <a:lnTo>
                  <a:pt x="284" y="17"/>
                </a:lnTo>
                <a:lnTo>
                  <a:pt x="318" y="34"/>
                </a:lnTo>
                <a:lnTo>
                  <a:pt x="326" y="34"/>
                </a:lnTo>
                <a:lnTo>
                  <a:pt x="343" y="59"/>
                </a:lnTo>
                <a:lnTo>
                  <a:pt x="368" y="84"/>
                </a:lnTo>
                <a:lnTo>
                  <a:pt x="393" y="109"/>
                </a:lnTo>
                <a:lnTo>
                  <a:pt x="418" y="134"/>
                </a:lnTo>
                <a:lnTo>
                  <a:pt x="435" y="167"/>
                </a:lnTo>
                <a:lnTo>
                  <a:pt x="460" y="192"/>
                </a:lnTo>
                <a:lnTo>
                  <a:pt x="476" y="217"/>
                </a:lnTo>
                <a:lnTo>
                  <a:pt x="501" y="251"/>
                </a:lnTo>
                <a:lnTo>
                  <a:pt x="543" y="301"/>
                </a:lnTo>
                <a:lnTo>
                  <a:pt x="577" y="359"/>
                </a:lnTo>
                <a:lnTo>
                  <a:pt x="618" y="418"/>
                </a:lnTo>
                <a:lnTo>
                  <a:pt x="652" y="476"/>
                </a:lnTo>
                <a:lnTo>
                  <a:pt x="652" y="476"/>
                </a:lnTo>
                <a:lnTo>
                  <a:pt x="727" y="585"/>
                </a:lnTo>
                <a:lnTo>
                  <a:pt x="760" y="643"/>
                </a:lnTo>
                <a:lnTo>
                  <a:pt x="802" y="694"/>
                </a:lnTo>
                <a:lnTo>
                  <a:pt x="836" y="752"/>
                </a:lnTo>
                <a:lnTo>
                  <a:pt x="869" y="802"/>
                </a:lnTo>
                <a:lnTo>
                  <a:pt x="869" y="802"/>
                </a:lnTo>
                <a:lnTo>
                  <a:pt x="836" y="1036"/>
                </a:lnTo>
                <a:lnTo>
                  <a:pt x="602" y="1003"/>
                </a:lnTo>
                <a:lnTo>
                  <a:pt x="602" y="1003"/>
                </a:lnTo>
                <a:lnTo>
                  <a:pt x="560" y="952"/>
                </a:lnTo>
                <a:lnTo>
                  <a:pt x="518" y="902"/>
                </a:lnTo>
                <a:lnTo>
                  <a:pt x="476" y="844"/>
                </a:lnTo>
                <a:lnTo>
                  <a:pt x="435" y="794"/>
                </a:lnTo>
                <a:lnTo>
                  <a:pt x="351" y="694"/>
                </a:lnTo>
                <a:lnTo>
                  <a:pt x="351" y="694"/>
                </a:lnTo>
                <a:lnTo>
                  <a:pt x="309" y="643"/>
                </a:lnTo>
                <a:lnTo>
                  <a:pt x="268" y="593"/>
                </a:lnTo>
                <a:lnTo>
                  <a:pt x="234" y="543"/>
                </a:lnTo>
                <a:lnTo>
                  <a:pt x="192" y="493"/>
                </a:lnTo>
                <a:lnTo>
                  <a:pt x="167" y="468"/>
                </a:lnTo>
                <a:lnTo>
                  <a:pt x="151" y="443"/>
                </a:lnTo>
                <a:lnTo>
                  <a:pt x="126" y="426"/>
                </a:lnTo>
                <a:lnTo>
                  <a:pt x="109" y="401"/>
                </a:lnTo>
                <a:lnTo>
                  <a:pt x="84" y="376"/>
                </a:lnTo>
                <a:lnTo>
                  <a:pt x="67" y="359"/>
                </a:lnTo>
                <a:lnTo>
                  <a:pt x="42" y="334"/>
                </a:lnTo>
                <a:lnTo>
                  <a:pt x="25" y="318"/>
                </a:lnTo>
                <a:lnTo>
                  <a:pt x="25" y="309"/>
                </a:lnTo>
                <a:lnTo>
                  <a:pt x="17" y="284"/>
                </a:lnTo>
                <a:lnTo>
                  <a:pt x="9" y="251"/>
                </a:lnTo>
                <a:lnTo>
                  <a:pt x="0" y="234"/>
                </a:lnTo>
                <a:lnTo>
                  <a:pt x="9" y="201"/>
                </a:lnTo>
                <a:lnTo>
                  <a:pt x="34" y="125"/>
                </a:lnTo>
                <a:lnTo>
                  <a:pt x="126" y="34"/>
                </a:lnTo>
                <a:lnTo>
                  <a:pt x="192" y="17"/>
                </a:lnTo>
                <a:lnTo>
                  <a:pt x="2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11832539" y="5982234"/>
            <a:ext cx="74255" cy="103325"/>
          </a:xfrm>
          <a:custGeom>
            <a:avLst/>
            <a:gdLst/>
            <a:ahLst/>
            <a:cxnLst/>
            <a:rect l="l" t="t" r="r" b="b"/>
            <a:pathLst>
              <a:path w="1129" h="1571" extrusionOk="0">
                <a:moveTo>
                  <a:pt x="343" y="17"/>
                </a:moveTo>
                <a:lnTo>
                  <a:pt x="385" y="34"/>
                </a:lnTo>
                <a:lnTo>
                  <a:pt x="393" y="34"/>
                </a:lnTo>
                <a:lnTo>
                  <a:pt x="435" y="67"/>
                </a:lnTo>
                <a:lnTo>
                  <a:pt x="452" y="75"/>
                </a:lnTo>
                <a:lnTo>
                  <a:pt x="477" y="101"/>
                </a:lnTo>
                <a:lnTo>
                  <a:pt x="502" y="142"/>
                </a:lnTo>
                <a:lnTo>
                  <a:pt x="535" y="184"/>
                </a:lnTo>
                <a:lnTo>
                  <a:pt x="560" y="226"/>
                </a:lnTo>
                <a:lnTo>
                  <a:pt x="585" y="276"/>
                </a:lnTo>
                <a:lnTo>
                  <a:pt x="619" y="318"/>
                </a:lnTo>
                <a:lnTo>
                  <a:pt x="644" y="360"/>
                </a:lnTo>
                <a:lnTo>
                  <a:pt x="669" y="401"/>
                </a:lnTo>
                <a:lnTo>
                  <a:pt x="694" y="443"/>
                </a:lnTo>
                <a:lnTo>
                  <a:pt x="719" y="485"/>
                </a:lnTo>
                <a:lnTo>
                  <a:pt x="744" y="527"/>
                </a:lnTo>
                <a:lnTo>
                  <a:pt x="769" y="577"/>
                </a:lnTo>
                <a:lnTo>
                  <a:pt x="794" y="619"/>
                </a:lnTo>
                <a:lnTo>
                  <a:pt x="819" y="660"/>
                </a:lnTo>
                <a:lnTo>
                  <a:pt x="869" y="744"/>
                </a:lnTo>
                <a:lnTo>
                  <a:pt x="869" y="744"/>
                </a:lnTo>
                <a:lnTo>
                  <a:pt x="911" y="836"/>
                </a:lnTo>
                <a:lnTo>
                  <a:pt x="961" y="919"/>
                </a:lnTo>
                <a:lnTo>
                  <a:pt x="1003" y="1011"/>
                </a:lnTo>
                <a:lnTo>
                  <a:pt x="1045" y="1095"/>
                </a:lnTo>
                <a:lnTo>
                  <a:pt x="1128" y="1270"/>
                </a:lnTo>
                <a:lnTo>
                  <a:pt x="1128" y="1270"/>
                </a:lnTo>
                <a:lnTo>
                  <a:pt x="1037" y="1571"/>
                </a:lnTo>
                <a:lnTo>
                  <a:pt x="744" y="1479"/>
                </a:lnTo>
                <a:lnTo>
                  <a:pt x="744" y="1471"/>
                </a:lnTo>
                <a:lnTo>
                  <a:pt x="652" y="1312"/>
                </a:lnTo>
                <a:lnTo>
                  <a:pt x="602" y="1228"/>
                </a:lnTo>
                <a:lnTo>
                  <a:pt x="552" y="1145"/>
                </a:lnTo>
                <a:lnTo>
                  <a:pt x="502" y="1070"/>
                </a:lnTo>
                <a:lnTo>
                  <a:pt x="452" y="986"/>
                </a:lnTo>
                <a:lnTo>
                  <a:pt x="452" y="986"/>
                </a:lnTo>
                <a:lnTo>
                  <a:pt x="402" y="911"/>
                </a:lnTo>
                <a:lnTo>
                  <a:pt x="377" y="869"/>
                </a:lnTo>
                <a:lnTo>
                  <a:pt x="352" y="827"/>
                </a:lnTo>
                <a:lnTo>
                  <a:pt x="318" y="802"/>
                </a:lnTo>
                <a:lnTo>
                  <a:pt x="293" y="761"/>
                </a:lnTo>
                <a:lnTo>
                  <a:pt x="268" y="719"/>
                </a:lnTo>
                <a:lnTo>
                  <a:pt x="243" y="685"/>
                </a:lnTo>
                <a:lnTo>
                  <a:pt x="218" y="644"/>
                </a:lnTo>
                <a:lnTo>
                  <a:pt x="193" y="602"/>
                </a:lnTo>
                <a:lnTo>
                  <a:pt x="159" y="568"/>
                </a:lnTo>
                <a:lnTo>
                  <a:pt x="134" y="527"/>
                </a:lnTo>
                <a:lnTo>
                  <a:pt x="109" y="485"/>
                </a:lnTo>
                <a:lnTo>
                  <a:pt x="84" y="451"/>
                </a:lnTo>
                <a:lnTo>
                  <a:pt x="59" y="410"/>
                </a:lnTo>
                <a:lnTo>
                  <a:pt x="34" y="385"/>
                </a:lnTo>
                <a:lnTo>
                  <a:pt x="34" y="368"/>
                </a:lnTo>
                <a:lnTo>
                  <a:pt x="26" y="326"/>
                </a:lnTo>
                <a:lnTo>
                  <a:pt x="26" y="318"/>
                </a:lnTo>
                <a:lnTo>
                  <a:pt x="9" y="276"/>
                </a:lnTo>
                <a:lnTo>
                  <a:pt x="1" y="251"/>
                </a:lnTo>
                <a:lnTo>
                  <a:pt x="26" y="201"/>
                </a:lnTo>
                <a:lnTo>
                  <a:pt x="59" y="117"/>
                </a:lnTo>
                <a:lnTo>
                  <a:pt x="159" y="25"/>
                </a:lnTo>
                <a:lnTo>
                  <a:pt x="260" y="17"/>
                </a:lnTo>
                <a:lnTo>
                  <a:pt x="31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12008343" y="5847602"/>
            <a:ext cx="81423" cy="150087"/>
          </a:xfrm>
          <a:custGeom>
            <a:avLst/>
            <a:gdLst/>
            <a:ahLst/>
            <a:cxnLst/>
            <a:rect l="l" t="t" r="r" b="b"/>
            <a:pathLst>
              <a:path w="1238" h="2282" extrusionOk="0">
                <a:moveTo>
                  <a:pt x="118" y="26"/>
                </a:moveTo>
                <a:lnTo>
                  <a:pt x="118" y="26"/>
                </a:lnTo>
                <a:lnTo>
                  <a:pt x="218" y="118"/>
                </a:lnTo>
                <a:lnTo>
                  <a:pt x="260" y="151"/>
                </a:lnTo>
                <a:lnTo>
                  <a:pt x="335" y="218"/>
                </a:lnTo>
                <a:lnTo>
                  <a:pt x="360" y="243"/>
                </a:lnTo>
                <a:lnTo>
                  <a:pt x="435" y="318"/>
                </a:lnTo>
                <a:lnTo>
                  <a:pt x="502" y="443"/>
                </a:lnTo>
                <a:lnTo>
                  <a:pt x="636" y="677"/>
                </a:lnTo>
                <a:lnTo>
                  <a:pt x="653" y="694"/>
                </a:lnTo>
                <a:lnTo>
                  <a:pt x="761" y="928"/>
                </a:lnTo>
                <a:lnTo>
                  <a:pt x="828" y="1045"/>
                </a:lnTo>
                <a:lnTo>
                  <a:pt x="886" y="1170"/>
                </a:lnTo>
                <a:lnTo>
                  <a:pt x="920" y="1229"/>
                </a:lnTo>
                <a:lnTo>
                  <a:pt x="945" y="1295"/>
                </a:lnTo>
                <a:lnTo>
                  <a:pt x="1012" y="1421"/>
                </a:lnTo>
                <a:lnTo>
                  <a:pt x="1070" y="1546"/>
                </a:lnTo>
                <a:lnTo>
                  <a:pt x="1129" y="1671"/>
                </a:lnTo>
                <a:lnTo>
                  <a:pt x="1187" y="1797"/>
                </a:lnTo>
                <a:lnTo>
                  <a:pt x="1237" y="1914"/>
                </a:lnTo>
                <a:lnTo>
                  <a:pt x="1237" y="1922"/>
                </a:lnTo>
                <a:lnTo>
                  <a:pt x="1104" y="2281"/>
                </a:lnTo>
                <a:lnTo>
                  <a:pt x="736" y="2139"/>
                </a:lnTo>
                <a:lnTo>
                  <a:pt x="736" y="2131"/>
                </a:lnTo>
                <a:lnTo>
                  <a:pt x="686" y="2022"/>
                </a:lnTo>
                <a:lnTo>
                  <a:pt x="636" y="1897"/>
                </a:lnTo>
                <a:lnTo>
                  <a:pt x="577" y="1772"/>
                </a:lnTo>
                <a:lnTo>
                  <a:pt x="519" y="1646"/>
                </a:lnTo>
                <a:lnTo>
                  <a:pt x="460" y="1521"/>
                </a:lnTo>
                <a:lnTo>
                  <a:pt x="435" y="1463"/>
                </a:lnTo>
                <a:lnTo>
                  <a:pt x="410" y="1404"/>
                </a:lnTo>
                <a:lnTo>
                  <a:pt x="352" y="1279"/>
                </a:lnTo>
                <a:lnTo>
                  <a:pt x="293" y="1153"/>
                </a:lnTo>
                <a:lnTo>
                  <a:pt x="193" y="920"/>
                </a:lnTo>
                <a:lnTo>
                  <a:pt x="185" y="903"/>
                </a:lnTo>
                <a:lnTo>
                  <a:pt x="76" y="652"/>
                </a:lnTo>
                <a:lnTo>
                  <a:pt x="26" y="519"/>
                </a:lnTo>
                <a:lnTo>
                  <a:pt x="9" y="418"/>
                </a:lnTo>
                <a:lnTo>
                  <a:pt x="9" y="376"/>
                </a:lnTo>
                <a:lnTo>
                  <a:pt x="9" y="276"/>
                </a:lnTo>
                <a:lnTo>
                  <a:pt x="9" y="234"/>
                </a:lnTo>
                <a:lnTo>
                  <a:pt x="1" y="92"/>
                </a:lnTo>
                <a:lnTo>
                  <a:pt x="1" y="84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12215517" y="5738293"/>
            <a:ext cx="59983" cy="111020"/>
          </a:xfrm>
          <a:custGeom>
            <a:avLst/>
            <a:gdLst/>
            <a:ahLst/>
            <a:cxnLst/>
            <a:rect l="l" t="t" r="r" b="b"/>
            <a:pathLst>
              <a:path w="912" h="1688" extrusionOk="0">
                <a:moveTo>
                  <a:pt x="351" y="8"/>
                </a:moveTo>
                <a:lnTo>
                  <a:pt x="376" y="42"/>
                </a:lnTo>
                <a:lnTo>
                  <a:pt x="426" y="125"/>
                </a:lnTo>
                <a:lnTo>
                  <a:pt x="460" y="176"/>
                </a:lnTo>
                <a:lnTo>
                  <a:pt x="468" y="201"/>
                </a:lnTo>
                <a:lnTo>
                  <a:pt x="510" y="292"/>
                </a:lnTo>
                <a:lnTo>
                  <a:pt x="543" y="376"/>
                </a:lnTo>
                <a:lnTo>
                  <a:pt x="585" y="460"/>
                </a:lnTo>
                <a:lnTo>
                  <a:pt x="619" y="551"/>
                </a:lnTo>
                <a:lnTo>
                  <a:pt x="652" y="635"/>
                </a:lnTo>
                <a:lnTo>
                  <a:pt x="685" y="719"/>
                </a:lnTo>
                <a:lnTo>
                  <a:pt x="727" y="810"/>
                </a:lnTo>
                <a:lnTo>
                  <a:pt x="761" y="902"/>
                </a:lnTo>
                <a:lnTo>
                  <a:pt x="786" y="986"/>
                </a:lnTo>
                <a:lnTo>
                  <a:pt x="819" y="1078"/>
                </a:lnTo>
                <a:lnTo>
                  <a:pt x="853" y="1170"/>
                </a:lnTo>
                <a:lnTo>
                  <a:pt x="869" y="1211"/>
                </a:lnTo>
                <a:lnTo>
                  <a:pt x="878" y="1262"/>
                </a:lnTo>
                <a:lnTo>
                  <a:pt x="894" y="1303"/>
                </a:lnTo>
                <a:lnTo>
                  <a:pt x="911" y="1345"/>
                </a:lnTo>
                <a:lnTo>
                  <a:pt x="711" y="1688"/>
                </a:lnTo>
                <a:lnTo>
                  <a:pt x="376" y="1487"/>
                </a:lnTo>
                <a:lnTo>
                  <a:pt x="368" y="1445"/>
                </a:lnTo>
                <a:lnTo>
                  <a:pt x="360" y="1404"/>
                </a:lnTo>
                <a:lnTo>
                  <a:pt x="351" y="1362"/>
                </a:lnTo>
                <a:lnTo>
                  <a:pt x="335" y="1320"/>
                </a:lnTo>
                <a:lnTo>
                  <a:pt x="318" y="1228"/>
                </a:lnTo>
                <a:lnTo>
                  <a:pt x="293" y="1145"/>
                </a:lnTo>
                <a:lnTo>
                  <a:pt x="268" y="1061"/>
                </a:lnTo>
                <a:lnTo>
                  <a:pt x="243" y="978"/>
                </a:lnTo>
                <a:lnTo>
                  <a:pt x="218" y="886"/>
                </a:lnTo>
                <a:lnTo>
                  <a:pt x="193" y="802"/>
                </a:lnTo>
                <a:lnTo>
                  <a:pt x="159" y="719"/>
                </a:lnTo>
                <a:lnTo>
                  <a:pt x="134" y="635"/>
                </a:lnTo>
                <a:lnTo>
                  <a:pt x="109" y="543"/>
                </a:lnTo>
                <a:lnTo>
                  <a:pt x="76" y="460"/>
                </a:lnTo>
                <a:lnTo>
                  <a:pt x="51" y="376"/>
                </a:lnTo>
                <a:lnTo>
                  <a:pt x="42" y="351"/>
                </a:lnTo>
                <a:lnTo>
                  <a:pt x="25" y="284"/>
                </a:lnTo>
                <a:lnTo>
                  <a:pt x="9" y="192"/>
                </a:lnTo>
                <a:lnTo>
                  <a:pt x="0" y="150"/>
                </a:lnTo>
                <a:lnTo>
                  <a:pt x="51" y="92"/>
                </a:lnTo>
                <a:lnTo>
                  <a:pt x="92" y="59"/>
                </a:lnTo>
                <a:lnTo>
                  <a:pt x="218" y="8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12478137" y="5640492"/>
            <a:ext cx="51169" cy="118715"/>
          </a:xfrm>
          <a:custGeom>
            <a:avLst/>
            <a:gdLst/>
            <a:ahLst/>
            <a:cxnLst/>
            <a:rect l="l" t="t" r="r" b="b"/>
            <a:pathLst>
              <a:path w="778" h="1805" extrusionOk="0">
                <a:moveTo>
                  <a:pt x="276" y="67"/>
                </a:moveTo>
                <a:lnTo>
                  <a:pt x="276" y="67"/>
                </a:lnTo>
                <a:lnTo>
                  <a:pt x="318" y="134"/>
                </a:lnTo>
                <a:lnTo>
                  <a:pt x="326" y="150"/>
                </a:lnTo>
                <a:lnTo>
                  <a:pt x="393" y="234"/>
                </a:lnTo>
                <a:lnTo>
                  <a:pt x="393" y="234"/>
                </a:lnTo>
                <a:lnTo>
                  <a:pt x="452" y="309"/>
                </a:lnTo>
                <a:lnTo>
                  <a:pt x="494" y="359"/>
                </a:lnTo>
                <a:lnTo>
                  <a:pt x="519" y="393"/>
                </a:lnTo>
                <a:lnTo>
                  <a:pt x="535" y="418"/>
                </a:lnTo>
                <a:lnTo>
                  <a:pt x="569" y="476"/>
                </a:lnTo>
                <a:lnTo>
                  <a:pt x="569" y="485"/>
                </a:lnTo>
                <a:lnTo>
                  <a:pt x="594" y="560"/>
                </a:lnTo>
                <a:lnTo>
                  <a:pt x="602" y="593"/>
                </a:lnTo>
                <a:lnTo>
                  <a:pt x="619" y="652"/>
                </a:lnTo>
                <a:lnTo>
                  <a:pt x="636" y="735"/>
                </a:lnTo>
                <a:lnTo>
                  <a:pt x="636" y="735"/>
                </a:lnTo>
                <a:lnTo>
                  <a:pt x="652" y="827"/>
                </a:lnTo>
                <a:lnTo>
                  <a:pt x="677" y="919"/>
                </a:lnTo>
                <a:lnTo>
                  <a:pt x="694" y="1003"/>
                </a:lnTo>
                <a:lnTo>
                  <a:pt x="702" y="1053"/>
                </a:lnTo>
                <a:lnTo>
                  <a:pt x="711" y="1094"/>
                </a:lnTo>
                <a:lnTo>
                  <a:pt x="727" y="1186"/>
                </a:lnTo>
                <a:lnTo>
                  <a:pt x="744" y="1270"/>
                </a:lnTo>
                <a:lnTo>
                  <a:pt x="761" y="1362"/>
                </a:lnTo>
                <a:lnTo>
                  <a:pt x="778" y="1445"/>
                </a:lnTo>
                <a:lnTo>
                  <a:pt x="778" y="1454"/>
                </a:lnTo>
                <a:lnTo>
                  <a:pt x="569" y="1805"/>
                </a:lnTo>
                <a:lnTo>
                  <a:pt x="218" y="1596"/>
                </a:lnTo>
                <a:lnTo>
                  <a:pt x="218" y="1587"/>
                </a:lnTo>
                <a:lnTo>
                  <a:pt x="193" y="1504"/>
                </a:lnTo>
                <a:lnTo>
                  <a:pt x="168" y="1412"/>
                </a:lnTo>
                <a:lnTo>
                  <a:pt x="143" y="1320"/>
                </a:lnTo>
                <a:lnTo>
                  <a:pt x="118" y="1228"/>
                </a:lnTo>
                <a:lnTo>
                  <a:pt x="101" y="1195"/>
                </a:lnTo>
                <a:lnTo>
                  <a:pt x="93" y="1136"/>
                </a:lnTo>
                <a:lnTo>
                  <a:pt x="68" y="1044"/>
                </a:lnTo>
                <a:lnTo>
                  <a:pt x="51" y="952"/>
                </a:lnTo>
                <a:lnTo>
                  <a:pt x="26" y="861"/>
                </a:lnTo>
                <a:lnTo>
                  <a:pt x="26" y="861"/>
                </a:lnTo>
                <a:lnTo>
                  <a:pt x="9" y="769"/>
                </a:lnTo>
                <a:lnTo>
                  <a:pt x="1" y="710"/>
                </a:lnTo>
                <a:lnTo>
                  <a:pt x="1" y="677"/>
                </a:lnTo>
                <a:lnTo>
                  <a:pt x="1" y="593"/>
                </a:lnTo>
                <a:lnTo>
                  <a:pt x="1" y="585"/>
                </a:lnTo>
                <a:lnTo>
                  <a:pt x="1" y="518"/>
                </a:lnTo>
                <a:lnTo>
                  <a:pt x="9" y="485"/>
                </a:lnTo>
                <a:lnTo>
                  <a:pt x="17" y="434"/>
                </a:lnTo>
                <a:lnTo>
                  <a:pt x="42" y="384"/>
                </a:lnTo>
                <a:lnTo>
                  <a:pt x="68" y="284"/>
                </a:lnTo>
                <a:lnTo>
                  <a:pt x="68" y="284"/>
                </a:lnTo>
                <a:lnTo>
                  <a:pt x="101" y="184"/>
                </a:lnTo>
                <a:lnTo>
                  <a:pt x="109" y="159"/>
                </a:lnTo>
                <a:lnTo>
                  <a:pt x="126" y="84"/>
                </a:lnTo>
                <a:lnTo>
                  <a:pt x="126" y="84"/>
                </a:lnTo>
                <a:lnTo>
                  <a:pt x="1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12739705" y="5564067"/>
            <a:ext cx="33016" cy="187444"/>
          </a:xfrm>
          <a:custGeom>
            <a:avLst/>
            <a:gdLst/>
            <a:ahLst/>
            <a:cxnLst/>
            <a:rect l="l" t="t" r="r" b="b"/>
            <a:pathLst>
              <a:path w="502" h="2850" extrusionOk="0">
                <a:moveTo>
                  <a:pt x="217" y="59"/>
                </a:moveTo>
                <a:lnTo>
                  <a:pt x="217" y="59"/>
                </a:lnTo>
                <a:lnTo>
                  <a:pt x="276" y="218"/>
                </a:lnTo>
                <a:lnTo>
                  <a:pt x="334" y="327"/>
                </a:lnTo>
                <a:lnTo>
                  <a:pt x="343" y="368"/>
                </a:lnTo>
                <a:lnTo>
                  <a:pt x="359" y="410"/>
                </a:lnTo>
                <a:lnTo>
                  <a:pt x="393" y="686"/>
                </a:lnTo>
                <a:lnTo>
                  <a:pt x="410" y="845"/>
                </a:lnTo>
                <a:lnTo>
                  <a:pt x="418" y="928"/>
                </a:lnTo>
                <a:lnTo>
                  <a:pt x="426" y="1003"/>
                </a:lnTo>
                <a:lnTo>
                  <a:pt x="435" y="1162"/>
                </a:lnTo>
                <a:lnTo>
                  <a:pt x="443" y="1321"/>
                </a:lnTo>
                <a:lnTo>
                  <a:pt x="460" y="1480"/>
                </a:lnTo>
                <a:lnTo>
                  <a:pt x="468" y="1638"/>
                </a:lnTo>
                <a:lnTo>
                  <a:pt x="468" y="1663"/>
                </a:lnTo>
                <a:lnTo>
                  <a:pt x="476" y="1797"/>
                </a:lnTo>
                <a:lnTo>
                  <a:pt x="485" y="1956"/>
                </a:lnTo>
                <a:lnTo>
                  <a:pt x="493" y="2114"/>
                </a:lnTo>
                <a:lnTo>
                  <a:pt x="501" y="2282"/>
                </a:lnTo>
                <a:lnTo>
                  <a:pt x="501" y="2440"/>
                </a:lnTo>
                <a:lnTo>
                  <a:pt x="501" y="2591"/>
                </a:lnTo>
                <a:lnTo>
                  <a:pt x="501" y="2599"/>
                </a:lnTo>
                <a:lnTo>
                  <a:pt x="259" y="2850"/>
                </a:lnTo>
                <a:lnTo>
                  <a:pt x="17" y="2607"/>
                </a:lnTo>
                <a:lnTo>
                  <a:pt x="17" y="2457"/>
                </a:lnTo>
                <a:lnTo>
                  <a:pt x="17" y="2298"/>
                </a:lnTo>
                <a:lnTo>
                  <a:pt x="17" y="2140"/>
                </a:lnTo>
                <a:lnTo>
                  <a:pt x="17" y="1981"/>
                </a:lnTo>
                <a:lnTo>
                  <a:pt x="17" y="1822"/>
                </a:lnTo>
                <a:lnTo>
                  <a:pt x="17" y="1688"/>
                </a:lnTo>
                <a:lnTo>
                  <a:pt x="17" y="1663"/>
                </a:lnTo>
                <a:lnTo>
                  <a:pt x="17" y="1505"/>
                </a:lnTo>
                <a:lnTo>
                  <a:pt x="17" y="1346"/>
                </a:lnTo>
                <a:lnTo>
                  <a:pt x="9" y="1187"/>
                </a:lnTo>
                <a:lnTo>
                  <a:pt x="0" y="1028"/>
                </a:lnTo>
                <a:lnTo>
                  <a:pt x="0" y="962"/>
                </a:lnTo>
                <a:lnTo>
                  <a:pt x="0" y="870"/>
                </a:lnTo>
                <a:lnTo>
                  <a:pt x="0" y="711"/>
                </a:lnTo>
                <a:lnTo>
                  <a:pt x="0" y="444"/>
                </a:lnTo>
                <a:lnTo>
                  <a:pt x="17" y="394"/>
                </a:lnTo>
                <a:lnTo>
                  <a:pt x="25" y="360"/>
                </a:lnTo>
                <a:lnTo>
                  <a:pt x="59" y="243"/>
                </a:lnTo>
                <a:lnTo>
                  <a:pt x="109" y="76"/>
                </a:lnTo>
                <a:lnTo>
                  <a:pt x="109" y="68"/>
                </a:lnTo>
                <a:lnTo>
                  <a:pt x="1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12950103" y="5487708"/>
            <a:ext cx="34135" cy="197901"/>
          </a:xfrm>
          <a:custGeom>
            <a:avLst/>
            <a:gdLst/>
            <a:ahLst/>
            <a:cxnLst/>
            <a:rect l="l" t="t" r="r" b="b"/>
            <a:pathLst>
              <a:path w="519" h="3009" extrusionOk="0">
                <a:moveTo>
                  <a:pt x="260" y="9"/>
                </a:moveTo>
                <a:lnTo>
                  <a:pt x="285" y="34"/>
                </a:lnTo>
                <a:lnTo>
                  <a:pt x="285" y="101"/>
                </a:lnTo>
                <a:lnTo>
                  <a:pt x="293" y="184"/>
                </a:lnTo>
                <a:lnTo>
                  <a:pt x="302" y="268"/>
                </a:lnTo>
                <a:lnTo>
                  <a:pt x="310" y="352"/>
                </a:lnTo>
                <a:lnTo>
                  <a:pt x="310" y="393"/>
                </a:lnTo>
                <a:lnTo>
                  <a:pt x="310" y="435"/>
                </a:lnTo>
                <a:lnTo>
                  <a:pt x="318" y="519"/>
                </a:lnTo>
                <a:lnTo>
                  <a:pt x="327" y="602"/>
                </a:lnTo>
                <a:lnTo>
                  <a:pt x="335" y="686"/>
                </a:lnTo>
                <a:lnTo>
                  <a:pt x="352" y="769"/>
                </a:lnTo>
                <a:lnTo>
                  <a:pt x="360" y="828"/>
                </a:lnTo>
                <a:lnTo>
                  <a:pt x="360" y="853"/>
                </a:lnTo>
                <a:lnTo>
                  <a:pt x="360" y="945"/>
                </a:lnTo>
                <a:lnTo>
                  <a:pt x="368" y="1028"/>
                </a:lnTo>
                <a:lnTo>
                  <a:pt x="377" y="1112"/>
                </a:lnTo>
                <a:lnTo>
                  <a:pt x="385" y="1195"/>
                </a:lnTo>
                <a:lnTo>
                  <a:pt x="410" y="1371"/>
                </a:lnTo>
                <a:lnTo>
                  <a:pt x="427" y="1546"/>
                </a:lnTo>
                <a:lnTo>
                  <a:pt x="444" y="1713"/>
                </a:lnTo>
                <a:lnTo>
                  <a:pt x="460" y="1889"/>
                </a:lnTo>
                <a:lnTo>
                  <a:pt x="469" y="1964"/>
                </a:lnTo>
                <a:lnTo>
                  <a:pt x="477" y="2064"/>
                </a:lnTo>
                <a:lnTo>
                  <a:pt x="485" y="2156"/>
                </a:lnTo>
                <a:lnTo>
                  <a:pt x="494" y="2240"/>
                </a:lnTo>
                <a:lnTo>
                  <a:pt x="502" y="2323"/>
                </a:lnTo>
                <a:lnTo>
                  <a:pt x="510" y="2415"/>
                </a:lnTo>
                <a:lnTo>
                  <a:pt x="519" y="2507"/>
                </a:lnTo>
                <a:lnTo>
                  <a:pt x="519" y="2590"/>
                </a:lnTo>
                <a:lnTo>
                  <a:pt x="519" y="2682"/>
                </a:lnTo>
                <a:lnTo>
                  <a:pt x="519" y="2749"/>
                </a:lnTo>
                <a:lnTo>
                  <a:pt x="519" y="2766"/>
                </a:lnTo>
                <a:lnTo>
                  <a:pt x="285" y="3008"/>
                </a:lnTo>
                <a:lnTo>
                  <a:pt x="43" y="2774"/>
                </a:lnTo>
                <a:lnTo>
                  <a:pt x="43" y="2607"/>
                </a:lnTo>
                <a:lnTo>
                  <a:pt x="43" y="2524"/>
                </a:lnTo>
                <a:lnTo>
                  <a:pt x="43" y="2440"/>
                </a:lnTo>
                <a:lnTo>
                  <a:pt x="43" y="2357"/>
                </a:lnTo>
                <a:lnTo>
                  <a:pt x="43" y="2273"/>
                </a:lnTo>
                <a:lnTo>
                  <a:pt x="43" y="2181"/>
                </a:lnTo>
                <a:lnTo>
                  <a:pt x="43" y="2098"/>
                </a:lnTo>
                <a:lnTo>
                  <a:pt x="34" y="1997"/>
                </a:lnTo>
                <a:lnTo>
                  <a:pt x="34" y="1922"/>
                </a:lnTo>
                <a:lnTo>
                  <a:pt x="26" y="1755"/>
                </a:lnTo>
                <a:lnTo>
                  <a:pt x="17" y="1580"/>
                </a:lnTo>
                <a:lnTo>
                  <a:pt x="9" y="1404"/>
                </a:lnTo>
                <a:lnTo>
                  <a:pt x="1" y="1229"/>
                </a:lnTo>
                <a:lnTo>
                  <a:pt x="1" y="1145"/>
                </a:lnTo>
                <a:lnTo>
                  <a:pt x="1" y="1053"/>
                </a:lnTo>
                <a:lnTo>
                  <a:pt x="1" y="970"/>
                </a:lnTo>
                <a:lnTo>
                  <a:pt x="1" y="878"/>
                </a:lnTo>
                <a:lnTo>
                  <a:pt x="1" y="794"/>
                </a:lnTo>
                <a:lnTo>
                  <a:pt x="1" y="702"/>
                </a:lnTo>
                <a:lnTo>
                  <a:pt x="1" y="611"/>
                </a:lnTo>
                <a:lnTo>
                  <a:pt x="1" y="527"/>
                </a:lnTo>
                <a:lnTo>
                  <a:pt x="1" y="435"/>
                </a:lnTo>
                <a:lnTo>
                  <a:pt x="1" y="393"/>
                </a:lnTo>
                <a:lnTo>
                  <a:pt x="1" y="352"/>
                </a:lnTo>
                <a:lnTo>
                  <a:pt x="9" y="260"/>
                </a:lnTo>
                <a:lnTo>
                  <a:pt x="17" y="176"/>
                </a:lnTo>
                <a:lnTo>
                  <a:pt x="26" y="84"/>
                </a:lnTo>
                <a:lnTo>
                  <a:pt x="34" y="26"/>
                </a:lnTo>
                <a:lnTo>
                  <a:pt x="6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13122617" y="5496522"/>
            <a:ext cx="36897" cy="163241"/>
          </a:xfrm>
          <a:custGeom>
            <a:avLst/>
            <a:gdLst/>
            <a:ahLst/>
            <a:cxnLst/>
            <a:rect l="l" t="t" r="r" b="b"/>
            <a:pathLst>
              <a:path w="561" h="2482" extrusionOk="0">
                <a:moveTo>
                  <a:pt x="360" y="17"/>
                </a:moveTo>
                <a:lnTo>
                  <a:pt x="427" y="92"/>
                </a:lnTo>
                <a:lnTo>
                  <a:pt x="452" y="109"/>
                </a:lnTo>
                <a:lnTo>
                  <a:pt x="469" y="159"/>
                </a:lnTo>
                <a:lnTo>
                  <a:pt x="485" y="226"/>
                </a:lnTo>
                <a:lnTo>
                  <a:pt x="494" y="251"/>
                </a:lnTo>
                <a:lnTo>
                  <a:pt x="494" y="301"/>
                </a:lnTo>
                <a:lnTo>
                  <a:pt x="494" y="368"/>
                </a:lnTo>
                <a:lnTo>
                  <a:pt x="494" y="435"/>
                </a:lnTo>
                <a:lnTo>
                  <a:pt x="494" y="903"/>
                </a:lnTo>
                <a:lnTo>
                  <a:pt x="494" y="969"/>
                </a:lnTo>
                <a:lnTo>
                  <a:pt x="494" y="1036"/>
                </a:lnTo>
                <a:lnTo>
                  <a:pt x="494" y="1103"/>
                </a:lnTo>
                <a:lnTo>
                  <a:pt x="494" y="1170"/>
                </a:lnTo>
                <a:lnTo>
                  <a:pt x="494" y="1237"/>
                </a:lnTo>
                <a:lnTo>
                  <a:pt x="502" y="1337"/>
                </a:lnTo>
                <a:lnTo>
                  <a:pt x="502" y="1370"/>
                </a:lnTo>
                <a:lnTo>
                  <a:pt x="511" y="1504"/>
                </a:lnTo>
                <a:lnTo>
                  <a:pt x="519" y="1638"/>
                </a:lnTo>
                <a:lnTo>
                  <a:pt x="544" y="1922"/>
                </a:lnTo>
                <a:lnTo>
                  <a:pt x="552" y="2055"/>
                </a:lnTo>
                <a:lnTo>
                  <a:pt x="561" y="2181"/>
                </a:lnTo>
                <a:lnTo>
                  <a:pt x="561" y="2197"/>
                </a:lnTo>
                <a:lnTo>
                  <a:pt x="293" y="2481"/>
                </a:lnTo>
                <a:lnTo>
                  <a:pt x="1" y="2214"/>
                </a:lnTo>
                <a:lnTo>
                  <a:pt x="1" y="2206"/>
                </a:lnTo>
                <a:lnTo>
                  <a:pt x="1" y="2080"/>
                </a:lnTo>
                <a:lnTo>
                  <a:pt x="1" y="1938"/>
                </a:lnTo>
                <a:lnTo>
                  <a:pt x="1" y="1663"/>
                </a:lnTo>
                <a:lnTo>
                  <a:pt x="1" y="1036"/>
                </a:lnTo>
                <a:lnTo>
                  <a:pt x="1" y="969"/>
                </a:lnTo>
                <a:lnTo>
                  <a:pt x="1" y="894"/>
                </a:lnTo>
                <a:lnTo>
                  <a:pt x="1" y="827"/>
                </a:lnTo>
                <a:lnTo>
                  <a:pt x="1" y="761"/>
                </a:lnTo>
                <a:lnTo>
                  <a:pt x="1" y="685"/>
                </a:lnTo>
                <a:lnTo>
                  <a:pt x="1" y="619"/>
                </a:lnTo>
                <a:lnTo>
                  <a:pt x="1" y="543"/>
                </a:lnTo>
                <a:lnTo>
                  <a:pt x="9" y="477"/>
                </a:lnTo>
                <a:lnTo>
                  <a:pt x="9" y="401"/>
                </a:lnTo>
                <a:lnTo>
                  <a:pt x="18" y="334"/>
                </a:lnTo>
                <a:lnTo>
                  <a:pt x="26" y="259"/>
                </a:lnTo>
                <a:lnTo>
                  <a:pt x="34" y="218"/>
                </a:lnTo>
                <a:lnTo>
                  <a:pt x="43" y="192"/>
                </a:lnTo>
                <a:lnTo>
                  <a:pt x="76" y="126"/>
                </a:lnTo>
                <a:lnTo>
                  <a:pt x="101" y="76"/>
                </a:lnTo>
                <a:lnTo>
                  <a:pt x="126" y="59"/>
                </a:lnTo>
                <a:lnTo>
                  <a:pt x="21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13336963" y="5428909"/>
            <a:ext cx="30780" cy="191259"/>
          </a:xfrm>
          <a:custGeom>
            <a:avLst/>
            <a:gdLst/>
            <a:ahLst/>
            <a:cxnLst/>
            <a:rect l="l" t="t" r="r" b="b"/>
            <a:pathLst>
              <a:path w="468" h="2908" extrusionOk="0">
                <a:moveTo>
                  <a:pt x="284" y="68"/>
                </a:moveTo>
                <a:lnTo>
                  <a:pt x="284" y="76"/>
                </a:lnTo>
                <a:lnTo>
                  <a:pt x="326" y="176"/>
                </a:lnTo>
                <a:lnTo>
                  <a:pt x="351" y="226"/>
                </a:lnTo>
                <a:lnTo>
                  <a:pt x="384" y="302"/>
                </a:lnTo>
                <a:lnTo>
                  <a:pt x="384" y="393"/>
                </a:lnTo>
                <a:lnTo>
                  <a:pt x="393" y="552"/>
                </a:lnTo>
                <a:lnTo>
                  <a:pt x="401" y="719"/>
                </a:lnTo>
                <a:lnTo>
                  <a:pt x="418" y="861"/>
                </a:lnTo>
                <a:lnTo>
                  <a:pt x="426" y="1045"/>
                </a:lnTo>
                <a:lnTo>
                  <a:pt x="434" y="1371"/>
                </a:lnTo>
                <a:lnTo>
                  <a:pt x="451" y="1655"/>
                </a:lnTo>
                <a:lnTo>
                  <a:pt x="451" y="1697"/>
                </a:lnTo>
                <a:lnTo>
                  <a:pt x="460" y="2022"/>
                </a:lnTo>
                <a:lnTo>
                  <a:pt x="468" y="2657"/>
                </a:lnTo>
                <a:lnTo>
                  <a:pt x="468" y="2666"/>
                </a:lnTo>
                <a:lnTo>
                  <a:pt x="234" y="2908"/>
                </a:lnTo>
                <a:lnTo>
                  <a:pt x="0" y="2666"/>
                </a:lnTo>
                <a:lnTo>
                  <a:pt x="0" y="2657"/>
                </a:lnTo>
                <a:lnTo>
                  <a:pt x="8" y="2022"/>
                </a:lnTo>
                <a:lnTo>
                  <a:pt x="17" y="1697"/>
                </a:lnTo>
                <a:lnTo>
                  <a:pt x="17" y="1647"/>
                </a:lnTo>
                <a:lnTo>
                  <a:pt x="25" y="1371"/>
                </a:lnTo>
                <a:lnTo>
                  <a:pt x="33" y="1045"/>
                </a:lnTo>
                <a:lnTo>
                  <a:pt x="33" y="861"/>
                </a:lnTo>
                <a:lnTo>
                  <a:pt x="33" y="719"/>
                </a:lnTo>
                <a:lnTo>
                  <a:pt x="42" y="561"/>
                </a:lnTo>
                <a:lnTo>
                  <a:pt x="42" y="393"/>
                </a:lnTo>
                <a:lnTo>
                  <a:pt x="42" y="302"/>
                </a:lnTo>
                <a:lnTo>
                  <a:pt x="75" y="235"/>
                </a:lnTo>
                <a:lnTo>
                  <a:pt x="92" y="176"/>
                </a:lnTo>
                <a:lnTo>
                  <a:pt x="134" y="76"/>
                </a:lnTo>
                <a:lnTo>
                  <a:pt x="134" y="68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13425964" y="5450878"/>
            <a:ext cx="29201" cy="156137"/>
          </a:xfrm>
          <a:custGeom>
            <a:avLst/>
            <a:gdLst/>
            <a:ahLst/>
            <a:cxnLst/>
            <a:rect l="l" t="t" r="r" b="b"/>
            <a:pathLst>
              <a:path w="444" h="2374" extrusionOk="0">
                <a:moveTo>
                  <a:pt x="444" y="76"/>
                </a:moveTo>
                <a:lnTo>
                  <a:pt x="444" y="761"/>
                </a:lnTo>
                <a:lnTo>
                  <a:pt x="444" y="895"/>
                </a:lnTo>
                <a:lnTo>
                  <a:pt x="444" y="1028"/>
                </a:lnTo>
                <a:lnTo>
                  <a:pt x="444" y="1104"/>
                </a:lnTo>
                <a:lnTo>
                  <a:pt x="444" y="1162"/>
                </a:lnTo>
                <a:lnTo>
                  <a:pt x="444" y="1304"/>
                </a:lnTo>
                <a:lnTo>
                  <a:pt x="435" y="1421"/>
                </a:lnTo>
                <a:lnTo>
                  <a:pt x="435" y="1438"/>
                </a:lnTo>
                <a:lnTo>
                  <a:pt x="419" y="1572"/>
                </a:lnTo>
                <a:lnTo>
                  <a:pt x="410" y="1663"/>
                </a:lnTo>
                <a:lnTo>
                  <a:pt x="402" y="1705"/>
                </a:lnTo>
                <a:lnTo>
                  <a:pt x="377" y="1839"/>
                </a:lnTo>
                <a:lnTo>
                  <a:pt x="360" y="1939"/>
                </a:lnTo>
                <a:lnTo>
                  <a:pt x="352" y="1972"/>
                </a:lnTo>
                <a:lnTo>
                  <a:pt x="327" y="2115"/>
                </a:lnTo>
                <a:lnTo>
                  <a:pt x="302" y="2248"/>
                </a:lnTo>
                <a:lnTo>
                  <a:pt x="126" y="2373"/>
                </a:lnTo>
                <a:lnTo>
                  <a:pt x="1" y="2198"/>
                </a:lnTo>
                <a:lnTo>
                  <a:pt x="18" y="2056"/>
                </a:lnTo>
                <a:lnTo>
                  <a:pt x="34" y="1922"/>
                </a:lnTo>
                <a:lnTo>
                  <a:pt x="34" y="1889"/>
                </a:lnTo>
                <a:lnTo>
                  <a:pt x="43" y="1797"/>
                </a:lnTo>
                <a:lnTo>
                  <a:pt x="59" y="1663"/>
                </a:lnTo>
                <a:lnTo>
                  <a:pt x="59" y="1622"/>
                </a:lnTo>
                <a:lnTo>
                  <a:pt x="76" y="1530"/>
                </a:lnTo>
                <a:lnTo>
                  <a:pt x="93" y="1396"/>
                </a:lnTo>
                <a:lnTo>
                  <a:pt x="93" y="1379"/>
                </a:lnTo>
                <a:lnTo>
                  <a:pt x="118" y="1262"/>
                </a:lnTo>
                <a:lnTo>
                  <a:pt x="143" y="1137"/>
                </a:lnTo>
                <a:lnTo>
                  <a:pt x="151" y="1070"/>
                </a:lnTo>
                <a:lnTo>
                  <a:pt x="168" y="1003"/>
                </a:lnTo>
                <a:lnTo>
                  <a:pt x="185" y="870"/>
                </a:lnTo>
                <a:lnTo>
                  <a:pt x="210" y="736"/>
                </a:lnTo>
                <a:lnTo>
                  <a:pt x="210" y="711"/>
                </a:lnTo>
                <a:lnTo>
                  <a:pt x="235" y="602"/>
                </a:lnTo>
                <a:lnTo>
                  <a:pt x="252" y="469"/>
                </a:lnTo>
                <a:lnTo>
                  <a:pt x="277" y="335"/>
                </a:lnTo>
                <a:lnTo>
                  <a:pt x="293" y="201"/>
                </a:lnTo>
                <a:lnTo>
                  <a:pt x="310" y="76"/>
                </a:lnTo>
                <a:lnTo>
                  <a:pt x="310" y="68"/>
                </a:lnTo>
                <a:lnTo>
                  <a:pt x="38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13386436" y="5872857"/>
            <a:ext cx="35253" cy="171528"/>
          </a:xfrm>
          <a:custGeom>
            <a:avLst/>
            <a:gdLst/>
            <a:ahLst/>
            <a:cxnLst/>
            <a:rect l="l" t="t" r="r" b="b"/>
            <a:pathLst>
              <a:path w="536" h="2608" extrusionOk="0">
                <a:moveTo>
                  <a:pt x="418" y="68"/>
                </a:moveTo>
                <a:lnTo>
                  <a:pt x="418" y="76"/>
                </a:lnTo>
                <a:lnTo>
                  <a:pt x="468" y="201"/>
                </a:lnTo>
                <a:lnTo>
                  <a:pt x="477" y="218"/>
                </a:lnTo>
                <a:lnTo>
                  <a:pt x="510" y="293"/>
                </a:lnTo>
                <a:lnTo>
                  <a:pt x="535" y="368"/>
                </a:lnTo>
                <a:lnTo>
                  <a:pt x="535" y="377"/>
                </a:lnTo>
                <a:lnTo>
                  <a:pt x="527" y="519"/>
                </a:lnTo>
                <a:lnTo>
                  <a:pt x="518" y="661"/>
                </a:lnTo>
                <a:lnTo>
                  <a:pt x="510" y="811"/>
                </a:lnTo>
                <a:lnTo>
                  <a:pt x="510" y="853"/>
                </a:lnTo>
                <a:lnTo>
                  <a:pt x="502" y="953"/>
                </a:lnTo>
                <a:lnTo>
                  <a:pt x="493" y="1095"/>
                </a:lnTo>
                <a:lnTo>
                  <a:pt x="485" y="1246"/>
                </a:lnTo>
                <a:lnTo>
                  <a:pt x="477" y="1388"/>
                </a:lnTo>
                <a:lnTo>
                  <a:pt x="468" y="1530"/>
                </a:lnTo>
                <a:lnTo>
                  <a:pt x="468" y="1530"/>
                </a:lnTo>
                <a:lnTo>
                  <a:pt x="460" y="1680"/>
                </a:lnTo>
                <a:lnTo>
                  <a:pt x="452" y="1822"/>
                </a:lnTo>
                <a:lnTo>
                  <a:pt x="443" y="1964"/>
                </a:lnTo>
                <a:lnTo>
                  <a:pt x="435" y="2114"/>
                </a:lnTo>
                <a:lnTo>
                  <a:pt x="418" y="2390"/>
                </a:lnTo>
                <a:lnTo>
                  <a:pt x="418" y="2398"/>
                </a:lnTo>
                <a:lnTo>
                  <a:pt x="201" y="2607"/>
                </a:lnTo>
                <a:lnTo>
                  <a:pt x="0" y="2390"/>
                </a:lnTo>
                <a:lnTo>
                  <a:pt x="0" y="2373"/>
                </a:lnTo>
                <a:lnTo>
                  <a:pt x="9" y="2098"/>
                </a:lnTo>
                <a:lnTo>
                  <a:pt x="9" y="1947"/>
                </a:lnTo>
                <a:lnTo>
                  <a:pt x="9" y="1797"/>
                </a:lnTo>
                <a:lnTo>
                  <a:pt x="9" y="1655"/>
                </a:lnTo>
                <a:lnTo>
                  <a:pt x="17" y="1505"/>
                </a:lnTo>
                <a:lnTo>
                  <a:pt x="17" y="1505"/>
                </a:lnTo>
                <a:lnTo>
                  <a:pt x="25" y="1363"/>
                </a:lnTo>
                <a:lnTo>
                  <a:pt x="34" y="1221"/>
                </a:lnTo>
                <a:lnTo>
                  <a:pt x="42" y="1070"/>
                </a:lnTo>
                <a:lnTo>
                  <a:pt x="51" y="920"/>
                </a:lnTo>
                <a:lnTo>
                  <a:pt x="59" y="820"/>
                </a:lnTo>
                <a:lnTo>
                  <a:pt x="59" y="778"/>
                </a:lnTo>
                <a:lnTo>
                  <a:pt x="76" y="627"/>
                </a:lnTo>
                <a:lnTo>
                  <a:pt x="92" y="485"/>
                </a:lnTo>
                <a:lnTo>
                  <a:pt x="109" y="335"/>
                </a:lnTo>
                <a:lnTo>
                  <a:pt x="109" y="335"/>
                </a:lnTo>
                <a:lnTo>
                  <a:pt x="142" y="268"/>
                </a:lnTo>
                <a:lnTo>
                  <a:pt x="184" y="193"/>
                </a:lnTo>
                <a:lnTo>
                  <a:pt x="201" y="185"/>
                </a:lnTo>
                <a:lnTo>
                  <a:pt x="268" y="68"/>
                </a:lnTo>
                <a:lnTo>
                  <a:pt x="268" y="59"/>
                </a:lnTo>
                <a:lnTo>
                  <a:pt x="34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13361625" y="5792092"/>
            <a:ext cx="59983" cy="162189"/>
          </a:xfrm>
          <a:custGeom>
            <a:avLst/>
            <a:gdLst/>
            <a:ahLst/>
            <a:cxnLst/>
            <a:rect l="l" t="t" r="r" b="b"/>
            <a:pathLst>
              <a:path w="912" h="2466" extrusionOk="0">
                <a:moveTo>
                  <a:pt x="753" y="26"/>
                </a:moveTo>
                <a:lnTo>
                  <a:pt x="870" y="118"/>
                </a:lnTo>
                <a:lnTo>
                  <a:pt x="886" y="193"/>
                </a:lnTo>
                <a:lnTo>
                  <a:pt x="912" y="285"/>
                </a:lnTo>
                <a:lnTo>
                  <a:pt x="903" y="335"/>
                </a:lnTo>
                <a:lnTo>
                  <a:pt x="878" y="477"/>
                </a:lnTo>
                <a:lnTo>
                  <a:pt x="853" y="611"/>
                </a:lnTo>
                <a:lnTo>
                  <a:pt x="828" y="753"/>
                </a:lnTo>
                <a:lnTo>
                  <a:pt x="803" y="886"/>
                </a:lnTo>
                <a:lnTo>
                  <a:pt x="778" y="1028"/>
                </a:lnTo>
                <a:lnTo>
                  <a:pt x="753" y="1162"/>
                </a:lnTo>
                <a:lnTo>
                  <a:pt x="719" y="1304"/>
                </a:lnTo>
                <a:lnTo>
                  <a:pt x="703" y="1404"/>
                </a:lnTo>
                <a:lnTo>
                  <a:pt x="694" y="1438"/>
                </a:lnTo>
                <a:lnTo>
                  <a:pt x="636" y="1713"/>
                </a:lnTo>
                <a:lnTo>
                  <a:pt x="577" y="1981"/>
                </a:lnTo>
                <a:lnTo>
                  <a:pt x="519" y="2248"/>
                </a:lnTo>
                <a:lnTo>
                  <a:pt x="519" y="2256"/>
                </a:lnTo>
                <a:lnTo>
                  <a:pt x="210" y="2465"/>
                </a:lnTo>
                <a:lnTo>
                  <a:pt x="1" y="2156"/>
                </a:lnTo>
                <a:lnTo>
                  <a:pt x="1" y="2139"/>
                </a:lnTo>
                <a:lnTo>
                  <a:pt x="51" y="1880"/>
                </a:lnTo>
                <a:lnTo>
                  <a:pt x="101" y="1605"/>
                </a:lnTo>
                <a:lnTo>
                  <a:pt x="160" y="1329"/>
                </a:lnTo>
                <a:lnTo>
                  <a:pt x="160" y="1304"/>
                </a:lnTo>
                <a:lnTo>
                  <a:pt x="185" y="1195"/>
                </a:lnTo>
                <a:lnTo>
                  <a:pt x="210" y="1062"/>
                </a:lnTo>
                <a:lnTo>
                  <a:pt x="243" y="920"/>
                </a:lnTo>
                <a:lnTo>
                  <a:pt x="268" y="786"/>
                </a:lnTo>
                <a:lnTo>
                  <a:pt x="293" y="652"/>
                </a:lnTo>
                <a:lnTo>
                  <a:pt x="318" y="519"/>
                </a:lnTo>
                <a:lnTo>
                  <a:pt x="343" y="377"/>
                </a:lnTo>
                <a:lnTo>
                  <a:pt x="369" y="243"/>
                </a:lnTo>
                <a:lnTo>
                  <a:pt x="377" y="193"/>
                </a:lnTo>
                <a:lnTo>
                  <a:pt x="435" y="118"/>
                </a:lnTo>
                <a:lnTo>
                  <a:pt x="477" y="51"/>
                </a:lnTo>
                <a:lnTo>
                  <a:pt x="61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13108937" y="5794855"/>
            <a:ext cx="28084" cy="87408"/>
          </a:xfrm>
          <a:custGeom>
            <a:avLst/>
            <a:gdLst/>
            <a:ahLst/>
            <a:cxnLst/>
            <a:rect l="l" t="t" r="r" b="b"/>
            <a:pathLst>
              <a:path w="427" h="1329" extrusionOk="0">
                <a:moveTo>
                  <a:pt x="92" y="1"/>
                </a:moveTo>
                <a:lnTo>
                  <a:pt x="351" y="26"/>
                </a:lnTo>
                <a:lnTo>
                  <a:pt x="393" y="34"/>
                </a:lnTo>
                <a:lnTo>
                  <a:pt x="418" y="101"/>
                </a:lnTo>
                <a:lnTo>
                  <a:pt x="426" y="126"/>
                </a:lnTo>
                <a:lnTo>
                  <a:pt x="426" y="176"/>
                </a:lnTo>
                <a:lnTo>
                  <a:pt x="418" y="243"/>
                </a:lnTo>
                <a:lnTo>
                  <a:pt x="409" y="310"/>
                </a:lnTo>
                <a:lnTo>
                  <a:pt x="401" y="385"/>
                </a:lnTo>
                <a:lnTo>
                  <a:pt x="401" y="452"/>
                </a:lnTo>
                <a:lnTo>
                  <a:pt x="393" y="527"/>
                </a:lnTo>
                <a:lnTo>
                  <a:pt x="384" y="594"/>
                </a:lnTo>
                <a:lnTo>
                  <a:pt x="376" y="711"/>
                </a:lnTo>
                <a:lnTo>
                  <a:pt x="376" y="736"/>
                </a:lnTo>
                <a:lnTo>
                  <a:pt x="368" y="878"/>
                </a:lnTo>
                <a:lnTo>
                  <a:pt x="351" y="1153"/>
                </a:lnTo>
                <a:lnTo>
                  <a:pt x="351" y="1162"/>
                </a:lnTo>
                <a:lnTo>
                  <a:pt x="167" y="1329"/>
                </a:lnTo>
                <a:lnTo>
                  <a:pt x="0" y="1153"/>
                </a:lnTo>
                <a:lnTo>
                  <a:pt x="0" y="1145"/>
                </a:lnTo>
                <a:lnTo>
                  <a:pt x="0" y="861"/>
                </a:lnTo>
                <a:lnTo>
                  <a:pt x="0" y="719"/>
                </a:lnTo>
                <a:lnTo>
                  <a:pt x="0" y="285"/>
                </a:lnTo>
                <a:lnTo>
                  <a:pt x="0" y="209"/>
                </a:lnTo>
                <a:lnTo>
                  <a:pt x="0" y="134"/>
                </a:lnTo>
                <a:lnTo>
                  <a:pt x="0" y="84"/>
                </a:lnTo>
                <a:lnTo>
                  <a:pt x="8" y="67"/>
                </a:lnTo>
                <a:lnTo>
                  <a:pt x="5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12926492" y="5943758"/>
            <a:ext cx="41829" cy="94577"/>
          </a:xfrm>
          <a:custGeom>
            <a:avLst/>
            <a:gdLst/>
            <a:ahLst/>
            <a:cxnLst/>
            <a:rect l="l" t="t" r="r" b="b"/>
            <a:pathLst>
              <a:path w="636" h="1438" extrusionOk="0">
                <a:moveTo>
                  <a:pt x="310" y="42"/>
                </a:moveTo>
                <a:lnTo>
                  <a:pt x="310" y="42"/>
                </a:lnTo>
                <a:lnTo>
                  <a:pt x="351" y="84"/>
                </a:lnTo>
                <a:lnTo>
                  <a:pt x="427" y="159"/>
                </a:lnTo>
                <a:lnTo>
                  <a:pt x="427" y="159"/>
                </a:lnTo>
                <a:lnTo>
                  <a:pt x="527" y="251"/>
                </a:lnTo>
                <a:lnTo>
                  <a:pt x="552" y="285"/>
                </a:lnTo>
                <a:lnTo>
                  <a:pt x="569" y="301"/>
                </a:lnTo>
                <a:lnTo>
                  <a:pt x="594" y="351"/>
                </a:lnTo>
                <a:lnTo>
                  <a:pt x="619" y="427"/>
                </a:lnTo>
                <a:lnTo>
                  <a:pt x="619" y="435"/>
                </a:lnTo>
                <a:lnTo>
                  <a:pt x="627" y="502"/>
                </a:lnTo>
                <a:lnTo>
                  <a:pt x="635" y="552"/>
                </a:lnTo>
                <a:lnTo>
                  <a:pt x="635" y="569"/>
                </a:lnTo>
                <a:lnTo>
                  <a:pt x="635" y="644"/>
                </a:lnTo>
                <a:lnTo>
                  <a:pt x="635" y="719"/>
                </a:lnTo>
                <a:lnTo>
                  <a:pt x="635" y="794"/>
                </a:lnTo>
                <a:lnTo>
                  <a:pt x="635" y="1178"/>
                </a:lnTo>
                <a:lnTo>
                  <a:pt x="427" y="1437"/>
                </a:lnTo>
                <a:lnTo>
                  <a:pt x="159" y="1229"/>
                </a:lnTo>
                <a:lnTo>
                  <a:pt x="159" y="1220"/>
                </a:lnTo>
                <a:lnTo>
                  <a:pt x="143" y="1153"/>
                </a:lnTo>
                <a:lnTo>
                  <a:pt x="126" y="1087"/>
                </a:lnTo>
                <a:lnTo>
                  <a:pt x="109" y="1020"/>
                </a:lnTo>
                <a:lnTo>
                  <a:pt x="92" y="953"/>
                </a:lnTo>
                <a:lnTo>
                  <a:pt x="76" y="911"/>
                </a:lnTo>
                <a:lnTo>
                  <a:pt x="76" y="878"/>
                </a:lnTo>
                <a:lnTo>
                  <a:pt x="51" y="811"/>
                </a:lnTo>
                <a:lnTo>
                  <a:pt x="34" y="744"/>
                </a:lnTo>
                <a:lnTo>
                  <a:pt x="17" y="677"/>
                </a:lnTo>
                <a:lnTo>
                  <a:pt x="17" y="660"/>
                </a:lnTo>
                <a:lnTo>
                  <a:pt x="9" y="610"/>
                </a:lnTo>
                <a:lnTo>
                  <a:pt x="1" y="552"/>
                </a:lnTo>
                <a:lnTo>
                  <a:pt x="1" y="535"/>
                </a:lnTo>
                <a:lnTo>
                  <a:pt x="1" y="460"/>
                </a:lnTo>
                <a:lnTo>
                  <a:pt x="9" y="410"/>
                </a:lnTo>
                <a:lnTo>
                  <a:pt x="17" y="393"/>
                </a:lnTo>
                <a:lnTo>
                  <a:pt x="34" y="343"/>
                </a:lnTo>
                <a:lnTo>
                  <a:pt x="92" y="234"/>
                </a:lnTo>
                <a:lnTo>
                  <a:pt x="92" y="234"/>
                </a:lnTo>
                <a:lnTo>
                  <a:pt x="143" y="134"/>
                </a:lnTo>
                <a:lnTo>
                  <a:pt x="168" y="76"/>
                </a:lnTo>
                <a:lnTo>
                  <a:pt x="168" y="76"/>
                </a:lnTo>
                <a:lnTo>
                  <a:pt x="2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12679263" y="5886078"/>
            <a:ext cx="55509" cy="157716"/>
          </a:xfrm>
          <a:custGeom>
            <a:avLst/>
            <a:gdLst/>
            <a:ahLst/>
            <a:cxnLst/>
            <a:rect l="l" t="t" r="r" b="b"/>
            <a:pathLst>
              <a:path w="844" h="2398" extrusionOk="0">
                <a:moveTo>
                  <a:pt x="176" y="67"/>
                </a:moveTo>
                <a:lnTo>
                  <a:pt x="176" y="76"/>
                </a:lnTo>
                <a:lnTo>
                  <a:pt x="201" y="134"/>
                </a:lnTo>
                <a:lnTo>
                  <a:pt x="234" y="192"/>
                </a:lnTo>
                <a:lnTo>
                  <a:pt x="268" y="251"/>
                </a:lnTo>
                <a:lnTo>
                  <a:pt x="284" y="276"/>
                </a:lnTo>
                <a:lnTo>
                  <a:pt x="301" y="318"/>
                </a:lnTo>
                <a:lnTo>
                  <a:pt x="334" y="376"/>
                </a:lnTo>
                <a:lnTo>
                  <a:pt x="359" y="418"/>
                </a:lnTo>
                <a:lnTo>
                  <a:pt x="376" y="435"/>
                </a:lnTo>
                <a:lnTo>
                  <a:pt x="401" y="493"/>
                </a:lnTo>
                <a:lnTo>
                  <a:pt x="426" y="543"/>
                </a:lnTo>
                <a:lnTo>
                  <a:pt x="426" y="560"/>
                </a:lnTo>
                <a:lnTo>
                  <a:pt x="443" y="619"/>
                </a:lnTo>
                <a:lnTo>
                  <a:pt x="460" y="685"/>
                </a:lnTo>
                <a:lnTo>
                  <a:pt x="476" y="752"/>
                </a:lnTo>
                <a:lnTo>
                  <a:pt x="493" y="811"/>
                </a:lnTo>
                <a:lnTo>
                  <a:pt x="527" y="928"/>
                </a:lnTo>
                <a:lnTo>
                  <a:pt x="527" y="936"/>
                </a:lnTo>
                <a:lnTo>
                  <a:pt x="568" y="1070"/>
                </a:lnTo>
                <a:lnTo>
                  <a:pt x="602" y="1195"/>
                </a:lnTo>
                <a:lnTo>
                  <a:pt x="635" y="1329"/>
                </a:lnTo>
                <a:lnTo>
                  <a:pt x="669" y="1446"/>
                </a:lnTo>
                <a:lnTo>
                  <a:pt x="710" y="1579"/>
                </a:lnTo>
                <a:lnTo>
                  <a:pt x="777" y="1847"/>
                </a:lnTo>
                <a:lnTo>
                  <a:pt x="811" y="1972"/>
                </a:lnTo>
                <a:lnTo>
                  <a:pt x="844" y="2097"/>
                </a:lnTo>
                <a:lnTo>
                  <a:pt x="844" y="2106"/>
                </a:lnTo>
                <a:lnTo>
                  <a:pt x="677" y="2398"/>
                </a:lnTo>
                <a:lnTo>
                  <a:pt x="393" y="2223"/>
                </a:lnTo>
                <a:lnTo>
                  <a:pt x="393" y="2214"/>
                </a:lnTo>
                <a:lnTo>
                  <a:pt x="359" y="2089"/>
                </a:lnTo>
                <a:lnTo>
                  <a:pt x="326" y="1964"/>
                </a:lnTo>
                <a:lnTo>
                  <a:pt x="251" y="1705"/>
                </a:lnTo>
                <a:lnTo>
                  <a:pt x="209" y="1571"/>
                </a:lnTo>
                <a:lnTo>
                  <a:pt x="184" y="1446"/>
                </a:lnTo>
                <a:lnTo>
                  <a:pt x="142" y="1320"/>
                </a:lnTo>
                <a:lnTo>
                  <a:pt x="109" y="1187"/>
                </a:lnTo>
                <a:lnTo>
                  <a:pt x="75" y="1053"/>
                </a:lnTo>
                <a:lnTo>
                  <a:pt x="75" y="1045"/>
                </a:lnTo>
                <a:lnTo>
                  <a:pt x="50" y="919"/>
                </a:lnTo>
                <a:lnTo>
                  <a:pt x="42" y="852"/>
                </a:lnTo>
                <a:lnTo>
                  <a:pt x="25" y="786"/>
                </a:lnTo>
                <a:lnTo>
                  <a:pt x="9" y="719"/>
                </a:lnTo>
                <a:lnTo>
                  <a:pt x="0" y="652"/>
                </a:lnTo>
                <a:lnTo>
                  <a:pt x="0" y="635"/>
                </a:lnTo>
                <a:lnTo>
                  <a:pt x="0" y="485"/>
                </a:lnTo>
                <a:lnTo>
                  <a:pt x="9" y="435"/>
                </a:lnTo>
                <a:lnTo>
                  <a:pt x="17" y="368"/>
                </a:lnTo>
                <a:lnTo>
                  <a:pt x="17" y="318"/>
                </a:lnTo>
                <a:lnTo>
                  <a:pt x="17" y="293"/>
                </a:lnTo>
                <a:lnTo>
                  <a:pt x="25" y="218"/>
                </a:lnTo>
                <a:lnTo>
                  <a:pt x="34" y="151"/>
                </a:lnTo>
                <a:lnTo>
                  <a:pt x="42" y="92"/>
                </a:lnTo>
                <a:lnTo>
                  <a:pt x="42" y="76"/>
                </a:lnTo>
                <a:lnTo>
                  <a:pt x="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12390795" y="5960266"/>
            <a:ext cx="62679" cy="153901"/>
          </a:xfrm>
          <a:custGeom>
            <a:avLst/>
            <a:gdLst/>
            <a:ahLst/>
            <a:cxnLst/>
            <a:rect l="l" t="t" r="r" b="b"/>
            <a:pathLst>
              <a:path w="953" h="2340" extrusionOk="0">
                <a:moveTo>
                  <a:pt x="218" y="50"/>
                </a:moveTo>
                <a:lnTo>
                  <a:pt x="218" y="50"/>
                </a:lnTo>
                <a:lnTo>
                  <a:pt x="243" y="75"/>
                </a:lnTo>
                <a:lnTo>
                  <a:pt x="276" y="109"/>
                </a:lnTo>
                <a:lnTo>
                  <a:pt x="276" y="109"/>
                </a:lnTo>
                <a:lnTo>
                  <a:pt x="301" y="134"/>
                </a:lnTo>
                <a:lnTo>
                  <a:pt x="343" y="159"/>
                </a:lnTo>
                <a:lnTo>
                  <a:pt x="351" y="167"/>
                </a:lnTo>
                <a:lnTo>
                  <a:pt x="368" y="217"/>
                </a:lnTo>
                <a:lnTo>
                  <a:pt x="376" y="234"/>
                </a:lnTo>
                <a:lnTo>
                  <a:pt x="393" y="284"/>
                </a:lnTo>
                <a:lnTo>
                  <a:pt x="410" y="343"/>
                </a:lnTo>
                <a:lnTo>
                  <a:pt x="410" y="343"/>
                </a:lnTo>
                <a:lnTo>
                  <a:pt x="435" y="401"/>
                </a:lnTo>
                <a:lnTo>
                  <a:pt x="451" y="468"/>
                </a:lnTo>
                <a:lnTo>
                  <a:pt x="477" y="526"/>
                </a:lnTo>
                <a:lnTo>
                  <a:pt x="477" y="535"/>
                </a:lnTo>
                <a:lnTo>
                  <a:pt x="485" y="593"/>
                </a:lnTo>
                <a:lnTo>
                  <a:pt x="510" y="660"/>
                </a:lnTo>
                <a:lnTo>
                  <a:pt x="527" y="719"/>
                </a:lnTo>
                <a:lnTo>
                  <a:pt x="543" y="785"/>
                </a:lnTo>
                <a:lnTo>
                  <a:pt x="568" y="844"/>
                </a:lnTo>
                <a:lnTo>
                  <a:pt x="585" y="911"/>
                </a:lnTo>
                <a:lnTo>
                  <a:pt x="610" y="978"/>
                </a:lnTo>
                <a:lnTo>
                  <a:pt x="627" y="1044"/>
                </a:lnTo>
                <a:lnTo>
                  <a:pt x="669" y="1170"/>
                </a:lnTo>
                <a:lnTo>
                  <a:pt x="719" y="1303"/>
                </a:lnTo>
                <a:lnTo>
                  <a:pt x="761" y="1420"/>
                </a:lnTo>
                <a:lnTo>
                  <a:pt x="761" y="1429"/>
                </a:lnTo>
                <a:lnTo>
                  <a:pt x="802" y="1562"/>
                </a:lnTo>
                <a:lnTo>
                  <a:pt x="819" y="1629"/>
                </a:lnTo>
                <a:lnTo>
                  <a:pt x="844" y="1696"/>
                </a:lnTo>
                <a:lnTo>
                  <a:pt x="861" y="1763"/>
                </a:lnTo>
                <a:lnTo>
                  <a:pt x="886" y="1830"/>
                </a:lnTo>
                <a:lnTo>
                  <a:pt x="903" y="1897"/>
                </a:lnTo>
                <a:lnTo>
                  <a:pt x="919" y="1963"/>
                </a:lnTo>
                <a:lnTo>
                  <a:pt x="936" y="2030"/>
                </a:lnTo>
                <a:lnTo>
                  <a:pt x="953" y="2089"/>
                </a:lnTo>
                <a:lnTo>
                  <a:pt x="953" y="2097"/>
                </a:lnTo>
                <a:lnTo>
                  <a:pt x="819" y="2339"/>
                </a:lnTo>
                <a:lnTo>
                  <a:pt x="568" y="2206"/>
                </a:lnTo>
                <a:lnTo>
                  <a:pt x="568" y="2197"/>
                </a:lnTo>
                <a:lnTo>
                  <a:pt x="560" y="2139"/>
                </a:lnTo>
                <a:lnTo>
                  <a:pt x="535" y="2080"/>
                </a:lnTo>
                <a:lnTo>
                  <a:pt x="518" y="2013"/>
                </a:lnTo>
                <a:lnTo>
                  <a:pt x="493" y="1955"/>
                </a:lnTo>
                <a:lnTo>
                  <a:pt x="477" y="1888"/>
                </a:lnTo>
                <a:lnTo>
                  <a:pt x="451" y="1821"/>
                </a:lnTo>
                <a:lnTo>
                  <a:pt x="435" y="1763"/>
                </a:lnTo>
                <a:lnTo>
                  <a:pt x="410" y="1696"/>
                </a:lnTo>
                <a:lnTo>
                  <a:pt x="360" y="1571"/>
                </a:lnTo>
                <a:lnTo>
                  <a:pt x="360" y="1562"/>
                </a:lnTo>
                <a:lnTo>
                  <a:pt x="318" y="1437"/>
                </a:lnTo>
                <a:lnTo>
                  <a:pt x="268" y="1312"/>
                </a:lnTo>
                <a:lnTo>
                  <a:pt x="226" y="1178"/>
                </a:lnTo>
                <a:lnTo>
                  <a:pt x="201" y="1111"/>
                </a:lnTo>
                <a:lnTo>
                  <a:pt x="176" y="1044"/>
                </a:lnTo>
                <a:lnTo>
                  <a:pt x="151" y="986"/>
                </a:lnTo>
                <a:lnTo>
                  <a:pt x="134" y="919"/>
                </a:lnTo>
                <a:lnTo>
                  <a:pt x="109" y="852"/>
                </a:lnTo>
                <a:lnTo>
                  <a:pt x="92" y="777"/>
                </a:lnTo>
                <a:lnTo>
                  <a:pt x="84" y="719"/>
                </a:lnTo>
                <a:lnTo>
                  <a:pt x="67" y="652"/>
                </a:lnTo>
                <a:lnTo>
                  <a:pt x="67" y="643"/>
                </a:lnTo>
                <a:lnTo>
                  <a:pt x="51" y="577"/>
                </a:lnTo>
                <a:lnTo>
                  <a:pt x="34" y="510"/>
                </a:lnTo>
                <a:lnTo>
                  <a:pt x="17" y="443"/>
                </a:lnTo>
                <a:lnTo>
                  <a:pt x="17" y="443"/>
                </a:lnTo>
                <a:lnTo>
                  <a:pt x="9" y="368"/>
                </a:lnTo>
                <a:lnTo>
                  <a:pt x="0" y="318"/>
                </a:lnTo>
                <a:lnTo>
                  <a:pt x="0" y="301"/>
                </a:lnTo>
                <a:lnTo>
                  <a:pt x="0" y="242"/>
                </a:lnTo>
                <a:lnTo>
                  <a:pt x="9" y="226"/>
                </a:lnTo>
                <a:lnTo>
                  <a:pt x="34" y="184"/>
                </a:lnTo>
                <a:lnTo>
                  <a:pt x="51" y="151"/>
                </a:lnTo>
                <a:lnTo>
                  <a:pt x="51" y="151"/>
                </a:lnTo>
                <a:lnTo>
                  <a:pt x="76" y="109"/>
                </a:lnTo>
                <a:lnTo>
                  <a:pt x="92" y="75"/>
                </a:lnTo>
                <a:lnTo>
                  <a:pt x="92" y="75"/>
                </a:lnTo>
                <a:lnTo>
                  <a:pt x="14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12196313" y="6026694"/>
            <a:ext cx="33016" cy="107271"/>
          </a:xfrm>
          <a:custGeom>
            <a:avLst/>
            <a:gdLst/>
            <a:ahLst/>
            <a:cxnLst/>
            <a:rect l="l" t="t" r="r" b="b"/>
            <a:pathLst>
              <a:path w="502" h="1631" extrusionOk="0">
                <a:moveTo>
                  <a:pt x="368" y="26"/>
                </a:moveTo>
                <a:lnTo>
                  <a:pt x="468" y="101"/>
                </a:lnTo>
                <a:lnTo>
                  <a:pt x="468" y="101"/>
                </a:lnTo>
                <a:lnTo>
                  <a:pt x="476" y="151"/>
                </a:lnTo>
                <a:lnTo>
                  <a:pt x="493" y="193"/>
                </a:lnTo>
                <a:lnTo>
                  <a:pt x="501" y="227"/>
                </a:lnTo>
                <a:lnTo>
                  <a:pt x="501" y="235"/>
                </a:lnTo>
                <a:lnTo>
                  <a:pt x="485" y="277"/>
                </a:lnTo>
                <a:lnTo>
                  <a:pt x="476" y="318"/>
                </a:lnTo>
                <a:lnTo>
                  <a:pt x="468" y="360"/>
                </a:lnTo>
                <a:lnTo>
                  <a:pt x="460" y="402"/>
                </a:lnTo>
                <a:lnTo>
                  <a:pt x="451" y="444"/>
                </a:lnTo>
                <a:lnTo>
                  <a:pt x="443" y="486"/>
                </a:lnTo>
                <a:lnTo>
                  <a:pt x="443" y="519"/>
                </a:lnTo>
                <a:lnTo>
                  <a:pt x="434" y="561"/>
                </a:lnTo>
                <a:lnTo>
                  <a:pt x="426" y="602"/>
                </a:lnTo>
                <a:lnTo>
                  <a:pt x="418" y="653"/>
                </a:lnTo>
                <a:lnTo>
                  <a:pt x="418" y="686"/>
                </a:lnTo>
                <a:lnTo>
                  <a:pt x="418" y="728"/>
                </a:lnTo>
                <a:lnTo>
                  <a:pt x="418" y="770"/>
                </a:lnTo>
                <a:lnTo>
                  <a:pt x="418" y="811"/>
                </a:lnTo>
                <a:lnTo>
                  <a:pt x="418" y="853"/>
                </a:lnTo>
                <a:lnTo>
                  <a:pt x="418" y="887"/>
                </a:lnTo>
                <a:lnTo>
                  <a:pt x="418" y="903"/>
                </a:lnTo>
                <a:lnTo>
                  <a:pt x="418" y="945"/>
                </a:lnTo>
                <a:lnTo>
                  <a:pt x="418" y="987"/>
                </a:lnTo>
                <a:lnTo>
                  <a:pt x="418" y="1029"/>
                </a:lnTo>
                <a:lnTo>
                  <a:pt x="418" y="1070"/>
                </a:lnTo>
                <a:lnTo>
                  <a:pt x="418" y="1154"/>
                </a:lnTo>
                <a:lnTo>
                  <a:pt x="418" y="1246"/>
                </a:lnTo>
                <a:lnTo>
                  <a:pt x="418" y="1329"/>
                </a:lnTo>
                <a:lnTo>
                  <a:pt x="418" y="1421"/>
                </a:lnTo>
                <a:lnTo>
                  <a:pt x="217" y="1630"/>
                </a:lnTo>
                <a:lnTo>
                  <a:pt x="8" y="1430"/>
                </a:lnTo>
                <a:lnTo>
                  <a:pt x="8" y="1421"/>
                </a:lnTo>
                <a:lnTo>
                  <a:pt x="0" y="1338"/>
                </a:lnTo>
                <a:lnTo>
                  <a:pt x="0" y="1246"/>
                </a:lnTo>
                <a:lnTo>
                  <a:pt x="0" y="1154"/>
                </a:lnTo>
                <a:lnTo>
                  <a:pt x="0" y="1070"/>
                </a:lnTo>
                <a:lnTo>
                  <a:pt x="0" y="753"/>
                </a:lnTo>
                <a:lnTo>
                  <a:pt x="0" y="703"/>
                </a:lnTo>
                <a:lnTo>
                  <a:pt x="0" y="653"/>
                </a:lnTo>
                <a:lnTo>
                  <a:pt x="0" y="611"/>
                </a:lnTo>
                <a:lnTo>
                  <a:pt x="0" y="561"/>
                </a:lnTo>
                <a:lnTo>
                  <a:pt x="0" y="511"/>
                </a:lnTo>
                <a:lnTo>
                  <a:pt x="0" y="469"/>
                </a:lnTo>
                <a:lnTo>
                  <a:pt x="0" y="419"/>
                </a:lnTo>
                <a:lnTo>
                  <a:pt x="0" y="377"/>
                </a:lnTo>
                <a:lnTo>
                  <a:pt x="8" y="327"/>
                </a:lnTo>
                <a:lnTo>
                  <a:pt x="17" y="277"/>
                </a:lnTo>
                <a:lnTo>
                  <a:pt x="25" y="235"/>
                </a:lnTo>
                <a:lnTo>
                  <a:pt x="33" y="185"/>
                </a:lnTo>
                <a:lnTo>
                  <a:pt x="42" y="135"/>
                </a:lnTo>
                <a:lnTo>
                  <a:pt x="42" y="118"/>
                </a:lnTo>
                <a:lnTo>
                  <a:pt x="59" y="93"/>
                </a:lnTo>
                <a:lnTo>
                  <a:pt x="92" y="51"/>
                </a:lnTo>
                <a:lnTo>
                  <a:pt x="125" y="9"/>
                </a:lnTo>
                <a:lnTo>
                  <a:pt x="125" y="9"/>
                </a:lnTo>
                <a:lnTo>
                  <a:pt x="25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12685313" y="6150867"/>
            <a:ext cx="42356" cy="66559"/>
          </a:xfrm>
          <a:custGeom>
            <a:avLst/>
            <a:gdLst/>
            <a:ahLst/>
            <a:cxnLst/>
            <a:rect l="l" t="t" r="r" b="b"/>
            <a:pathLst>
              <a:path w="644" h="1012" extrusionOk="0">
                <a:moveTo>
                  <a:pt x="460" y="26"/>
                </a:moveTo>
                <a:lnTo>
                  <a:pt x="460" y="26"/>
                </a:lnTo>
                <a:lnTo>
                  <a:pt x="526" y="85"/>
                </a:lnTo>
                <a:lnTo>
                  <a:pt x="543" y="93"/>
                </a:lnTo>
                <a:lnTo>
                  <a:pt x="610" y="143"/>
                </a:lnTo>
                <a:lnTo>
                  <a:pt x="610" y="143"/>
                </a:lnTo>
                <a:lnTo>
                  <a:pt x="635" y="160"/>
                </a:lnTo>
                <a:lnTo>
                  <a:pt x="643" y="176"/>
                </a:lnTo>
                <a:lnTo>
                  <a:pt x="643" y="193"/>
                </a:lnTo>
                <a:lnTo>
                  <a:pt x="643" y="235"/>
                </a:lnTo>
                <a:lnTo>
                  <a:pt x="643" y="235"/>
                </a:lnTo>
                <a:lnTo>
                  <a:pt x="643" y="277"/>
                </a:lnTo>
                <a:lnTo>
                  <a:pt x="643" y="310"/>
                </a:lnTo>
                <a:lnTo>
                  <a:pt x="643" y="327"/>
                </a:lnTo>
                <a:lnTo>
                  <a:pt x="635" y="360"/>
                </a:lnTo>
                <a:lnTo>
                  <a:pt x="635" y="402"/>
                </a:lnTo>
                <a:lnTo>
                  <a:pt x="627" y="444"/>
                </a:lnTo>
                <a:lnTo>
                  <a:pt x="618" y="486"/>
                </a:lnTo>
                <a:lnTo>
                  <a:pt x="618" y="502"/>
                </a:lnTo>
                <a:lnTo>
                  <a:pt x="618" y="536"/>
                </a:lnTo>
                <a:lnTo>
                  <a:pt x="610" y="577"/>
                </a:lnTo>
                <a:lnTo>
                  <a:pt x="602" y="619"/>
                </a:lnTo>
                <a:lnTo>
                  <a:pt x="593" y="661"/>
                </a:lnTo>
                <a:lnTo>
                  <a:pt x="585" y="703"/>
                </a:lnTo>
                <a:lnTo>
                  <a:pt x="585" y="745"/>
                </a:lnTo>
                <a:lnTo>
                  <a:pt x="585" y="745"/>
                </a:lnTo>
                <a:lnTo>
                  <a:pt x="267" y="1012"/>
                </a:lnTo>
                <a:lnTo>
                  <a:pt x="0" y="703"/>
                </a:lnTo>
                <a:lnTo>
                  <a:pt x="0" y="511"/>
                </a:lnTo>
                <a:lnTo>
                  <a:pt x="0" y="460"/>
                </a:lnTo>
                <a:lnTo>
                  <a:pt x="0" y="435"/>
                </a:lnTo>
                <a:lnTo>
                  <a:pt x="0" y="410"/>
                </a:lnTo>
                <a:lnTo>
                  <a:pt x="0" y="369"/>
                </a:lnTo>
                <a:lnTo>
                  <a:pt x="8" y="318"/>
                </a:lnTo>
                <a:lnTo>
                  <a:pt x="17" y="268"/>
                </a:lnTo>
                <a:lnTo>
                  <a:pt x="25" y="218"/>
                </a:lnTo>
                <a:lnTo>
                  <a:pt x="25" y="218"/>
                </a:lnTo>
                <a:lnTo>
                  <a:pt x="34" y="176"/>
                </a:lnTo>
                <a:lnTo>
                  <a:pt x="50" y="126"/>
                </a:lnTo>
                <a:lnTo>
                  <a:pt x="50" y="126"/>
                </a:lnTo>
                <a:lnTo>
                  <a:pt x="67" y="85"/>
                </a:lnTo>
                <a:lnTo>
                  <a:pt x="75" y="68"/>
                </a:lnTo>
                <a:lnTo>
                  <a:pt x="92" y="51"/>
                </a:lnTo>
                <a:lnTo>
                  <a:pt x="117" y="43"/>
                </a:lnTo>
                <a:lnTo>
                  <a:pt x="125" y="43"/>
                </a:lnTo>
                <a:lnTo>
                  <a:pt x="217" y="26"/>
                </a:lnTo>
                <a:lnTo>
                  <a:pt x="226" y="26"/>
                </a:lnTo>
                <a:lnTo>
                  <a:pt x="318" y="1"/>
                </a:lnTo>
                <a:lnTo>
                  <a:pt x="3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12919323" y="6130019"/>
            <a:ext cx="29201" cy="69848"/>
          </a:xfrm>
          <a:custGeom>
            <a:avLst/>
            <a:gdLst/>
            <a:ahLst/>
            <a:cxnLst/>
            <a:rect l="l" t="t" r="r" b="b"/>
            <a:pathLst>
              <a:path w="444" h="1062" extrusionOk="0">
                <a:moveTo>
                  <a:pt x="260" y="59"/>
                </a:moveTo>
                <a:lnTo>
                  <a:pt x="260" y="59"/>
                </a:lnTo>
                <a:lnTo>
                  <a:pt x="318" y="193"/>
                </a:lnTo>
                <a:lnTo>
                  <a:pt x="327" y="209"/>
                </a:lnTo>
                <a:lnTo>
                  <a:pt x="369" y="301"/>
                </a:lnTo>
                <a:lnTo>
                  <a:pt x="369" y="310"/>
                </a:lnTo>
                <a:lnTo>
                  <a:pt x="377" y="343"/>
                </a:lnTo>
                <a:lnTo>
                  <a:pt x="394" y="385"/>
                </a:lnTo>
                <a:lnTo>
                  <a:pt x="402" y="402"/>
                </a:lnTo>
                <a:lnTo>
                  <a:pt x="402" y="418"/>
                </a:lnTo>
                <a:lnTo>
                  <a:pt x="410" y="443"/>
                </a:lnTo>
                <a:lnTo>
                  <a:pt x="419" y="477"/>
                </a:lnTo>
                <a:lnTo>
                  <a:pt x="419" y="510"/>
                </a:lnTo>
                <a:lnTo>
                  <a:pt x="419" y="518"/>
                </a:lnTo>
                <a:lnTo>
                  <a:pt x="427" y="594"/>
                </a:lnTo>
                <a:lnTo>
                  <a:pt x="435" y="661"/>
                </a:lnTo>
                <a:lnTo>
                  <a:pt x="435" y="694"/>
                </a:lnTo>
                <a:lnTo>
                  <a:pt x="444" y="836"/>
                </a:lnTo>
                <a:lnTo>
                  <a:pt x="277" y="1062"/>
                </a:lnTo>
                <a:lnTo>
                  <a:pt x="51" y="886"/>
                </a:lnTo>
                <a:lnTo>
                  <a:pt x="26" y="744"/>
                </a:lnTo>
                <a:lnTo>
                  <a:pt x="18" y="711"/>
                </a:lnTo>
                <a:lnTo>
                  <a:pt x="9" y="644"/>
                </a:lnTo>
                <a:lnTo>
                  <a:pt x="1" y="569"/>
                </a:lnTo>
                <a:lnTo>
                  <a:pt x="1" y="435"/>
                </a:lnTo>
                <a:lnTo>
                  <a:pt x="1" y="410"/>
                </a:lnTo>
                <a:lnTo>
                  <a:pt x="18" y="360"/>
                </a:lnTo>
                <a:lnTo>
                  <a:pt x="26" y="326"/>
                </a:lnTo>
                <a:lnTo>
                  <a:pt x="26" y="318"/>
                </a:lnTo>
                <a:lnTo>
                  <a:pt x="59" y="226"/>
                </a:lnTo>
                <a:lnTo>
                  <a:pt x="68" y="209"/>
                </a:lnTo>
                <a:lnTo>
                  <a:pt x="118" y="67"/>
                </a:lnTo>
                <a:lnTo>
                  <a:pt x="118" y="67"/>
                </a:lnTo>
                <a:lnTo>
                  <a:pt x="17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13203975" y="5999269"/>
            <a:ext cx="42883" cy="180276"/>
          </a:xfrm>
          <a:custGeom>
            <a:avLst/>
            <a:gdLst/>
            <a:ahLst/>
            <a:cxnLst/>
            <a:rect l="l" t="t" r="r" b="b"/>
            <a:pathLst>
              <a:path w="652" h="2741" extrusionOk="0">
                <a:moveTo>
                  <a:pt x="418" y="0"/>
                </a:moveTo>
                <a:lnTo>
                  <a:pt x="560" y="101"/>
                </a:lnTo>
                <a:lnTo>
                  <a:pt x="585" y="159"/>
                </a:lnTo>
                <a:lnTo>
                  <a:pt x="635" y="251"/>
                </a:lnTo>
                <a:lnTo>
                  <a:pt x="635" y="318"/>
                </a:lnTo>
                <a:lnTo>
                  <a:pt x="635" y="468"/>
                </a:lnTo>
                <a:lnTo>
                  <a:pt x="644" y="618"/>
                </a:lnTo>
                <a:lnTo>
                  <a:pt x="652" y="777"/>
                </a:lnTo>
                <a:lnTo>
                  <a:pt x="652" y="928"/>
                </a:lnTo>
                <a:lnTo>
                  <a:pt x="652" y="1078"/>
                </a:lnTo>
                <a:lnTo>
                  <a:pt x="652" y="1237"/>
                </a:lnTo>
                <a:lnTo>
                  <a:pt x="652" y="1471"/>
                </a:lnTo>
                <a:lnTo>
                  <a:pt x="644" y="1546"/>
                </a:lnTo>
                <a:lnTo>
                  <a:pt x="627" y="1771"/>
                </a:lnTo>
                <a:lnTo>
                  <a:pt x="619" y="1855"/>
                </a:lnTo>
                <a:lnTo>
                  <a:pt x="593" y="2097"/>
                </a:lnTo>
                <a:lnTo>
                  <a:pt x="552" y="2465"/>
                </a:lnTo>
                <a:lnTo>
                  <a:pt x="318" y="2740"/>
                </a:lnTo>
                <a:lnTo>
                  <a:pt x="92" y="2465"/>
                </a:lnTo>
                <a:lnTo>
                  <a:pt x="50" y="2097"/>
                </a:lnTo>
                <a:lnTo>
                  <a:pt x="25" y="1847"/>
                </a:lnTo>
                <a:lnTo>
                  <a:pt x="17" y="1771"/>
                </a:lnTo>
                <a:lnTo>
                  <a:pt x="0" y="1537"/>
                </a:lnTo>
                <a:lnTo>
                  <a:pt x="0" y="1471"/>
                </a:lnTo>
                <a:lnTo>
                  <a:pt x="0" y="1153"/>
                </a:lnTo>
                <a:lnTo>
                  <a:pt x="0" y="1078"/>
                </a:lnTo>
                <a:lnTo>
                  <a:pt x="9" y="919"/>
                </a:lnTo>
                <a:lnTo>
                  <a:pt x="9" y="802"/>
                </a:lnTo>
                <a:lnTo>
                  <a:pt x="9" y="769"/>
                </a:lnTo>
                <a:lnTo>
                  <a:pt x="17" y="610"/>
                </a:lnTo>
                <a:lnTo>
                  <a:pt x="34" y="460"/>
                </a:lnTo>
                <a:lnTo>
                  <a:pt x="42" y="301"/>
                </a:lnTo>
                <a:lnTo>
                  <a:pt x="42" y="243"/>
                </a:lnTo>
                <a:lnTo>
                  <a:pt x="92" y="151"/>
                </a:lnTo>
                <a:lnTo>
                  <a:pt x="126" y="92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13327112" y="6067931"/>
            <a:ext cx="41829" cy="114375"/>
          </a:xfrm>
          <a:custGeom>
            <a:avLst/>
            <a:gdLst/>
            <a:ahLst/>
            <a:cxnLst/>
            <a:rect l="l" t="t" r="r" b="b"/>
            <a:pathLst>
              <a:path w="636" h="1739" extrusionOk="0">
                <a:moveTo>
                  <a:pt x="568" y="42"/>
                </a:moveTo>
                <a:lnTo>
                  <a:pt x="635" y="92"/>
                </a:lnTo>
                <a:lnTo>
                  <a:pt x="635" y="109"/>
                </a:lnTo>
                <a:lnTo>
                  <a:pt x="635" y="159"/>
                </a:lnTo>
                <a:lnTo>
                  <a:pt x="635" y="209"/>
                </a:lnTo>
                <a:lnTo>
                  <a:pt x="627" y="260"/>
                </a:lnTo>
                <a:lnTo>
                  <a:pt x="602" y="351"/>
                </a:lnTo>
                <a:lnTo>
                  <a:pt x="577" y="443"/>
                </a:lnTo>
                <a:lnTo>
                  <a:pt x="552" y="535"/>
                </a:lnTo>
                <a:lnTo>
                  <a:pt x="535" y="635"/>
                </a:lnTo>
                <a:lnTo>
                  <a:pt x="510" y="727"/>
                </a:lnTo>
                <a:lnTo>
                  <a:pt x="493" y="819"/>
                </a:lnTo>
                <a:lnTo>
                  <a:pt x="476" y="911"/>
                </a:lnTo>
                <a:lnTo>
                  <a:pt x="460" y="978"/>
                </a:lnTo>
                <a:lnTo>
                  <a:pt x="451" y="1011"/>
                </a:lnTo>
                <a:lnTo>
                  <a:pt x="435" y="1103"/>
                </a:lnTo>
                <a:lnTo>
                  <a:pt x="418" y="1195"/>
                </a:lnTo>
                <a:lnTo>
                  <a:pt x="401" y="1295"/>
                </a:lnTo>
                <a:lnTo>
                  <a:pt x="384" y="1387"/>
                </a:lnTo>
                <a:lnTo>
                  <a:pt x="376" y="1488"/>
                </a:lnTo>
                <a:lnTo>
                  <a:pt x="359" y="1571"/>
                </a:lnTo>
                <a:lnTo>
                  <a:pt x="359" y="1588"/>
                </a:lnTo>
                <a:lnTo>
                  <a:pt x="151" y="1738"/>
                </a:lnTo>
                <a:lnTo>
                  <a:pt x="0" y="1529"/>
                </a:lnTo>
                <a:lnTo>
                  <a:pt x="0" y="1521"/>
                </a:lnTo>
                <a:lnTo>
                  <a:pt x="9" y="1429"/>
                </a:lnTo>
                <a:lnTo>
                  <a:pt x="25" y="1329"/>
                </a:lnTo>
                <a:lnTo>
                  <a:pt x="34" y="1237"/>
                </a:lnTo>
                <a:lnTo>
                  <a:pt x="50" y="1137"/>
                </a:lnTo>
                <a:lnTo>
                  <a:pt x="67" y="1036"/>
                </a:lnTo>
                <a:lnTo>
                  <a:pt x="84" y="936"/>
                </a:lnTo>
                <a:lnTo>
                  <a:pt x="84" y="911"/>
                </a:lnTo>
                <a:lnTo>
                  <a:pt x="92" y="844"/>
                </a:lnTo>
                <a:lnTo>
                  <a:pt x="117" y="744"/>
                </a:lnTo>
                <a:lnTo>
                  <a:pt x="134" y="644"/>
                </a:lnTo>
                <a:lnTo>
                  <a:pt x="151" y="544"/>
                </a:lnTo>
                <a:lnTo>
                  <a:pt x="176" y="452"/>
                </a:lnTo>
                <a:lnTo>
                  <a:pt x="201" y="351"/>
                </a:lnTo>
                <a:lnTo>
                  <a:pt x="226" y="251"/>
                </a:lnTo>
                <a:lnTo>
                  <a:pt x="251" y="159"/>
                </a:lnTo>
                <a:lnTo>
                  <a:pt x="259" y="101"/>
                </a:lnTo>
                <a:lnTo>
                  <a:pt x="293" y="67"/>
                </a:lnTo>
                <a:lnTo>
                  <a:pt x="318" y="17"/>
                </a:lnTo>
                <a:lnTo>
                  <a:pt x="326" y="9"/>
                </a:lnTo>
                <a:lnTo>
                  <a:pt x="4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13390251" y="5720140"/>
            <a:ext cx="16048" cy="46763"/>
          </a:xfrm>
          <a:custGeom>
            <a:avLst/>
            <a:gdLst/>
            <a:ahLst/>
            <a:cxnLst/>
            <a:rect l="l" t="t" r="r" b="b"/>
            <a:pathLst>
              <a:path w="244" h="711" extrusionOk="0">
                <a:moveTo>
                  <a:pt x="135" y="51"/>
                </a:moveTo>
                <a:lnTo>
                  <a:pt x="151" y="159"/>
                </a:lnTo>
                <a:lnTo>
                  <a:pt x="168" y="234"/>
                </a:lnTo>
                <a:lnTo>
                  <a:pt x="176" y="293"/>
                </a:lnTo>
                <a:lnTo>
                  <a:pt x="185" y="351"/>
                </a:lnTo>
                <a:lnTo>
                  <a:pt x="193" y="393"/>
                </a:lnTo>
                <a:lnTo>
                  <a:pt x="210" y="452"/>
                </a:lnTo>
                <a:lnTo>
                  <a:pt x="218" y="518"/>
                </a:lnTo>
                <a:lnTo>
                  <a:pt x="243" y="610"/>
                </a:lnTo>
                <a:lnTo>
                  <a:pt x="168" y="711"/>
                </a:lnTo>
                <a:lnTo>
                  <a:pt x="68" y="644"/>
                </a:lnTo>
                <a:lnTo>
                  <a:pt x="51" y="552"/>
                </a:lnTo>
                <a:lnTo>
                  <a:pt x="43" y="485"/>
                </a:lnTo>
                <a:lnTo>
                  <a:pt x="34" y="426"/>
                </a:lnTo>
                <a:lnTo>
                  <a:pt x="34" y="376"/>
                </a:lnTo>
                <a:lnTo>
                  <a:pt x="26" y="326"/>
                </a:lnTo>
                <a:lnTo>
                  <a:pt x="18" y="259"/>
                </a:lnTo>
                <a:lnTo>
                  <a:pt x="9" y="184"/>
                </a:lnTo>
                <a:lnTo>
                  <a:pt x="1" y="76"/>
                </a:lnTo>
                <a:lnTo>
                  <a:pt x="5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13405115" y="6560812"/>
            <a:ext cx="54984" cy="218685"/>
          </a:xfrm>
          <a:custGeom>
            <a:avLst/>
            <a:gdLst/>
            <a:ahLst/>
            <a:cxnLst/>
            <a:rect l="l" t="t" r="r" b="b"/>
            <a:pathLst>
              <a:path w="836" h="3325" extrusionOk="0">
                <a:moveTo>
                  <a:pt x="251" y="67"/>
                </a:moveTo>
                <a:lnTo>
                  <a:pt x="318" y="150"/>
                </a:lnTo>
                <a:lnTo>
                  <a:pt x="410" y="234"/>
                </a:lnTo>
                <a:lnTo>
                  <a:pt x="443" y="259"/>
                </a:lnTo>
                <a:lnTo>
                  <a:pt x="477" y="409"/>
                </a:lnTo>
                <a:lnTo>
                  <a:pt x="502" y="501"/>
                </a:lnTo>
                <a:lnTo>
                  <a:pt x="518" y="593"/>
                </a:lnTo>
                <a:lnTo>
                  <a:pt x="543" y="777"/>
                </a:lnTo>
                <a:lnTo>
                  <a:pt x="569" y="961"/>
                </a:lnTo>
                <a:lnTo>
                  <a:pt x="594" y="1153"/>
                </a:lnTo>
                <a:lnTo>
                  <a:pt x="619" y="1337"/>
                </a:lnTo>
                <a:lnTo>
                  <a:pt x="644" y="1521"/>
                </a:lnTo>
                <a:lnTo>
                  <a:pt x="685" y="1888"/>
                </a:lnTo>
                <a:lnTo>
                  <a:pt x="736" y="2256"/>
                </a:lnTo>
                <a:lnTo>
                  <a:pt x="761" y="2448"/>
                </a:lnTo>
                <a:lnTo>
                  <a:pt x="786" y="2632"/>
                </a:lnTo>
                <a:lnTo>
                  <a:pt x="811" y="2815"/>
                </a:lnTo>
                <a:lnTo>
                  <a:pt x="836" y="2999"/>
                </a:lnTo>
                <a:lnTo>
                  <a:pt x="577" y="3325"/>
                </a:lnTo>
                <a:lnTo>
                  <a:pt x="251" y="3066"/>
                </a:lnTo>
                <a:lnTo>
                  <a:pt x="234" y="2882"/>
                </a:lnTo>
                <a:lnTo>
                  <a:pt x="209" y="2698"/>
                </a:lnTo>
                <a:lnTo>
                  <a:pt x="193" y="2506"/>
                </a:lnTo>
                <a:lnTo>
                  <a:pt x="176" y="2323"/>
                </a:lnTo>
                <a:lnTo>
                  <a:pt x="142" y="1955"/>
                </a:lnTo>
                <a:lnTo>
                  <a:pt x="101" y="1587"/>
                </a:lnTo>
                <a:lnTo>
                  <a:pt x="84" y="1395"/>
                </a:lnTo>
                <a:lnTo>
                  <a:pt x="67" y="1211"/>
                </a:lnTo>
                <a:lnTo>
                  <a:pt x="51" y="1028"/>
                </a:lnTo>
                <a:lnTo>
                  <a:pt x="25" y="844"/>
                </a:lnTo>
                <a:lnTo>
                  <a:pt x="9" y="660"/>
                </a:lnTo>
                <a:lnTo>
                  <a:pt x="0" y="568"/>
                </a:lnTo>
                <a:lnTo>
                  <a:pt x="0" y="326"/>
                </a:lnTo>
                <a:lnTo>
                  <a:pt x="25" y="284"/>
                </a:lnTo>
                <a:lnTo>
                  <a:pt x="84" y="184"/>
                </a:lnTo>
                <a:lnTo>
                  <a:pt x="126" y="75"/>
                </a:lnTo>
                <a:lnTo>
                  <a:pt x="1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11330913" y="5822347"/>
            <a:ext cx="123121" cy="109968"/>
          </a:xfrm>
          <a:custGeom>
            <a:avLst/>
            <a:gdLst/>
            <a:ahLst/>
            <a:cxnLst/>
            <a:rect l="l" t="t" r="r" b="b"/>
            <a:pathLst>
              <a:path w="1872" h="1672" extrusionOk="0">
                <a:moveTo>
                  <a:pt x="201" y="9"/>
                </a:moveTo>
                <a:lnTo>
                  <a:pt x="493" y="201"/>
                </a:lnTo>
                <a:lnTo>
                  <a:pt x="577" y="251"/>
                </a:lnTo>
                <a:lnTo>
                  <a:pt x="727" y="351"/>
                </a:lnTo>
                <a:lnTo>
                  <a:pt x="811" y="410"/>
                </a:lnTo>
                <a:lnTo>
                  <a:pt x="911" y="476"/>
                </a:lnTo>
                <a:lnTo>
                  <a:pt x="995" y="543"/>
                </a:lnTo>
                <a:lnTo>
                  <a:pt x="1036" y="577"/>
                </a:lnTo>
                <a:lnTo>
                  <a:pt x="1070" y="602"/>
                </a:lnTo>
                <a:lnTo>
                  <a:pt x="1145" y="669"/>
                </a:lnTo>
                <a:lnTo>
                  <a:pt x="1220" y="727"/>
                </a:lnTo>
                <a:lnTo>
                  <a:pt x="1279" y="786"/>
                </a:lnTo>
                <a:lnTo>
                  <a:pt x="1387" y="886"/>
                </a:lnTo>
                <a:lnTo>
                  <a:pt x="1546" y="1028"/>
                </a:lnTo>
                <a:lnTo>
                  <a:pt x="1588" y="1078"/>
                </a:lnTo>
                <a:lnTo>
                  <a:pt x="1847" y="1320"/>
                </a:lnTo>
                <a:lnTo>
                  <a:pt x="1872" y="1663"/>
                </a:lnTo>
                <a:lnTo>
                  <a:pt x="1538" y="1671"/>
                </a:lnTo>
                <a:lnTo>
                  <a:pt x="1262" y="1437"/>
                </a:lnTo>
                <a:lnTo>
                  <a:pt x="1212" y="1395"/>
                </a:lnTo>
                <a:lnTo>
                  <a:pt x="1053" y="1262"/>
                </a:lnTo>
                <a:lnTo>
                  <a:pt x="944" y="1161"/>
                </a:lnTo>
                <a:lnTo>
                  <a:pt x="886" y="1111"/>
                </a:lnTo>
                <a:lnTo>
                  <a:pt x="811" y="1045"/>
                </a:lnTo>
                <a:lnTo>
                  <a:pt x="744" y="978"/>
                </a:lnTo>
                <a:lnTo>
                  <a:pt x="711" y="953"/>
                </a:lnTo>
                <a:lnTo>
                  <a:pt x="669" y="911"/>
                </a:lnTo>
                <a:lnTo>
                  <a:pt x="602" y="844"/>
                </a:lnTo>
                <a:lnTo>
                  <a:pt x="518" y="760"/>
                </a:lnTo>
                <a:lnTo>
                  <a:pt x="443" y="677"/>
                </a:lnTo>
                <a:lnTo>
                  <a:pt x="326" y="552"/>
                </a:lnTo>
                <a:lnTo>
                  <a:pt x="259" y="476"/>
                </a:lnTo>
                <a:lnTo>
                  <a:pt x="25" y="226"/>
                </a:lnTo>
                <a:lnTo>
                  <a:pt x="17" y="217"/>
                </a:lnTo>
                <a:lnTo>
                  <a:pt x="0" y="17"/>
                </a:lnTo>
                <a:lnTo>
                  <a:pt x="20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11621023" y="5672326"/>
            <a:ext cx="125884" cy="157783"/>
          </a:xfrm>
          <a:custGeom>
            <a:avLst/>
            <a:gdLst/>
            <a:ahLst/>
            <a:cxnLst/>
            <a:rect l="l" t="t" r="r" b="b"/>
            <a:pathLst>
              <a:path w="1914" h="2399" extrusionOk="0">
                <a:moveTo>
                  <a:pt x="318" y="34"/>
                </a:moveTo>
                <a:lnTo>
                  <a:pt x="468" y="93"/>
                </a:lnTo>
                <a:lnTo>
                  <a:pt x="477" y="118"/>
                </a:lnTo>
                <a:lnTo>
                  <a:pt x="577" y="243"/>
                </a:lnTo>
                <a:lnTo>
                  <a:pt x="677" y="377"/>
                </a:lnTo>
                <a:lnTo>
                  <a:pt x="769" y="502"/>
                </a:lnTo>
                <a:lnTo>
                  <a:pt x="802" y="552"/>
                </a:lnTo>
                <a:lnTo>
                  <a:pt x="961" y="761"/>
                </a:lnTo>
                <a:lnTo>
                  <a:pt x="1145" y="1028"/>
                </a:lnTo>
                <a:lnTo>
                  <a:pt x="1245" y="1153"/>
                </a:lnTo>
                <a:lnTo>
                  <a:pt x="1279" y="1212"/>
                </a:lnTo>
                <a:lnTo>
                  <a:pt x="1337" y="1287"/>
                </a:lnTo>
                <a:lnTo>
                  <a:pt x="1429" y="1412"/>
                </a:lnTo>
                <a:lnTo>
                  <a:pt x="1521" y="1538"/>
                </a:lnTo>
                <a:lnTo>
                  <a:pt x="1571" y="1605"/>
                </a:lnTo>
                <a:lnTo>
                  <a:pt x="1621" y="1663"/>
                </a:lnTo>
                <a:lnTo>
                  <a:pt x="1671" y="1730"/>
                </a:lnTo>
                <a:lnTo>
                  <a:pt x="1721" y="1797"/>
                </a:lnTo>
                <a:lnTo>
                  <a:pt x="1763" y="1855"/>
                </a:lnTo>
                <a:lnTo>
                  <a:pt x="1813" y="1922"/>
                </a:lnTo>
                <a:lnTo>
                  <a:pt x="1863" y="1981"/>
                </a:lnTo>
                <a:lnTo>
                  <a:pt x="1905" y="2031"/>
                </a:lnTo>
                <a:lnTo>
                  <a:pt x="1913" y="2039"/>
                </a:lnTo>
                <a:lnTo>
                  <a:pt x="1880" y="2398"/>
                </a:lnTo>
                <a:lnTo>
                  <a:pt x="1529" y="2365"/>
                </a:lnTo>
                <a:lnTo>
                  <a:pt x="1521" y="2356"/>
                </a:lnTo>
                <a:lnTo>
                  <a:pt x="1471" y="2306"/>
                </a:lnTo>
                <a:lnTo>
                  <a:pt x="1421" y="2240"/>
                </a:lnTo>
                <a:lnTo>
                  <a:pt x="1370" y="2181"/>
                </a:lnTo>
                <a:lnTo>
                  <a:pt x="1320" y="2114"/>
                </a:lnTo>
                <a:lnTo>
                  <a:pt x="1262" y="2047"/>
                </a:lnTo>
                <a:lnTo>
                  <a:pt x="1212" y="1989"/>
                </a:lnTo>
                <a:lnTo>
                  <a:pt x="1162" y="1922"/>
                </a:lnTo>
                <a:lnTo>
                  <a:pt x="1111" y="1864"/>
                </a:lnTo>
                <a:lnTo>
                  <a:pt x="1011" y="1730"/>
                </a:lnTo>
                <a:lnTo>
                  <a:pt x="903" y="1605"/>
                </a:lnTo>
                <a:lnTo>
                  <a:pt x="844" y="1529"/>
                </a:lnTo>
                <a:lnTo>
                  <a:pt x="802" y="1479"/>
                </a:lnTo>
                <a:lnTo>
                  <a:pt x="702" y="1346"/>
                </a:lnTo>
                <a:lnTo>
                  <a:pt x="510" y="1087"/>
                </a:lnTo>
                <a:lnTo>
                  <a:pt x="351" y="878"/>
                </a:lnTo>
                <a:lnTo>
                  <a:pt x="318" y="836"/>
                </a:lnTo>
                <a:lnTo>
                  <a:pt x="226" y="711"/>
                </a:lnTo>
                <a:lnTo>
                  <a:pt x="126" y="577"/>
                </a:lnTo>
                <a:lnTo>
                  <a:pt x="34" y="452"/>
                </a:lnTo>
                <a:lnTo>
                  <a:pt x="17" y="435"/>
                </a:lnTo>
                <a:lnTo>
                  <a:pt x="0" y="276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11978156" y="5477843"/>
            <a:ext cx="68729" cy="169819"/>
          </a:xfrm>
          <a:custGeom>
            <a:avLst/>
            <a:gdLst/>
            <a:ahLst/>
            <a:cxnLst/>
            <a:rect l="l" t="t" r="r" b="b"/>
            <a:pathLst>
              <a:path w="1045" h="2582" extrusionOk="0">
                <a:moveTo>
                  <a:pt x="201" y="50"/>
                </a:moveTo>
                <a:lnTo>
                  <a:pt x="201" y="50"/>
                </a:lnTo>
                <a:lnTo>
                  <a:pt x="251" y="101"/>
                </a:lnTo>
                <a:lnTo>
                  <a:pt x="259" y="109"/>
                </a:lnTo>
                <a:lnTo>
                  <a:pt x="318" y="159"/>
                </a:lnTo>
                <a:lnTo>
                  <a:pt x="318" y="167"/>
                </a:lnTo>
                <a:lnTo>
                  <a:pt x="343" y="243"/>
                </a:lnTo>
                <a:lnTo>
                  <a:pt x="360" y="309"/>
                </a:lnTo>
                <a:lnTo>
                  <a:pt x="385" y="385"/>
                </a:lnTo>
                <a:lnTo>
                  <a:pt x="401" y="451"/>
                </a:lnTo>
                <a:lnTo>
                  <a:pt x="427" y="518"/>
                </a:lnTo>
                <a:lnTo>
                  <a:pt x="452" y="593"/>
                </a:lnTo>
                <a:lnTo>
                  <a:pt x="468" y="652"/>
                </a:lnTo>
                <a:lnTo>
                  <a:pt x="468" y="660"/>
                </a:lnTo>
                <a:lnTo>
                  <a:pt x="493" y="735"/>
                </a:lnTo>
                <a:lnTo>
                  <a:pt x="518" y="802"/>
                </a:lnTo>
                <a:lnTo>
                  <a:pt x="535" y="869"/>
                </a:lnTo>
                <a:lnTo>
                  <a:pt x="560" y="944"/>
                </a:lnTo>
                <a:lnTo>
                  <a:pt x="585" y="1011"/>
                </a:lnTo>
                <a:lnTo>
                  <a:pt x="610" y="1086"/>
                </a:lnTo>
                <a:lnTo>
                  <a:pt x="635" y="1153"/>
                </a:lnTo>
                <a:lnTo>
                  <a:pt x="660" y="1220"/>
                </a:lnTo>
                <a:lnTo>
                  <a:pt x="686" y="1295"/>
                </a:lnTo>
                <a:lnTo>
                  <a:pt x="702" y="1354"/>
                </a:lnTo>
                <a:lnTo>
                  <a:pt x="736" y="1429"/>
                </a:lnTo>
                <a:lnTo>
                  <a:pt x="786" y="1571"/>
                </a:lnTo>
                <a:lnTo>
                  <a:pt x="836" y="1705"/>
                </a:lnTo>
                <a:lnTo>
                  <a:pt x="886" y="1847"/>
                </a:lnTo>
                <a:lnTo>
                  <a:pt x="944" y="1980"/>
                </a:lnTo>
                <a:lnTo>
                  <a:pt x="995" y="2122"/>
                </a:lnTo>
                <a:lnTo>
                  <a:pt x="1045" y="2248"/>
                </a:lnTo>
                <a:lnTo>
                  <a:pt x="1045" y="2256"/>
                </a:lnTo>
                <a:lnTo>
                  <a:pt x="894" y="2582"/>
                </a:lnTo>
                <a:lnTo>
                  <a:pt x="569" y="2431"/>
                </a:lnTo>
                <a:lnTo>
                  <a:pt x="569" y="2415"/>
                </a:lnTo>
                <a:lnTo>
                  <a:pt x="527" y="2289"/>
                </a:lnTo>
                <a:lnTo>
                  <a:pt x="485" y="2147"/>
                </a:lnTo>
                <a:lnTo>
                  <a:pt x="435" y="1997"/>
                </a:lnTo>
                <a:lnTo>
                  <a:pt x="393" y="1855"/>
                </a:lnTo>
                <a:lnTo>
                  <a:pt x="351" y="1713"/>
                </a:lnTo>
                <a:lnTo>
                  <a:pt x="310" y="1562"/>
                </a:lnTo>
                <a:lnTo>
                  <a:pt x="293" y="1487"/>
                </a:lnTo>
                <a:lnTo>
                  <a:pt x="268" y="1420"/>
                </a:lnTo>
                <a:lnTo>
                  <a:pt x="251" y="1345"/>
                </a:lnTo>
                <a:lnTo>
                  <a:pt x="234" y="1270"/>
                </a:lnTo>
                <a:lnTo>
                  <a:pt x="218" y="1203"/>
                </a:lnTo>
                <a:lnTo>
                  <a:pt x="193" y="1128"/>
                </a:lnTo>
                <a:lnTo>
                  <a:pt x="176" y="1053"/>
                </a:lnTo>
                <a:lnTo>
                  <a:pt x="159" y="978"/>
                </a:lnTo>
                <a:lnTo>
                  <a:pt x="143" y="911"/>
                </a:lnTo>
                <a:lnTo>
                  <a:pt x="126" y="836"/>
                </a:lnTo>
                <a:lnTo>
                  <a:pt x="109" y="761"/>
                </a:lnTo>
                <a:lnTo>
                  <a:pt x="109" y="752"/>
                </a:lnTo>
                <a:lnTo>
                  <a:pt x="92" y="685"/>
                </a:lnTo>
                <a:lnTo>
                  <a:pt x="76" y="610"/>
                </a:lnTo>
                <a:lnTo>
                  <a:pt x="59" y="535"/>
                </a:lnTo>
                <a:lnTo>
                  <a:pt x="42" y="468"/>
                </a:lnTo>
                <a:lnTo>
                  <a:pt x="34" y="393"/>
                </a:lnTo>
                <a:lnTo>
                  <a:pt x="17" y="318"/>
                </a:lnTo>
                <a:lnTo>
                  <a:pt x="0" y="243"/>
                </a:lnTo>
                <a:lnTo>
                  <a:pt x="0" y="234"/>
                </a:lnTo>
                <a:lnTo>
                  <a:pt x="34" y="159"/>
                </a:lnTo>
                <a:lnTo>
                  <a:pt x="34" y="151"/>
                </a:lnTo>
                <a:lnTo>
                  <a:pt x="59" y="84"/>
                </a:lnTo>
                <a:lnTo>
                  <a:pt x="59" y="75"/>
                </a:lnTo>
                <a:lnTo>
                  <a:pt x="10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12406185" y="5316838"/>
            <a:ext cx="67085" cy="139629"/>
          </a:xfrm>
          <a:custGeom>
            <a:avLst/>
            <a:gdLst/>
            <a:ahLst/>
            <a:cxnLst/>
            <a:rect l="l" t="t" r="r" b="b"/>
            <a:pathLst>
              <a:path w="1020" h="2123" extrusionOk="0">
                <a:moveTo>
                  <a:pt x="476" y="59"/>
                </a:moveTo>
                <a:lnTo>
                  <a:pt x="518" y="109"/>
                </a:lnTo>
                <a:lnTo>
                  <a:pt x="535" y="134"/>
                </a:lnTo>
                <a:lnTo>
                  <a:pt x="543" y="159"/>
                </a:lnTo>
                <a:lnTo>
                  <a:pt x="560" y="218"/>
                </a:lnTo>
                <a:lnTo>
                  <a:pt x="577" y="276"/>
                </a:lnTo>
                <a:lnTo>
                  <a:pt x="585" y="343"/>
                </a:lnTo>
                <a:lnTo>
                  <a:pt x="602" y="402"/>
                </a:lnTo>
                <a:lnTo>
                  <a:pt x="618" y="460"/>
                </a:lnTo>
                <a:lnTo>
                  <a:pt x="644" y="577"/>
                </a:lnTo>
                <a:lnTo>
                  <a:pt x="677" y="694"/>
                </a:lnTo>
                <a:lnTo>
                  <a:pt x="702" y="811"/>
                </a:lnTo>
                <a:lnTo>
                  <a:pt x="735" y="928"/>
                </a:lnTo>
                <a:lnTo>
                  <a:pt x="769" y="1045"/>
                </a:lnTo>
                <a:lnTo>
                  <a:pt x="794" y="1120"/>
                </a:lnTo>
                <a:lnTo>
                  <a:pt x="802" y="1162"/>
                </a:lnTo>
                <a:lnTo>
                  <a:pt x="844" y="1279"/>
                </a:lnTo>
                <a:lnTo>
                  <a:pt x="877" y="1396"/>
                </a:lnTo>
                <a:lnTo>
                  <a:pt x="911" y="1513"/>
                </a:lnTo>
                <a:lnTo>
                  <a:pt x="953" y="1630"/>
                </a:lnTo>
                <a:lnTo>
                  <a:pt x="986" y="1747"/>
                </a:lnTo>
                <a:lnTo>
                  <a:pt x="1019" y="1847"/>
                </a:lnTo>
                <a:lnTo>
                  <a:pt x="1019" y="1864"/>
                </a:lnTo>
                <a:lnTo>
                  <a:pt x="903" y="2122"/>
                </a:lnTo>
                <a:lnTo>
                  <a:pt x="644" y="2006"/>
                </a:lnTo>
                <a:lnTo>
                  <a:pt x="644" y="1997"/>
                </a:lnTo>
                <a:lnTo>
                  <a:pt x="593" y="1889"/>
                </a:lnTo>
                <a:lnTo>
                  <a:pt x="552" y="1780"/>
                </a:lnTo>
                <a:lnTo>
                  <a:pt x="502" y="1663"/>
                </a:lnTo>
                <a:lnTo>
                  <a:pt x="451" y="1546"/>
                </a:lnTo>
                <a:lnTo>
                  <a:pt x="410" y="1429"/>
                </a:lnTo>
                <a:lnTo>
                  <a:pt x="360" y="1312"/>
                </a:lnTo>
                <a:lnTo>
                  <a:pt x="343" y="1270"/>
                </a:lnTo>
                <a:lnTo>
                  <a:pt x="318" y="1195"/>
                </a:lnTo>
                <a:lnTo>
                  <a:pt x="268" y="1078"/>
                </a:lnTo>
                <a:lnTo>
                  <a:pt x="226" y="961"/>
                </a:lnTo>
                <a:lnTo>
                  <a:pt x="184" y="836"/>
                </a:lnTo>
                <a:lnTo>
                  <a:pt x="142" y="719"/>
                </a:lnTo>
                <a:lnTo>
                  <a:pt x="109" y="602"/>
                </a:lnTo>
                <a:lnTo>
                  <a:pt x="84" y="544"/>
                </a:lnTo>
                <a:lnTo>
                  <a:pt x="67" y="477"/>
                </a:lnTo>
                <a:lnTo>
                  <a:pt x="50" y="418"/>
                </a:lnTo>
                <a:lnTo>
                  <a:pt x="25" y="360"/>
                </a:lnTo>
                <a:lnTo>
                  <a:pt x="9" y="301"/>
                </a:lnTo>
                <a:lnTo>
                  <a:pt x="0" y="268"/>
                </a:lnTo>
                <a:lnTo>
                  <a:pt x="9" y="234"/>
                </a:lnTo>
                <a:lnTo>
                  <a:pt x="17" y="168"/>
                </a:lnTo>
                <a:lnTo>
                  <a:pt x="34" y="101"/>
                </a:lnTo>
                <a:lnTo>
                  <a:pt x="92" y="84"/>
                </a:lnTo>
                <a:lnTo>
                  <a:pt x="376" y="9"/>
                </a:lnTo>
                <a:lnTo>
                  <a:pt x="43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12689653" y="5206411"/>
            <a:ext cx="49525" cy="189615"/>
          </a:xfrm>
          <a:custGeom>
            <a:avLst/>
            <a:gdLst/>
            <a:ahLst/>
            <a:cxnLst/>
            <a:rect l="l" t="t" r="r" b="b"/>
            <a:pathLst>
              <a:path w="753" h="2883" extrusionOk="0">
                <a:moveTo>
                  <a:pt x="402" y="193"/>
                </a:moveTo>
                <a:lnTo>
                  <a:pt x="410" y="234"/>
                </a:lnTo>
                <a:lnTo>
                  <a:pt x="419" y="268"/>
                </a:lnTo>
                <a:lnTo>
                  <a:pt x="427" y="301"/>
                </a:lnTo>
                <a:lnTo>
                  <a:pt x="435" y="326"/>
                </a:lnTo>
                <a:lnTo>
                  <a:pt x="435" y="335"/>
                </a:lnTo>
                <a:lnTo>
                  <a:pt x="435" y="376"/>
                </a:lnTo>
                <a:lnTo>
                  <a:pt x="435" y="410"/>
                </a:lnTo>
                <a:lnTo>
                  <a:pt x="435" y="443"/>
                </a:lnTo>
                <a:lnTo>
                  <a:pt x="435" y="769"/>
                </a:lnTo>
                <a:lnTo>
                  <a:pt x="435" y="802"/>
                </a:lnTo>
                <a:lnTo>
                  <a:pt x="435" y="844"/>
                </a:lnTo>
                <a:lnTo>
                  <a:pt x="435" y="878"/>
                </a:lnTo>
                <a:lnTo>
                  <a:pt x="435" y="919"/>
                </a:lnTo>
                <a:lnTo>
                  <a:pt x="435" y="953"/>
                </a:lnTo>
                <a:lnTo>
                  <a:pt x="435" y="995"/>
                </a:lnTo>
                <a:lnTo>
                  <a:pt x="435" y="1028"/>
                </a:lnTo>
                <a:lnTo>
                  <a:pt x="435" y="1070"/>
                </a:lnTo>
                <a:lnTo>
                  <a:pt x="444" y="1145"/>
                </a:lnTo>
                <a:lnTo>
                  <a:pt x="460" y="1220"/>
                </a:lnTo>
                <a:lnTo>
                  <a:pt x="469" y="1304"/>
                </a:lnTo>
                <a:lnTo>
                  <a:pt x="486" y="1379"/>
                </a:lnTo>
                <a:lnTo>
                  <a:pt x="494" y="1454"/>
                </a:lnTo>
                <a:lnTo>
                  <a:pt x="511" y="1529"/>
                </a:lnTo>
                <a:lnTo>
                  <a:pt x="519" y="1596"/>
                </a:lnTo>
                <a:lnTo>
                  <a:pt x="519" y="1613"/>
                </a:lnTo>
                <a:lnTo>
                  <a:pt x="536" y="1688"/>
                </a:lnTo>
                <a:lnTo>
                  <a:pt x="552" y="1763"/>
                </a:lnTo>
                <a:lnTo>
                  <a:pt x="569" y="1838"/>
                </a:lnTo>
                <a:lnTo>
                  <a:pt x="586" y="1922"/>
                </a:lnTo>
                <a:lnTo>
                  <a:pt x="602" y="1997"/>
                </a:lnTo>
                <a:lnTo>
                  <a:pt x="653" y="2156"/>
                </a:lnTo>
                <a:lnTo>
                  <a:pt x="686" y="2306"/>
                </a:lnTo>
                <a:lnTo>
                  <a:pt x="719" y="2448"/>
                </a:lnTo>
                <a:lnTo>
                  <a:pt x="753" y="2582"/>
                </a:lnTo>
                <a:lnTo>
                  <a:pt x="753" y="2599"/>
                </a:lnTo>
                <a:lnTo>
                  <a:pt x="561" y="2883"/>
                </a:lnTo>
                <a:lnTo>
                  <a:pt x="268" y="2690"/>
                </a:lnTo>
                <a:lnTo>
                  <a:pt x="268" y="2682"/>
                </a:lnTo>
                <a:lnTo>
                  <a:pt x="243" y="2548"/>
                </a:lnTo>
                <a:lnTo>
                  <a:pt x="210" y="2398"/>
                </a:lnTo>
                <a:lnTo>
                  <a:pt x="176" y="2248"/>
                </a:lnTo>
                <a:lnTo>
                  <a:pt x="151" y="2089"/>
                </a:lnTo>
                <a:lnTo>
                  <a:pt x="135" y="2014"/>
                </a:lnTo>
                <a:lnTo>
                  <a:pt x="118" y="1930"/>
                </a:lnTo>
                <a:lnTo>
                  <a:pt x="101" y="1855"/>
                </a:lnTo>
                <a:lnTo>
                  <a:pt x="85" y="1771"/>
                </a:lnTo>
                <a:lnTo>
                  <a:pt x="76" y="1688"/>
                </a:lnTo>
                <a:lnTo>
                  <a:pt x="76" y="1671"/>
                </a:lnTo>
                <a:lnTo>
                  <a:pt x="68" y="1604"/>
                </a:lnTo>
                <a:lnTo>
                  <a:pt x="51" y="1529"/>
                </a:lnTo>
                <a:lnTo>
                  <a:pt x="43" y="1446"/>
                </a:lnTo>
                <a:lnTo>
                  <a:pt x="26" y="1362"/>
                </a:lnTo>
                <a:lnTo>
                  <a:pt x="18" y="1279"/>
                </a:lnTo>
                <a:lnTo>
                  <a:pt x="9" y="1195"/>
                </a:lnTo>
                <a:lnTo>
                  <a:pt x="1" y="1111"/>
                </a:lnTo>
                <a:lnTo>
                  <a:pt x="1" y="1070"/>
                </a:lnTo>
                <a:lnTo>
                  <a:pt x="1" y="1028"/>
                </a:lnTo>
                <a:lnTo>
                  <a:pt x="1" y="986"/>
                </a:lnTo>
                <a:lnTo>
                  <a:pt x="1" y="944"/>
                </a:lnTo>
                <a:lnTo>
                  <a:pt x="1" y="903"/>
                </a:lnTo>
                <a:lnTo>
                  <a:pt x="1" y="535"/>
                </a:lnTo>
                <a:lnTo>
                  <a:pt x="1" y="493"/>
                </a:lnTo>
                <a:lnTo>
                  <a:pt x="1" y="452"/>
                </a:lnTo>
                <a:lnTo>
                  <a:pt x="1" y="410"/>
                </a:lnTo>
                <a:lnTo>
                  <a:pt x="1" y="368"/>
                </a:lnTo>
                <a:lnTo>
                  <a:pt x="1" y="335"/>
                </a:lnTo>
                <a:lnTo>
                  <a:pt x="1" y="293"/>
                </a:lnTo>
                <a:lnTo>
                  <a:pt x="1" y="276"/>
                </a:lnTo>
                <a:lnTo>
                  <a:pt x="18" y="251"/>
                </a:lnTo>
                <a:lnTo>
                  <a:pt x="34" y="218"/>
                </a:lnTo>
                <a:lnTo>
                  <a:pt x="59" y="176"/>
                </a:lnTo>
                <a:lnTo>
                  <a:pt x="76" y="142"/>
                </a:lnTo>
                <a:lnTo>
                  <a:pt x="2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12961679" y="5144850"/>
            <a:ext cx="36305" cy="165477"/>
          </a:xfrm>
          <a:custGeom>
            <a:avLst/>
            <a:gdLst/>
            <a:ahLst/>
            <a:cxnLst/>
            <a:rect l="l" t="t" r="r" b="b"/>
            <a:pathLst>
              <a:path w="552" h="2516" extrusionOk="0">
                <a:moveTo>
                  <a:pt x="359" y="9"/>
                </a:moveTo>
                <a:lnTo>
                  <a:pt x="468" y="93"/>
                </a:lnTo>
                <a:lnTo>
                  <a:pt x="476" y="93"/>
                </a:lnTo>
                <a:lnTo>
                  <a:pt x="501" y="168"/>
                </a:lnTo>
                <a:lnTo>
                  <a:pt x="535" y="235"/>
                </a:lnTo>
                <a:lnTo>
                  <a:pt x="535" y="235"/>
                </a:lnTo>
                <a:lnTo>
                  <a:pt x="535" y="301"/>
                </a:lnTo>
                <a:lnTo>
                  <a:pt x="535" y="368"/>
                </a:lnTo>
                <a:lnTo>
                  <a:pt x="535" y="444"/>
                </a:lnTo>
                <a:lnTo>
                  <a:pt x="535" y="510"/>
                </a:lnTo>
                <a:lnTo>
                  <a:pt x="535" y="577"/>
                </a:lnTo>
                <a:lnTo>
                  <a:pt x="535" y="644"/>
                </a:lnTo>
                <a:lnTo>
                  <a:pt x="535" y="1195"/>
                </a:lnTo>
                <a:lnTo>
                  <a:pt x="535" y="1262"/>
                </a:lnTo>
                <a:lnTo>
                  <a:pt x="535" y="1329"/>
                </a:lnTo>
                <a:lnTo>
                  <a:pt x="535" y="1404"/>
                </a:lnTo>
                <a:lnTo>
                  <a:pt x="535" y="1471"/>
                </a:lnTo>
                <a:lnTo>
                  <a:pt x="535" y="1538"/>
                </a:lnTo>
                <a:lnTo>
                  <a:pt x="535" y="1605"/>
                </a:lnTo>
                <a:lnTo>
                  <a:pt x="535" y="1680"/>
                </a:lnTo>
                <a:lnTo>
                  <a:pt x="535" y="1747"/>
                </a:lnTo>
                <a:lnTo>
                  <a:pt x="535" y="1814"/>
                </a:lnTo>
                <a:lnTo>
                  <a:pt x="535" y="1880"/>
                </a:lnTo>
                <a:lnTo>
                  <a:pt x="535" y="1956"/>
                </a:lnTo>
                <a:lnTo>
                  <a:pt x="535" y="2022"/>
                </a:lnTo>
                <a:lnTo>
                  <a:pt x="543" y="2089"/>
                </a:lnTo>
                <a:lnTo>
                  <a:pt x="552" y="2156"/>
                </a:lnTo>
                <a:lnTo>
                  <a:pt x="552" y="2223"/>
                </a:lnTo>
                <a:lnTo>
                  <a:pt x="552" y="2231"/>
                </a:lnTo>
                <a:lnTo>
                  <a:pt x="318" y="2515"/>
                </a:lnTo>
                <a:lnTo>
                  <a:pt x="34" y="2281"/>
                </a:lnTo>
                <a:lnTo>
                  <a:pt x="34" y="2273"/>
                </a:lnTo>
                <a:lnTo>
                  <a:pt x="34" y="2215"/>
                </a:lnTo>
                <a:lnTo>
                  <a:pt x="25" y="2139"/>
                </a:lnTo>
                <a:lnTo>
                  <a:pt x="17" y="2064"/>
                </a:lnTo>
                <a:lnTo>
                  <a:pt x="9" y="1997"/>
                </a:lnTo>
                <a:lnTo>
                  <a:pt x="0" y="1922"/>
                </a:lnTo>
                <a:lnTo>
                  <a:pt x="0" y="1855"/>
                </a:lnTo>
                <a:lnTo>
                  <a:pt x="0" y="1780"/>
                </a:lnTo>
                <a:lnTo>
                  <a:pt x="0" y="1705"/>
                </a:lnTo>
                <a:lnTo>
                  <a:pt x="0" y="1638"/>
                </a:lnTo>
                <a:lnTo>
                  <a:pt x="0" y="1563"/>
                </a:lnTo>
                <a:lnTo>
                  <a:pt x="0" y="1488"/>
                </a:lnTo>
                <a:lnTo>
                  <a:pt x="0" y="1421"/>
                </a:lnTo>
                <a:lnTo>
                  <a:pt x="0" y="1346"/>
                </a:lnTo>
                <a:lnTo>
                  <a:pt x="0" y="1279"/>
                </a:lnTo>
                <a:lnTo>
                  <a:pt x="0" y="769"/>
                </a:lnTo>
                <a:lnTo>
                  <a:pt x="0" y="702"/>
                </a:lnTo>
                <a:lnTo>
                  <a:pt x="0" y="627"/>
                </a:lnTo>
                <a:lnTo>
                  <a:pt x="0" y="552"/>
                </a:lnTo>
                <a:lnTo>
                  <a:pt x="0" y="485"/>
                </a:lnTo>
                <a:lnTo>
                  <a:pt x="0" y="410"/>
                </a:lnTo>
                <a:lnTo>
                  <a:pt x="0" y="343"/>
                </a:lnTo>
                <a:lnTo>
                  <a:pt x="0" y="268"/>
                </a:lnTo>
                <a:lnTo>
                  <a:pt x="0" y="193"/>
                </a:lnTo>
                <a:lnTo>
                  <a:pt x="0" y="193"/>
                </a:lnTo>
                <a:lnTo>
                  <a:pt x="42" y="126"/>
                </a:lnTo>
                <a:lnTo>
                  <a:pt x="84" y="68"/>
                </a:lnTo>
                <a:lnTo>
                  <a:pt x="92" y="68"/>
                </a:lnTo>
                <a:lnTo>
                  <a:pt x="2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13215485" y="5138799"/>
            <a:ext cx="33083" cy="195140"/>
          </a:xfrm>
          <a:custGeom>
            <a:avLst/>
            <a:gdLst/>
            <a:ahLst/>
            <a:cxnLst/>
            <a:rect l="l" t="t" r="r" b="b"/>
            <a:pathLst>
              <a:path w="503" h="2967" extrusionOk="0">
                <a:moveTo>
                  <a:pt x="193" y="1"/>
                </a:moveTo>
                <a:lnTo>
                  <a:pt x="410" y="9"/>
                </a:lnTo>
                <a:lnTo>
                  <a:pt x="444" y="9"/>
                </a:lnTo>
                <a:lnTo>
                  <a:pt x="469" y="51"/>
                </a:lnTo>
                <a:lnTo>
                  <a:pt x="469" y="1028"/>
                </a:lnTo>
                <a:lnTo>
                  <a:pt x="469" y="1195"/>
                </a:lnTo>
                <a:lnTo>
                  <a:pt x="469" y="1363"/>
                </a:lnTo>
                <a:lnTo>
                  <a:pt x="469" y="1538"/>
                </a:lnTo>
                <a:lnTo>
                  <a:pt x="469" y="1622"/>
                </a:lnTo>
                <a:lnTo>
                  <a:pt x="469" y="1705"/>
                </a:lnTo>
                <a:lnTo>
                  <a:pt x="469" y="1789"/>
                </a:lnTo>
                <a:lnTo>
                  <a:pt x="469" y="1872"/>
                </a:lnTo>
                <a:lnTo>
                  <a:pt x="469" y="1956"/>
                </a:lnTo>
                <a:lnTo>
                  <a:pt x="469" y="2039"/>
                </a:lnTo>
                <a:lnTo>
                  <a:pt x="469" y="2123"/>
                </a:lnTo>
                <a:lnTo>
                  <a:pt x="469" y="2206"/>
                </a:lnTo>
                <a:lnTo>
                  <a:pt x="469" y="2290"/>
                </a:lnTo>
                <a:lnTo>
                  <a:pt x="477" y="2373"/>
                </a:lnTo>
                <a:lnTo>
                  <a:pt x="477" y="2457"/>
                </a:lnTo>
                <a:lnTo>
                  <a:pt x="485" y="2540"/>
                </a:lnTo>
                <a:lnTo>
                  <a:pt x="494" y="2624"/>
                </a:lnTo>
                <a:lnTo>
                  <a:pt x="502" y="2708"/>
                </a:lnTo>
                <a:lnTo>
                  <a:pt x="260" y="2967"/>
                </a:lnTo>
                <a:lnTo>
                  <a:pt x="1" y="2733"/>
                </a:lnTo>
                <a:lnTo>
                  <a:pt x="1" y="2649"/>
                </a:lnTo>
                <a:lnTo>
                  <a:pt x="1" y="1964"/>
                </a:lnTo>
                <a:lnTo>
                  <a:pt x="1" y="1872"/>
                </a:lnTo>
                <a:lnTo>
                  <a:pt x="1" y="1789"/>
                </a:lnTo>
                <a:lnTo>
                  <a:pt x="1" y="1705"/>
                </a:lnTo>
                <a:lnTo>
                  <a:pt x="1" y="1622"/>
                </a:lnTo>
                <a:lnTo>
                  <a:pt x="1" y="1530"/>
                </a:lnTo>
                <a:lnTo>
                  <a:pt x="9" y="1363"/>
                </a:lnTo>
                <a:lnTo>
                  <a:pt x="18" y="1187"/>
                </a:lnTo>
                <a:lnTo>
                  <a:pt x="26" y="1020"/>
                </a:lnTo>
                <a:lnTo>
                  <a:pt x="34" y="845"/>
                </a:lnTo>
                <a:lnTo>
                  <a:pt x="43" y="678"/>
                </a:lnTo>
                <a:lnTo>
                  <a:pt x="51" y="510"/>
                </a:lnTo>
                <a:lnTo>
                  <a:pt x="59" y="335"/>
                </a:lnTo>
                <a:lnTo>
                  <a:pt x="76" y="168"/>
                </a:lnTo>
                <a:lnTo>
                  <a:pt x="84" y="34"/>
                </a:lnTo>
                <a:lnTo>
                  <a:pt x="1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13359536" y="5094338"/>
            <a:ext cx="41764" cy="192377"/>
          </a:xfrm>
          <a:custGeom>
            <a:avLst/>
            <a:gdLst/>
            <a:ahLst/>
            <a:cxnLst/>
            <a:rect l="l" t="t" r="r" b="b"/>
            <a:pathLst>
              <a:path w="635" h="2925" extrusionOk="0">
                <a:moveTo>
                  <a:pt x="443" y="75"/>
                </a:moveTo>
                <a:lnTo>
                  <a:pt x="568" y="242"/>
                </a:lnTo>
                <a:lnTo>
                  <a:pt x="618" y="293"/>
                </a:lnTo>
                <a:lnTo>
                  <a:pt x="627" y="401"/>
                </a:lnTo>
                <a:lnTo>
                  <a:pt x="627" y="443"/>
                </a:lnTo>
                <a:lnTo>
                  <a:pt x="635" y="560"/>
                </a:lnTo>
                <a:lnTo>
                  <a:pt x="635" y="602"/>
                </a:lnTo>
                <a:lnTo>
                  <a:pt x="635" y="719"/>
                </a:lnTo>
                <a:lnTo>
                  <a:pt x="635" y="877"/>
                </a:lnTo>
                <a:lnTo>
                  <a:pt x="635" y="1036"/>
                </a:lnTo>
                <a:lnTo>
                  <a:pt x="635" y="1153"/>
                </a:lnTo>
                <a:lnTo>
                  <a:pt x="635" y="1203"/>
                </a:lnTo>
                <a:lnTo>
                  <a:pt x="635" y="1362"/>
                </a:lnTo>
                <a:lnTo>
                  <a:pt x="635" y="1479"/>
                </a:lnTo>
                <a:lnTo>
                  <a:pt x="635" y="1780"/>
                </a:lnTo>
                <a:lnTo>
                  <a:pt x="627" y="2005"/>
                </a:lnTo>
                <a:lnTo>
                  <a:pt x="627" y="2039"/>
                </a:lnTo>
                <a:lnTo>
                  <a:pt x="593" y="2323"/>
                </a:lnTo>
                <a:lnTo>
                  <a:pt x="593" y="2323"/>
                </a:lnTo>
                <a:lnTo>
                  <a:pt x="560" y="2640"/>
                </a:lnTo>
                <a:lnTo>
                  <a:pt x="318" y="2924"/>
                </a:lnTo>
                <a:lnTo>
                  <a:pt x="67" y="2640"/>
                </a:lnTo>
                <a:lnTo>
                  <a:pt x="33" y="2323"/>
                </a:lnTo>
                <a:lnTo>
                  <a:pt x="33" y="2323"/>
                </a:lnTo>
                <a:lnTo>
                  <a:pt x="8" y="2030"/>
                </a:lnTo>
                <a:lnTo>
                  <a:pt x="8" y="1997"/>
                </a:lnTo>
                <a:lnTo>
                  <a:pt x="0" y="1771"/>
                </a:lnTo>
                <a:lnTo>
                  <a:pt x="0" y="1679"/>
                </a:lnTo>
                <a:lnTo>
                  <a:pt x="0" y="1512"/>
                </a:lnTo>
                <a:lnTo>
                  <a:pt x="0" y="1479"/>
                </a:lnTo>
                <a:lnTo>
                  <a:pt x="8" y="1354"/>
                </a:lnTo>
                <a:lnTo>
                  <a:pt x="8" y="1195"/>
                </a:lnTo>
                <a:lnTo>
                  <a:pt x="8" y="1145"/>
                </a:lnTo>
                <a:lnTo>
                  <a:pt x="17" y="1028"/>
                </a:lnTo>
                <a:lnTo>
                  <a:pt x="33" y="869"/>
                </a:lnTo>
                <a:lnTo>
                  <a:pt x="42" y="702"/>
                </a:lnTo>
                <a:lnTo>
                  <a:pt x="50" y="585"/>
                </a:lnTo>
                <a:lnTo>
                  <a:pt x="50" y="543"/>
                </a:lnTo>
                <a:lnTo>
                  <a:pt x="67" y="426"/>
                </a:lnTo>
                <a:lnTo>
                  <a:pt x="75" y="384"/>
                </a:lnTo>
                <a:lnTo>
                  <a:pt x="92" y="276"/>
                </a:lnTo>
                <a:lnTo>
                  <a:pt x="150" y="226"/>
                </a:lnTo>
                <a:lnTo>
                  <a:pt x="284" y="67"/>
                </a:lnTo>
                <a:lnTo>
                  <a:pt x="3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34"/>
          <p:cNvSpPr/>
          <p:nvPr/>
        </p:nvSpPr>
        <p:spPr>
          <a:xfrm>
            <a:off x="13517779" y="5110780"/>
            <a:ext cx="29136" cy="148443"/>
          </a:xfrm>
          <a:custGeom>
            <a:avLst/>
            <a:gdLst/>
            <a:ahLst/>
            <a:cxnLst/>
            <a:rect l="l" t="t" r="r" b="b"/>
            <a:pathLst>
              <a:path w="443" h="2257" extrusionOk="0">
                <a:moveTo>
                  <a:pt x="443" y="76"/>
                </a:moveTo>
                <a:lnTo>
                  <a:pt x="443" y="84"/>
                </a:lnTo>
                <a:lnTo>
                  <a:pt x="443" y="201"/>
                </a:lnTo>
                <a:lnTo>
                  <a:pt x="443" y="586"/>
                </a:lnTo>
                <a:lnTo>
                  <a:pt x="443" y="719"/>
                </a:lnTo>
                <a:lnTo>
                  <a:pt x="443" y="736"/>
                </a:lnTo>
                <a:lnTo>
                  <a:pt x="434" y="836"/>
                </a:lnTo>
                <a:lnTo>
                  <a:pt x="418" y="1095"/>
                </a:lnTo>
                <a:lnTo>
                  <a:pt x="418" y="1220"/>
                </a:lnTo>
                <a:lnTo>
                  <a:pt x="409" y="1346"/>
                </a:lnTo>
                <a:lnTo>
                  <a:pt x="401" y="1479"/>
                </a:lnTo>
                <a:lnTo>
                  <a:pt x="393" y="1546"/>
                </a:lnTo>
                <a:lnTo>
                  <a:pt x="393" y="1605"/>
                </a:lnTo>
                <a:lnTo>
                  <a:pt x="384" y="1730"/>
                </a:lnTo>
                <a:lnTo>
                  <a:pt x="368" y="1864"/>
                </a:lnTo>
                <a:lnTo>
                  <a:pt x="359" y="1922"/>
                </a:lnTo>
                <a:lnTo>
                  <a:pt x="351" y="1989"/>
                </a:lnTo>
                <a:lnTo>
                  <a:pt x="343" y="2048"/>
                </a:lnTo>
                <a:lnTo>
                  <a:pt x="343" y="2106"/>
                </a:lnTo>
                <a:lnTo>
                  <a:pt x="343" y="2114"/>
                </a:lnTo>
                <a:lnTo>
                  <a:pt x="150" y="2256"/>
                </a:lnTo>
                <a:lnTo>
                  <a:pt x="0" y="2064"/>
                </a:lnTo>
                <a:lnTo>
                  <a:pt x="0" y="2056"/>
                </a:lnTo>
                <a:lnTo>
                  <a:pt x="8" y="2006"/>
                </a:lnTo>
                <a:lnTo>
                  <a:pt x="25" y="1947"/>
                </a:lnTo>
                <a:lnTo>
                  <a:pt x="33" y="1880"/>
                </a:lnTo>
                <a:lnTo>
                  <a:pt x="42" y="1822"/>
                </a:lnTo>
                <a:lnTo>
                  <a:pt x="58" y="1697"/>
                </a:lnTo>
                <a:lnTo>
                  <a:pt x="75" y="1571"/>
                </a:lnTo>
                <a:lnTo>
                  <a:pt x="84" y="1513"/>
                </a:lnTo>
                <a:lnTo>
                  <a:pt x="92" y="1446"/>
                </a:lnTo>
                <a:lnTo>
                  <a:pt x="117" y="1321"/>
                </a:lnTo>
                <a:lnTo>
                  <a:pt x="134" y="1195"/>
                </a:lnTo>
                <a:lnTo>
                  <a:pt x="150" y="1062"/>
                </a:lnTo>
                <a:lnTo>
                  <a:pt x="175" y="811"/>
                </a:lnTo>
                <a:lnTo>
                  <a:pt x="192" y="711"/>
                </a:lnTo>
                <a:lnTo>
                  <a:pt x="192" y="686"/>
                </a:lnTo>
                <a:lnTo>
                  <a:pt x="217" y="561"/>
                </a:lnTo>
                <a:lnTo>
                  <a:pt x="217" y="527"/>
                </a:lnTo>
                <a:lnTo>
                  <a:pt x="242" y="435"/>
                </a:lnTo>
                <a:lnTo>
                  <a:pt x="259" y="335"/>
                </a:lnTo>
                <a:lnTo>
                  <a:pt x="267" y="310"/>
                </a:lnTo>
                <a:lnTo>
                  <a:pt x="292" y="185"/>
                </a:lnTo>
                <a:lnTo>
                  <a:pt x="317" y="68"/>
                </a:lnTo>
                <a:lnTo>
                  <a:pt x="317" y="59"/>
                </a:lnTo>
                <a:lnTo>
                  <a:pt x="3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34"/>
          <p:cNvSpPr/>
          <p:nvPr/>
        </p:nvSpPr>
        <p:spPr>
          <a:xfrm>
            <a:off x="10983646" y="5530591"/>
            <a:ext cx="111085" cy="78595"/>
          </a:xfrm>
          <a:custGeom>
            <a:avLst/>
            <a:gdLst/>
            <a:ahLst/>
            <a:cxnLst/>
            <a:rect l="l" t="t" r="r" b="b"/>
            <a:pathLst>
              <a:path w="1689" h="1195" extrusionOk="0">
                <a:moveTo>
                  <a:pt x="93" y="9"/>
                </a:moveTo>
                <a:lnTo>
                  <a:pt x="193" y="42"/>
                </a:lnTo>
                <a:lnTo>
                  <a:pt x="293" y="84"/>
                </a:lnTo>
                <a:lnTo>
                  <a:pt x="352" y="101"/>
                </a:lnTo>
                <a:lnTo>
                  <a:pt x="402" y="117"/>
                </a:lnTo>
                <a:lnTo>
                  <a:pt x="502" y="151"/>
                </a:lnTo>
                <a:lnTo>
                  <a:pt x="535" y="159"/>
                </a:lnTo>
                <a:lnTo>
                  <a:pt x="602" y="184"/>
                </a:lnTo>
                <a:lnTo>
                  <a:pt x="711" y="226"/>
                </a:lnTo>
                <a:lnTo>
                  <a:pt x="719" y="226"/>
                </a:lnTo>
                <a:lnTo>
                  <a:pt x="803" y="268"/>
                </a:lnTo>
                <a:lnTo>
                  <a:pt x="895" y="326"/>
                </a:lnTo>
                <a:lnTo>
                  <a:pt x="961" y="360"/>
                </a:lnTo>
                <a:lnTo>
                  <a:pt x="986" y="376"/>
                </a:lnTo>
                <a:lnTo>
                  <a:pt x="1070" y="435"/>
                </a:lnTo>
                <a:lnTo>
                  <a:pt x="1162" y="493"/>
                </a:lnTo>
                <a:lnTo>
                  <a:pt x="1245" y="543"/>
                </a:lnTo>
                <a:lnTo>
                  <a:pt x="1254" y="543"/>
                </a:lnTo>
                <a:lnTo>
                  <a:pt x="1337" y="602"/>
                </a:lnTo>
                <a:lnTo>
                  <a:pt x="1421" y="660"/>
                </a:lnTo>
                <a:lnTo>
                  <a:pt x="1513" y="719"/>
                </a:lnTo>
                <a:lnTo>
                  <a:pt x="1605" y="777"/>
                </a:lnTo>
                <a:lnTo>
                  <a:pt x="1688" y="1120"/>
                </a:lnTo>
                <a:lnTo>
                  <a:pt x="1346" y="1195"/>
                </a:lnTo>
                <a:lnTo>
                  <a:pt x="1254" y="1145"/>
                </a:lnTo>
                <a:lnTo>
                  <a:pt x="1162" y="1095"/>
                </a:lnTo>
                <a:lnTo>
                  <a:pt x="1062" y="1036"/>
                </a:lnTo>
                <a:lnTo>
                  <a:pt x="978" y="986"/>
                </a:lnTo>
                <a:lnTo>
                  <a:pt x="970" y="986"/>
                </a:lnTo>
                <a:lnTo>
                  <a:pt x="878" y="936"/>
                </a:lnTo>
                <a:lnTo>
                  <a:pt x="794" y="877"/>
                </a:lnTo>
                <a:lnTo>
                  <a:pt x="702" y="819"/>
                </a:lnTo>
                <a:lnTo>
                  <a:pt x="677" y="802"/>
                </a:lnTo>
                <a:lnTo>
                  <a:pt x="611" y="752"/>
                </a:lnTo>
                <a:lnTo>
                  <a:pt x="527" y="694"/>
                </a:lnTo>
                <a:lnTo>
                  <a:pt x="452" y="635"/>
                </a:lnTo>
                <a:lnTo>
                  <a:pt x="443" y="627"/>
                </a:lnTo>
                <a:lnTo>
                  <a:pt x="368" y="543"/>
                </a:lnTo>
                <a:lnTo>
                  <a:pt x="310" y="493"/>
                </a:lnTo>
                <a:lnTo>
                  <a:pt x="293" y="460"/>
                </a:lnTo>
                <a:lnTo>
                  <a:pt x="218" y="376"/>
                </a:lnTo>
                <a:lnTo>
                  <a:pt x="184" y="334"/>
                </a:lnTo>
                <a:lnTo>
                  <a:pt x="151" y="284"/>
                </a:lnTo>
                <a:lnTo>
                  <a:pt x="84" y="192"/>
                </a:lnTo>
                <a:lnTo>
                  <a:pt x="17" y="117"/>
                </a:lnTo>
                <a:lnTo>
                  <a:pt x="17" y="109"/>
                </a:lnTo>
                <a:lnTo>
                  <a:pt x="1" y="17"/>
                </a:lnTo>
                <a:lnTo>
                  <a:pt x="93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34"/>
          <p:cNvSpPr/>
          <p:nvPr/>
        </p:nvSpPr>
        <p:spPr>
          <a:xfrm>
            <a:off x="11278165" y="5349789"/>
            <a:ext cx="106087" cy="128647"/>
          </a:xfrm>
          <a:custGeom>
            <a:avLst/>
            <a:gdLst/>
            <a:ahLst/>
            <a:cxnLst/>
            <a:rect l="l" t="t" r="r" b="b"/>
            <a:pathLst>
              <a:path w="1613" h="1956" extrusionOk="0">
                <a:moveTo>
                  <a:pt x="101" y="34"/>
                </a:moveTo>
                <a:lnTo>
                  <a:pt x="109" y="34"/>
                </a:lnTo>
                <a:lnTo>
                  <a:pt x="226" y="101"/>
                </a:lnTo>
                <a:lnTo>
                  <a:pt x="301" y="134"/>
                </a:lnTo>
                <a:lnTo>
                  <a:pt x="360" y="168"/>
                </a:lnTo>
                <a:lnTo>
                  <a:pt x="443" y="210"/>
                </a:lnTo>
                <a:lnTo>
                  <a:pt x="502" y="251"/>
                </a:lnTo>
                <a:lnTo>
                  <a:pt x="552" y="285"/>
                </a:lnTo>
                <a:lnTo>
                  <a:pt x="594" y="335"/>
                </a:lnTo>
                <a:lnTo>
                  <a:pt x="677" y="419"/>
                </a:lnTo>
                <a:lnTo>
                  <a:pt x="777" y="535"/>
                </a:lnTo>
                <a:lnTo>
                  <a:pt x="836" y="602"/>
                </a:lnTo>
                <a:lnTo>
                  <a:pt x="953" y="753"/>
                </a:lnTo>
                <a:lnTo>
                  <a:pt x="1036" y="861"/>
                </a:lnTo>
                <a:lnTo>
                  <a:pt x="1120" y="962"/>
                </a:lnTo>
                <a:lnTo>
                  <a:pt x="1187" y="1045"/>
                </a:lnTo>
                <a:lnTo>
                  <a:pt x="1203" y="1070"/>
                </a:lnTo>
                <a:lnTo>
                  <a:pt x="1287" y="1187"/>
                </a:lnTo>
                <a:lnTo>
                  <a:pt x="1371" y="1296"/>
                </a:lnTo>
                <a:lnTo>
                  <a:pt x="1446" y="1413"/>
                </a:lnTo>
                <a:lnTo>
                  <a:pt x="1529" y="1521"/>
                </a:lnTo>
                <a:lnTo>
                  <a:pt x="1604" y="1630"/>
                </a:lnTo>
                <a:lnTo>
                  <a:pt x="1613" y="1638"/>
                </a:lnTo>
                <a:lnTo>
                  <a:pt x="1563" y="1956"/>
                </a:lnTo>
                <a:lnTo>
                  <a:pt x="1245" y="1914"/>
                </a:lnTo>
                <a:lnTo>
                  <a:pt x="1237" y="1906"/>
                </a:lnTo>
                <a:lnTo>
                  <a:pt x="1153" y="1814"/>
                </a:lnTo>
                <a:lnTo>
                  <a:pt x="1070" y="1705"/>
                </a:lnTo>
                <a:lnTo>
                  <a:pt x="978" y="1605"/>
                </a:lnTo>
                <a:lnTo>
                  <a:pt x="894" y="1496"/>
                </a:lnTo>
                <a:lnTo>
                  <a:pt x="802" y="1396"/>
                </a:lnTo>
                <a:lnTo>
                  <a:pt x="786" y="1371"/>
                </a:lnTo>
                <a:lnTo>
                  <a:pt x="719" y="1287"/>
                </a:lnTo>
                <a:lnTo>
                  <a:pt x="627" y="1187"/>
                </a:lnTo>
                <a:lnTo>
                  <a:pt x="535" y="1078"/>
                </a:lnTo>
                <a:lnTo>
                  <a:pt x="418" y="936"/>
                </a:lnTo>
                <a:lnTo>
                  <a:pt x="360" y="870"/>
                </a:lnTo>
                <a:lnTo>
                  <a:pt x="268" y="744"/>
                </a:lnTo>
                <a:lnTo>
                  <a:pt x="193" y="652"/>
                </a:lnTo>
                <a:lnTo>
                  <a:pt x="159" y="602"/>
                </a:lnTo>
                <a:lnTo>
                  <a:pt x="134" y="544"/>
                </a:lnTo>
                <a:lnTo>
                  <a:pt x="109" y="477"/>
                </a:lnTo>
                <a:lnTo>
                  <a:pt x="84" y="385"/>
                </a:lnTo>
                <a:lnTo>
                  <a:pt x="59" y="318"/>
                </a:lnTo>
                <a:lnTo>
                  <a:pt x="42" y="243"/>
                </a:lnTo>
                <a:lnTo>
                  <a:pt x="0" y="109"/>
                </a:lnTo>
                <a:lnTo>
                  <a:pt x="0" y="101"/>
                </a:lnTo>
                <a:lnTo>
                  <a:pt x="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34"/>
          <p:cNvSpPr/>
          <p:nvPr/>
        </p:nvSpPr>
        <p:spPr>
          <a:xfrm>
            <a:off x="11488628" y="5225615"/>
            <a:ext cx="138512" cy="150087"/>
          </a:xfrm>
          <a:custGeom>
            <a:avLst/>
            <a:gdLst/>
            <a:ahLst/>
            <a:cxnLst/>
            <a:rect l="l" t="t" r="r" b="b"/>
            <a:pathLst>
              <a:path w="2106" h="2282" extrusionOk="0">
                <a:moveTo>
                  <a:pt x="1696" y="2148"/>
                </a:moveTo>
                <a:lnTo>
                  <a:pt x="1646" y="2081"/>
                </a:lnTo>
                <a:lnTo>
                  <a:pt x="1587" y="2014"/>
                </a:lnTo>
                <a:lnTo>
                  <a:pt x="1587" y="2014"/>
                </a:lnTo>
                <a:lnTo>
                  <a:pt x="1537" y="1956"/>
                </a:lnTo>
                <a:lnTo>
                  <a:pt x="1479" y="1889"/>
                </a:lnTo>
                <a:lnTo>
                  <a:pt x="1420" y="1822"/>
                </a:lnTo>
                <a:lnTo>
                  <a:pt x="1370" y="1755"/>
                </a:lnTo>
                <a:lnTo>
                  <a:pt x="1353" y="1747"/>
                </a:lnTo>
                <a:lnTo>
                  <a:pt x="1312" y="1697"/>
                </a:lnTo>
                <a:lnTo>
                  <a:pt x="1262" y="1630"/>
                </a:lnTo>
                <a:lnTo>
                  <a:pt x="1211" y="1563"/>
                </a:lnTo>
                <a:lnTo>
                  <a:pt x="1153" y="1496"/>
                </a:lnTo>
                <a:lnTo>
                  <a:pt x="1103" y="1429"/>
                </a:lnTo>
                <a:lnTo>
                  <a:pt x="1044" y="1362"/>
                </a:lnTo>
                <a:lnTo>
                  <a:pt x="994" y="1296"/>
                </a:lnTo>
                <a:lnTo>
                  <a:pt x="936" y="1237"/>
                </a:lnTo>
                <a:lnTo>
                  <a:pt x="877" y="1170"/>
                </a:lnTo>
                <a:lnTo>
                  <a:pt x="827" y="1112"/>
                </a:lnTo>
                <a:lnTo>
                  <a:pt x="794" y="1070"/>
                </a:lnTo>
                <a:lnTo>
                  <a:pt x="769" y="1045"/>
                </a:lnTo>
                <a:lnTo>
                  <a:pt x="710" y="987"/>
                </a:lnTo>
                <a:lnTo>
                  <a:pt x="652" y="920"/>
                </a:lnTo>
                <a:lnTo>
                  <a:pt x="593" y="861"/>
                </a:lnTo>
                <a:lnTo>
                  <a:pt x="535" y="794"/>
                </a:lnTo>
                <a:lnTo>
                  <a:pt x="476" y="736"/>
                </a:lnTo>
                <a:lnTo>
                  <a:pt x="460" y="719"/>
                </a:lnTo>
                <a:lnTo>
                  <a:pt x="418" y="669"/>
                </a:lnTo>
                <a:lnTo>
                  <a:pt x="359" y="611"/>
                </a:lnTo>
                <a:lnTo>
                  <a:pt x="301" y="544"/>
                </a:lnTo>
                <a:lnTo>
                  <a:pt x="242" y="485"/>
                </a:lnTo>
                <a:lnTo>
                  <a:pt x="209" y="452"/>
                </a:lnTo>
                <a:lnTo>
                  <a:pt x="184" y="418"/>
                </a:lnTo>
                <a:lnTo>
                  <a:pt x="159" y="377"/>
                </a:lnTo>
                <a:lnTo>
                  <a:pt x="142" y="335"/>
                </a:lnTo>
                <a:lnTo>
                  <a:pt x="100" y="260"/>
                </a:lnTo>
                <a:lnTo>
                  <a:pt x="100" y="260"/>
                </a:lnTo>
                <a:lnTo>
                  <a:pt x="50" y="185"/>
                </a:lnTo>
                <a:lnTo>
                  <a:pt x="0" y="109"/>
                </a:lnTo>
                <a:lnTo>
                  <a:pt x="0" y="101"/>
                </a:lnTo>
                <a:lnTo>
                  <a:pt x="0" y="9"/>
                </a:lnTo>
                <a:lnTo>
                  <a:pt x="92" y="1"/>
                </a:lnTo>
                <a:lnTo>
                  <a:pt x="100" y="1"/>
                </a:lnTo>
                <a:lnTo>
                  <a:pt x="175" y="34"/>
                </a:lnTo>
                <a:lnTo>
                  <a:pt x="259" y="76"/>
                </a:lnTo>
                <a:lnTo>
                  <a:pt x="259" y="76"/>
                </a:lnTo>
                <a:lnTo>
                  <a:pt x="343" y="109"/>
                </a:lnTo>
                <a:lnTo>
                  <a:pt x="384" y="126"/>
                </a:lnTo>
                <a:lnTo>
                  <a:pt x="426" y="151"/>
                </a:lnTo>
                <a:lnTo>
                  <a:pt x="468" y="168"/>
                </a:lnTo>
                <a:lnTo>
                  <a:pt x="501" y="193"/>
                </a:lnTo>
                <a:lnTo>
                  <a:pt x="576" y="251"/>
                </a:lnTo>
                <a:lnTo>
                  <a:pt x="643" y="310"/>
                </a:lnTo>
                <a:lnTo>
                  <a:pt x="710" y="368"/>
                </a:lnTo>
                <a:lnTo>
                  <a:pt x="760" y="402"/>
                </a:lnTo>
                <a:lnTo>
                  <a:pt x="777" y="418"/>
                </a:lnTo>
                <a:lnTo>
                  <a:pt x="844" y="477"/>
                </a:lnTo>
                <a:lnTo>
                  <a:pt x="911" y="544"/>
                </a:lnTo>
                <a:lnTo>
                  <a:pt x="977" y="602"/>
                </a:lnTo>
                <a:lnTo>
                  <a:pt x="1044" y="661"/>
                </a:lnTo>
                <a:lnTo>
                  <a:pt x="1103" y="719"/>
                </a:lnTo>
                <a:lnTo>
                  <a:pt x="1136" y="744"/>
                </a:lnTo>
                <a:lnTo>
                  <a:pt x="1170" y="786"/>
                </a:lnTo>
                <a:lnTo>
                  <a:pt x="1228" y="845"/>
                </a:lnTo>
                <a:lnTo>
                  <a:pt x="1295" y="911"/>
                </a:lnTo>
                <a:lnTo>
                  <a:pt x="1353" y="978"/>
                </a:lnTo>
                <a:lnTo>
                  <a:pt x="1412" y="1045"/>
                </a:lnTo>
                <a:lnTo>
                  <a:pt x="1470" y="1104"/>
                </a:lnTo>
                <a:lnTo>
                  <a:pt x="1529" y="1170"/>
                </a:lnTo>
                <a:lnTo>
                  <a:pt x="1587" y="1237"/>
                </a:lnTo>
                <a:lnTo>
                  <a:pt x="1646" y="1312"/>
                </a:lnTo>
                <a:lnTo>
                  <a:pt x="1704" y="1379"/>
                </a:lnTo>
                <a:lnTo>
                  <a:pt x="1754" y="1429"/>
                </a:lnTo>
                <a:lnTo>
                  <a:pt x="1763" y="1446"/>
                </a:lnTo>
                <a:lnTo>
                  <a:pt x="1813" y="1521"/>
                </a:lnTo>
                <a:lnTo>
                  <a:pt x="1863" y="1596"/>
                </a:lnTo>
                <a:lnTo>
                  <a:pt x="1913" y="1672"/>
                </a:lnTo>
                <a:lnTo>
                  <a:pt x="1963" y="1747"/>
                </a:lnTo>
                <a:lnTo>
                  <a:pt x="1963" y="1747"/>
                </a:lnTo>
                <a:lnTo>
                  <a:pt x="2013" y="1822"/>
                </a:lnTo>
                <a:lnTo>
                  <a:pt x="2055" y="1897"/>
                </a:lnTo>
                <a:lnTo>
                  <a:pt x="2105" y="1972"/>
                </a:lnTo>
                <a:lnTo>
                  <a:pt x="2055" y="2281"/>
                </a:lnTo>
                <a:lnTo>
                  <a:pt x="1754" y="2215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34"/>
          <p:cNvSpPr/>
          <p:nvPr/>
        </p:nvSpPr>
        <p:spPr>
          <a:xfrm>
            <a:off x="11336963" y="5596493"/>
            <a:ext cx="67085" cy="75372"/>
          </a:xfrm>
          <a:custGeom>
            <a:avLst/>
            <a:gdLst/>
            <a:ahLst/>
            <a:cxnLst/>
            <a:rect l="l" t="t" r="r" b="b"/>
            <a:pathLst>
              <a:path w="1020" h="1146" extrusionOk="0">
                <a:moveTo>
                  <a:pt x="276" y="17"/>
                </a:moveTo>
                <a:lnTo>
                  <a:pt x="301" y="17"/>
                </a:lnTo>
                <a:lnTo>
                  <a:pt x="309" y="34"/>
                </a:lnTo>
                <a:lnTo>
                  <a:pt x="334" y="59"/>
                </a:lnTo>
                <a:lnTo>
                  <a:pt x="351" y="93"/>
                </a:lnTo>
                <a:lnTo>
                  <a:pt x="376" y="118"/>
                </a:lnTo>
                <a:lnTo>
                  <a:pt x="401" y="143"/>
                </a:lnTo>
                <a:lnTo>
                  <a:pt x="418" y="176"/>
                </a:lnTo>
                <a:lnTo>
                  <a:pt x="443" y="201"/>
                </a:lnTo>
                <a:lnTo>
                  <a:pt x="460" y="226"/>
                </a:lnTo>
                <a:lnTo>
                  <a:pt x="485" y="251"/>
                </a:lnTo>
                <a:lnTo>
                  <a:pt x="535" y="310"/>
                </a:lnTo>
                <a:lnTo>
                  <a:pt x="577" y="360"/>
                </a:lnTo>
                <a:lnTo>
                  <a:pt x="627" y="418"/>
                </a:lnTo>
                <a:lnTo>
                  <a:pt x="677" y="469"/>
                </a:lnTo>
                <a:lnTo>
                  <a:pt x="694" y="494"/>
                </a:lnTo>
                <a:lnTo>
                  <a:pt x="719" y="527"/>
                </a:lnTo>
                <a:lnTo>
                  <a:pt x="769" y="577"/>
                </a:lnTo>
                <a:lnTo>
                  <a:pt x="819" y="636"/>
                </a:lnTo>
                <a:lnTo>
                  <a:pt x="928" y="736"/>
                </a:lnTo>
                <a:lnTo>
                  <a:pt x="1020" y="845"/>
                </a:lnTo>
                <a:lnTo>
                  <a:pt x="1020" y="845"/>
                </a:lnTo>
                <a:lnTo>
                  <a:pt x="1003" y="1145"/>
                </a:lnTo>
                <a:lnTo>
                  <a:pt x="694" y="1129"/>
                </a:lnTo>
                <a:lnTo>
                  <a:pt x="694" y="1129"/>
                </a:lnTo>
                <a:lnTo>
                  <a:pt x="602" y="1020"/>
                </a:lnTo>
                <a:lnTo>
                  <a:pt x="510" y="911"/>
                </a:lnTo>
                <a:lnTo>
                  <a:pt x="460" y="853"/>
                </a:lnTo>
                <a:lnTo>
                  <a:pt x="410" y="794"/>
                </a:lnTo>
                <a:lnTo>
                  <a:pt x="385" y="753"/>
                </a:lnTo>
                <a:lnTo>
                  <a:pt x="368" y="736"/>
                </a:lnTo>
                <a:lnTo>
                  <a:pt x="318" y="677"/>
                </a:lnTo>
                <a:lnTo>
                  <a:pt x="276" y="611"/>
                </a:lnTo>
                <a:lnTo>
                  <a:pt x="226" y="552"/>
                </a:lnTo>
                <a:lnTo>
                  <a:pt x="184" y="494"/>
                </a:lnTo>
                <a:lnTo>
                  <a:pt x="159" y="460"/>
                </a:lnTo>
                <a:lnTo>
                  <a:pt x="142" y="427"/>
                </a:lnTo>
                <a:lnTo>
                  <a:pt x="117" y="393"/>
                </a:lnTo>
                <a:lnTo>
                  <a:pt x="92" y="368"/>
                </a:lnTo>
                <a:lnTo>
                  <a:pt x="76" y="335"/>
                </a:lnTo>
                <a:lnTo>
                  <a:pt x="50" y="302"/>
                </a:lnTo>
                <a:lnTo>
                  <a:pt x="34" y="268"/>
                </a:lnTo>
                <a:lnTo>
                  <a:pt x="9" y="235"/>
                </a:lnTo>
                <a:lnTo>
                  <a:pt x="0" y="210"/>
                </a:lnTo>
                <a:lnTo>
                  <a:pt x="9" y="193"/>
                </a:lnTo>
                <a:lnTo>
                  <a:pt x="25" y="134"/>
                </a:lnTo>
                <a:lnTo>
                  <a:pt x="2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34"/>
          <p:cNvSpPr/>
          <p:nvPr/>
        </p:nvSpPr>
        <p:spPr>
          <a:xfrm>
            <a:off x="10742467" y="5720666"/>
            <a:ext cx="168173" cy="63797"/>
          </a:xfrm>
          <a:custGeom>
            <a:avLst/>
            <a:gdLst/>
            <a:ahLst/>
            <a:cxnLst/>
            <a:rect l="l" t="t" r="r" b="b"/>
            <a:pathLst>
              <a:path w="2557" h="970" extrusionOk="0">
                <a:moveTo>
                  <a:pt x="393" y="9"/>
                </a:moveTo>
                <a:lnTo>
                  <a:pt x="468" y="17"/>
                </a:lnTo>
                <a:lnTo>
                  <a:pt x="543" y="34"/>
                </a:lnTo>
                <a:lnTo>
                  <a:pt x="618" y="51"/>
                </a:lnTo>
                <a:lnTo>
                  <a:pt x="694" y="68"/>
                </a:lnTo>
                <a:lnTo>
                  <a:pt x="769" y="93"/>
                </a:lnTo>
                <a:lnTo>
                  <a:pt x="844" y="109"/>
                </a:lnTo>
                <a:lnTo>
                  <a:pt x="844" y="109"/>
                </a:lnTo>
                <a:lnTo>
                  <a:pt x="911" y="126"/>
                </a:lnTo>
                <a:lnTo>
                  <a:pt x="986" y="151"/>
                </a:lnTo>
                <a:lnTo>
                  <a:pt x="1061" y="176"/>
                </a:lnTo>
                <a:lnTo>
                  <a:pt x="1128" y="193"/>
                </a:lnTo>
                <a:lnTo>
                  <a:pt x="1203" y="218"/>
                </a:lnTo>
                <a:lnTo>
                  <a:pt x="1278" y="243"/>
                </a:lnTo>
                <a:lnTo>
                  <a:pt x="1420" y="285"/>
                </a:lnTo>
                <a:lnTo>
                  <a:pt x="1546" y="327"/>
                </a:lnTo>
                <a:lnTo>
                  <a:pt x="1571" y="335"/>
                </a:lnTo>
                <a:lnTo>
                  <a:pt x="1713" y="385"/>
                </a:lnTo>
                <a:lnTo>
                  <a:pt x="1855" y="427"/>
                </a:lnTo>
                <a:lnTo>
                  <a:pt x="1997" y="477"/>
                </a:lnTo>
                <a:lnTo>
                  <a:pt x="2064" y="502"/>
                </a:lnTo>
                <a:lnTo>
                  <a:pt x="2139" y="519"/>
                </a:lnTo>
                <a:lnTo>
                  <a:pt x="2206" y="544"/>
                </a:lnTo>
                <a:lnTo>
                  <a:pt x="2281" y="569"/>
                </a:lnTo>
                <a:lnTo>
                  <a:pt x="2348" y="586"/>
                </a:lnTo>
                <a:lnTo>
                  <a:pt x="2406" y="602"/>
                </a:lnTo>
                <a:lnTo>
                  <a:pt x="2423" y="602"/>
                </a:lnTo>
                <a:lnTo>
                  <a:pt x="2557" y="836"/>
                </a:lnTo>
                <a:lnTo>
                  <a:pt x="2323" y="970"/>
                </a:lnTo>
                <a:lnTo>
                  <a:pt x="2306" y="970"/>
                </a:lnTo>
                <a:lnTo>
                  <a:pt x="2247" y="953"/>
                </a:lnTo>
                <a:lnTo>
                  <a:pt x="2172" y="928"/>
                </a:lnTo>
                <a:lnTo>
                  <a:pt x="2097" y="911"/>
                </a:lnTo>
                <a:lnTo>
                  <a:pt x="2030" y="886"/>
                </a:lnTo>
                <a:lnTo>
                  <a:pt x="1955" y="870"/>
                </a:lnTo>
                <a:lnTo>
                  <a:pt x="1880" y="845"/>
                </a:lnTo>
                <a:lnTo>
                  <a:pt x="1738" y="803"/>
                </a:lnTo>
                <a:lnTo>
                  <a:pt x="1588" y="761"/>
                </a:lnTo>
                <a:lnTo>
                  <a:pt x="1446" y="719"/>
                </a:lnTo>
                <a:lnTo>
                  <a:pt x="1420" y="711"/>
                </a:lnTo>
                <a:lnTo>
                  <a:pt x="1303" y="669"/>
                </a:lnTo>
                <a:lnTo>
                  <a:pt x="1161" y="627"/>
                </a:lnTo>
                <a:lnTo>
                  <a:pt x="1086" y="602"/>
                </a:lnTo>
                <a:lnTo>
                  <a:pt x="1011" y="586"/>
                </a:lnTo>
                <a:lnTo>
                  <a:pt x="944" y="560"/>
                </a:lnTo>
                <a:lnTo>
                  <a:pt x="877" y="544"/>
                </a:lnTo>
                <a:lnTo>
                  <a:pt x="802" y="519"/>
                </a:lnTo>
                <a:lnTo>
                  <a:pt x="735" y="502"/>
                </a:lnTo>
                <a:lnTo>
                  <a:pt x="735" y="502"/>
                </a:lnTo>
                <a:lnTo>
                  <a:pt x="660" y="477"/>
                </a:lnTo>
                <a:lnTo>
                  <a:pt x="593" y="460"/>
                </a:lnTo>
                <a:lnTo>
                  <a:pt x="518" y="435"/>
                </a:lnTo>
                <a:lnTo>
                  <a:pt x="451" y="418"/>
                </a:lnTo>
                <a:lnTo>
                  <a:pt x="376" y="402"/>
                </a:lnTo>
                <a:lnTo>
                  <a:pt x="309" y="385"/>
                </a:lnTo>
                <a:lnTo>
                  <a:pt x="259" y="368"/>
                </a:lnTo>
                <a:lnTo>
                  <a:pt x="243" y="360"/>
                </a:lnTo>
                <a:lnTo>
                  <a:pt x="209" y="335"/>
                </a:lnTo>
                <a:lnTo>
                  <a:pt x="176" y="302"/>
                </a:lnTo>
                <a:lnTo>
                  <a:pt x="142" y="276"/>
                </a:lnTo>
                <a:lnTo>
                  <a:pt x="109" y="251"/>
                </a:lnTo>
                <a:lnTo>
                  <a:pt x="50" y="201"/>
                </a:lnTo>
                <a:lnTo>
                  <a:pt x="50" y="201"/>
                </a:lnTo>
                <a:lnTo>
                  <a:pt x="0" y="126"/>
                </a:lnTo>
                <a:lnTo>
                  <a:pt x="75" y="68"/>
                </a:lnTo>
                <a:lnTo>
                  <a:pt x="84" y="68"/>
                </a:lnTo>
                <a:lnTo>
                  <a:pt x="159" y="51"/>
                </a:lnTo>
                <a:lnTo>
                  <a:pt x="201" y="34"/>
                </a:lnTo>
                <a:lnTo>
                  <a:pt x="243" y="26"/>
                </a:lnTo>
                <a:lnTo>
                  <a:pt x="284" y="9"/>
                </a:lnTo>
                <a:lnTo>
                  <a:pt x="318" y="1"/>
                </a:lnTo>
                <a:lnTo>
                  <a:pt x="34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34"/>
          <p:cNvSpPr/>
          <p:nvPr/>
        </p:nvSpPr>
        <p:spPr>
          <a:xfrm>
            <a:off x="11825436" y="5281126"/>
            <a:ext cx="66493" cy="120951"/>
          </a:xfrm>
          <a:custGeom>
            <a:avLst/>
            <a:gdLst/>
            <a:ahLst/>
            <a:cxnLst/>
            <a:rect l="l" t="t" r="r" b="b"/>
            <a:pathLst>
              <a:path w="1011" h="1839" extrusionOk="0">
                <a:moveTo>
                  <a:pt x="384" y="42"/>
                </a:moveTo>
                <a:lnTo>
                  <a:pt x="401" y="42"/>
                </a:lnTo>
                <a:lnTo>
                  <a:pt x="426" y="84"/>
                </a:lnTo>
                <a:lnTo>
                  <a:pt x="460" y="134"/>
                </a:lnTo>
                <a:lnTo>
                  <a:pt x="493" y="168"/>
                </a:lnTo>
                <a:lnTo>
                  <a:pt x="493" y="176"/>
                </a:lnTo>
                <a:lnTo>
                  <a:pt x="501" y="226"/>
                </a:lnTo>
                <a:lnTo>
                  <a:pt x="510" y="276"/>
                </a:lnTo>
                <a:lnTo>
                  <a:pt x="526" y="326"/>
                </a:lnTo>
                <a:lnTo>
                  <a:pt x="543" y="376"/>
                </a:lnTo>
                <a:lnTo>
                  <a:pt x="551" y="418"/>
                </a:lnTo>
                <a:lnTo>
                  <a:pt x="568" y="468"/>
                </a:lnTo>
                <a:lnTo>
                  <a:pt x="585" y="518"/>
                </a:lnTo>
                <a:lnTo>
                  <a:pt x="602" y="569"/>
                </a:lnTo>
                <a:lnTo>
                  <a:pt x="618" y="619"/>
                </a:lnTo>
                <a:lnTo>
                  <a:pt x="635" y="661"/>
                </a:lnTo>
                <a:lnTo>
                  <a:pt x="652" y="711"/>
                </a:lnTo>
                <a:lnTo>
                  <a:pt x="668" y="761"/>
                </a:lnTo>
                <a:lnTo>
                  <a:pt x="685" y="811"/>
                </a:lnTo>
                <a:lnTo>
                  <a:pt x="710" y="853"/>
                </a:lnTo>
                <a:lnTo>
                  <a:pt x="727" y="903"/>
                </a:lnTo>
                <a:lnTo>
                  <a:pt x="744" y="945"/>
                </a:lnTo>
                <a:lnTo>
                  <a:pt x="744" y="953"/>
                </a:lnTo>
                <a:lnTo>
                  <a:pt x="769" y="1003"/>
                </a:lnTo>
                <a:lnTo>
                  <a:pt x="785" y="1045"/>
                </a:lnTo>
                <a:lnTo>
                  <a:pt x="810" y="1095"/>
                </a:lnTo>
                <a:lnTo>
                  <a:pt x="827" y="1145"/>
                </a:lnTo>
                <a:lnTo>
                  <a:pt x="852" y="1195"/>
                </a:lnTo>
                <a:lnTo>
                  <a:pt x="877" y="1237"/>
                </a:lnTo>
                <a:lnTo>
                  <a:pt x="919" y="1337"/>
                </a:lnTo>
                <a:lnTo>
                  <a:pt x="961" y="1429"/>
                </a:lnTo>
                <a:lnTo>
                  <a:pt x="1011" y="1521"/>
                </a:lnTo>
                <a:lnTo>
                  <a:pt x="1011" y="1529"/>
                </a:lnTo>
                <a:lnTo>
                  <a:pt x="902" y="1838"/>
                </a:lnTo>
                <a:lnTo>
                  <a:pt x="593" y="1738"/>
                </a:lnTo>
                <a:lnTo>
                  <a:pt x="593" y="1730"/>
                </a:lnTo>
                <a:lnTo>
                  <a:pt x="543" y="1638"/>
                </a:lnTo>
                <a:lnTo>
                  <a:pt x="493" y="1546"/>
                </a:lnTo>
                <a:lnTo>
                  <a:pt x="443" y="1446"/>
                </a:lnTo>
                <a:lnTo>
                  <a:pt x="418" y="1396"/>
                </a:lnTo>
                <a:lnTo>
                  <a:pt x="393" y="1346"/>
                </a:lnTo>
                <a:lnTo>
                  <a:pt x="368" y="1295"/>
                </a:lnTo>
                <a:lnTo>
                  <a:pt x="343" y="1245"/>
                </a:lnTo>
                <a:lnTo>
                  <a:pt x="318" y="1195"/>
                </a:lnTo>
                <a:lnTo>
                  <a:pt x="301" y="1145"/>
                </a:lnTo>
                <a:lnTo>
                  <a:pt x="301" y="1137"/>
                </a:lnTo>
                <a:lnTo>
                  <a:pt x="276" y="1095"/>
                </a:lnTo>
                <a:lnTo>
                  <a:pt x="259" y="1036"/>
                </a:lnTo>
                <a:lnTo>
                  <a:pt x="234" y="986"/>
                </a:lnTo>
                <a:lnTo>
                  <a:pt x="217" y="936"/>
                </a:lnTo>
                <a:lnTo>
                  <a:pt x="192" y="886"/>
                </a:lnTo>
                <a:lnTo>
                  <a:pt x="176" y="828"/>
                </a:lnTo>
                <a:lnTo>
                  <a:pt x="150" y="777"/>
                </a:lnTo>
                <a:lnTo>
                  <a:pt x="134" y="727"/>
                </a:lnTo>
                <a:lnTo>
                  <a:pt x="117" y="669"/>
                </a:lnTo>
                <a:lnTo>
                  <a:pt x="100" y="619"/>
                </a:lnTo>
                <a:lnTo>
                  <a:pt x="75" y="560"/>
                </a:lnTo>
                <a:lnTo>
                  <a:pt x="59" y="510"/>
                </a:lnTo>
                <a:lnTo>
                  <a:pt x="42" y="452"/>
                </a:lnTo>
                <a:lnTo>
                  <a:pt x="33" y="393"/>
                </a:lnTo>
                <a:lnTo>
                  <a:pt x="17" y="343"/>
                </a:lnTo>
                <a:lnTo>
                  <a:pt x="0" y="285"/>
                </a:lnTo>
                <a:lnTo>
                  <a:pt x="0" y="276"/>
                </a:lnTo>
                <a:lnTo>
                  <a:pt x="8" y="226"/>
                </a:lnTo>
                <a:lnTo>
                  <a:pt x="25" y="159"/>
                </a:lnTo>
                <a:lnTo>
                  <a:pt x="25" y="109"/>
                </a:lnTo>
                <a:lnTo>
                  <a:pt x="42" y="101"/>
                </a:lnTo>
                <a:lnTo>
                  <a:pt x="134" y="26"/>
                </a:lnTo>
                <a:lnTo>
                  <a:pt x="2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34"/>
          <p:cNvSpPr/>
          <p:nvPr/>
        </p:nvSpPr>
        <p:spPr>
          <a:xfrm>
            <a:off x="11956187" y="4917944"/>
            <a:ext cx="96221" cy="178105"/>
          </a:xfrm>
          <a:custGeom>
            <a:avLst/>
            <a:gdLst/>
            <a:ahLst/>
            <a:cxnLst/>
            <a:rect l="l" t="t" r="r" b="b"/>
            <a:pathLst>
              <a:path w="1463" h="2708" extrusionOk="0">
                <a:moveTo>
                  <a:pt x="167" y="34"/>
                </a:moveTo>
                <a:lnTo>
                  <a:pt x="351" y="126"/>
                </a:lnTo>
                <a:lnTo>
                  <a:pt x="502" y="301"/>
                </a:lnTo>
                <a:lnTo>
                  <a:pt x="627" y="552"/>
                </a:lnTo>
                <a:lnTo>
                  <a:pt x="769" y="853"/>
                </a:lnTo>
                <a:lnTo>
                  <a:pt x="911" y="1153"/>
                </a:lnTo>
                <a:lnTo>
                  <a:pt x="1053" y="1454"/>
                </a:lnTo>
                <a:lnTo>
                  <a:pt x="1053" y="1471"/>
                </a:lnTo>
                <a:lnTo>
                  <a:pt x="1187" y="1755"/>
                </a:lnTo>
                <a:lnTo>
                  <a:pt x="1253" y="1905"/>
                </a:lnTo>
                <a:lnTo>
                  <a:pt x="1329" y="2064"/>
                </a:lnTo>
                <a:lnTo>
                  <a:pt x="1395" y="2214"/>
                </a:lnTo>
                <a:lnTo>
                  <a:pt x="1454" y="2356"/>
                </a:lnTo>
                <a:lnTo>
                  <a:pt x="1462" y="2365"/>
                </a:lnTo>
                <a:lnTo>
                  <a:pt x="1329" y="2707"/>
                </a:lnTo>
                <a:lnTo>
                  <a:pt x="994" y="2582"/>
                </a:lnTo>
                <a:lnTo>
                  <a:pt x="986" y="2565"/>
                </a:lnTo>
                <a:lnTo>
                  <a:pt x="928" y="2423"/>
                </a:lnTo>
                <a:lnTo>
                  <a:pt x="852" y="2273"/>
                </a:lnTo>
                <a:lnTo>
                  <a:pt x="786" y="2122"/>
                </a:lnTo>
                <a:lnTo>
                  <a:pt x="719" y="1972"/>
                </a:lnTo>
                <a:lnTo>
                  <a:pt x="585" y="1688"/>
                </a:lnTo>
                <a:lnTo>
                  <a:pt x="577" y="1671"/>
                </a:lnTo>
                <a:lnTo>
                  <a:pt x="435" y="1371"/>
                </a:lnTo>
                <a:lnTo>
                  <a:pt x="293" y="1070"/>
                </a:lnTo>
                <a:lnTo>
                  <a:pt x="159" y="769"/>
                </a:lnTo>
                <a:lnTo>
                  <a:pt x="34" y="518"/>
                </a:lnTo>
                <a:lnTo>
                  <a:pt x="0" y="285"/>
                </a:lnTo>
                <a:lnTo>
                  <a:pt x="42" y="84"/>
                </a:lnTo>
                <a:lnTo>
                  <a:pt x="7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34"/>
          <p:cNvSpPr/>
          <p:nvPr/>
        </p:nvSpPr>
        <p:spPr>
          <a:xfrm>
            <a:off x="12244655" y="4717411"/>
            <a:ext cx="101680" cy="241244"/>
          </a:xfrm>
          <a:custGeom>
            <a:avLst/>
            <a:gdLst/>
            <a:ahLst/>
            <a:cxnLst/>
            <a:rect l="l" t="t" r="r" b="b"/>
            <a:pathLst>
              <a:path w="1546" h="3668" extrusionOk="0">
                <a:moveTo>
                  <a:pt x="201" y="17"/>
                </a:moveTo>
                <a:lnTo>
                  <a:pt x="201" y="25"/>
                </a:lnTo>
                <a:lnTo>
                  <a:pt x="226" y="67"/>
                </a:lnTo>
                <a:lnTo>
                  <a:pt x="259" y="117"/>
                </a:lnTo>
                <a:lnTo>
                  <a:pt x="276" y="134"/>
                </a:lnTo>
                <a:lnTo>
                  <a:pt x="301" y="167"/>
                </a:lnTo>
                <a:lnTo>
                  <a:pt x="334" y="218"/>
                </a:lnTo>
                <a:lnTo>
                  <a:pt x="376" y="251"/>
                </a:lnTo>
                <a:lnTo>
                  <a:pt x="376" y="259"/>
                </a:lnTo>
                <a:lnTo>
                  <a:pt x="393" y="318"/>
                </a:lnTo>
                <a:lnTo>
                  <a:pt x="410" y="368"/>
                </a:lnTo>
                <a:lnTo>
                  <a:pt x="426" y="418"/>
                </a:lnTo>
                <a:lnTo>
                  <a:pt x="443" y="468"/>
                </a:lnTo>
                <a:lnTo>
                  <a:pt x="460" y="527"/>
                </a:lnTo>
                <a:lnTo>
                  <a:pt x="460" y="527"/>
                </a:lnTo>
                <a:lnTo>
                  <a:pt x="476" y="577"/>
                </a:lnTo>
                <a:lnTo>
                  <a:pt x="493" y="627"/>
                </a:lnTo>
                <a:lnTo>
                  <a:pt x="518" y="677"/>
                </a:lnTo>
                <a:lnTo>
                  <a:pt x="535" y="735"/>
                </a:lnTo>
                <a:lnTo>
                  <a:pt x="552" y="786"/>
                </a:lnTo>
                <a:lnTo>
                  <a:pt x="560" y="811"/>
                </a:lnTo>
                <a:lnTo>
                  <a:pt x="568" y="836"/>
                </a:lnTo>
                <a:lnTo>
                  <a:pt x="585" y="886"/>
                </a:lnTo>
                <a:lnTo>
                  <a:pt x="602" y="944"/>
                </a:lnTo>
                <a:lnTo>
                  <a:pt x="635" y="1045"/>
                </a:lnTo>
                <a:lnTo>
                  <a:pt x="677" y="1153"/>
                </a:lnTo>
                <a:lnTo>
                  <a:pt x="710" y="1253"/>
                </a:lnTo>
                <a:lnTo>
                  <a:pt x="752" y="1362"/>
                </a:lnTo>
                <a:lnTo>
                  <a:pt x="794" y="1462"/>
                </a:lnTo>
                <a:lnTo>
                  <a:pt x="827" y="1571"/>
                </a:lnTo>
                <a:lnTo>
                  <a:pt x="869" y="1671"/>
                </a:lnTo>
                <a:lnTo>
                  <a:pt x="911" y="1780"/>
                </a:lnTo>
                <a:lnTo>
                  <a:pt x="953" y="1880"/>
                </a:lnTo>
                <a:lnTo>
                  <a:pt x="994" y="1989"/>
                </a:lnTo>
                <a:lnTo>
                  <a:pt x="1036" y="2089"/>
                </a:lnTo>
                <a:lnTo>
                  <a:pt x="1111" y="2264"/>
                </a:lnTo>
                <a:lnTo>
                  <a:pt x="1120" y="2298"/>
                </a:lnTo>
                <a:lnTo>
                  <a:pt x="1212" y="2507"/>
                </a:lnTo>
                <a:lnTo>
                  <a:pt x="1295" y="2715"/>
                </a:lnTo>
                <a:lnTo>
                  <a:pt x="1379" y="2924"/>
                </a:lnTo>
                <a:lnTo>
                  <a:pt x="1420" y="3033"/>
                </a:lnTo>
                <a:lnTo>
                  <a:pt x="1462" y="3133"/>
                </a:lnTo>
                <a:lnTo>
                  <a:pt x="1504" y="3242"/>
                </a:lnTo>
                <a:lnTo>
                  <a:pt x="1537" y="3325"/>
                </a:lnTo>
                <a:lnTo>
                  <a:pt x="1546" y="3342"/>
                </a:lnTo>
                <a:lnTo>
                  <a:pt x="1395" y="3668"/>
                </a:lnTo>
                <a:lnTo>
                  <a:pt x="1070" y="3526"/>
                </a:lnTo>
                <a:lnTo>
                  <a:pt x="1061" y="3509"/>
                </a:lnTo>
                <a:lnTo>
                  <a:pt x="1028" y="3417"/>
                </a:lnTo>
                <a:lnTo>
                  <a:pt x="986" y="3317"/>
                </a:lnTo>
                <a:lnTo>
                  <a:pt x="953" y="3208"/>
                </a:lnTo>
                <a:lnTo>
                  <a:pt x="911" y="3108"/>
                </a:lnTo>
                <a:lnTo>
                  <a:pt x="827" y="2899"/>
                </a:lnTo>
                <a:lnTo>
                  <a:pt x="752" y="2690"/>
                </a:lnTo>
                <a:lnTo>
                  <a:pt x="669" y="2481"/>
                </a:lnTo>
                <a:lnTo>
                  <a:pt x="652" y="2448"/>
                </a:lnTo>
                <a:lnTo>
                  <a:pt x="585" y="2264"/>
                </a:lnTo>
                <a:lnTo>
                  <a:pt x="543" y="2164"/>
                </a:lnTo>
                <a:lnTo>
                  <a:pt x="501" y="2055"/>
                </a:lnTo>
                <a:lnTo>
                  <a:pt x="460" y="1955"/>
                </a:lnTo>
                <a:lnTo>
                  <a:pt x="426" y="1847"/>
                </a:lnTo>
                <a:lnTo>
                  <a:pt x="384" y="1746"/>
                </a:lnTo>
                <a:lnTo>
                  <a:pt x="343" y="1638"/>
                </a:lnTo>
                <a:lnTo>
                  <a:pt x="309" y="1537"/>
                </a:lnTo>
                <a:lnTo>
                  <a:pt x="268" y="1429"/>
                </a:lnTo>
                <a:lnTo>
                  <a:pt x="234" y="1329"/>
                </a:lnTo>
                <a:lnTo>
                  <a:pt x="201" y="1220"/>
                </a:lnTo>
                <a:lnTo>
                  <a:pt x="167" y="1111"/>
                </a:lnTo>
                <a:lnTo>
                  <a:pt x="151" y="1061"/>
                </a:lnTo>
                <a:lnTo>
                  <a:pt x="126" y="1003"/>
                </a:lnTo>
                <a:lnTo>
                  <a:pt x="126" y="978"/>
                </a:lnTo>
                <a:lnTo>
                  <a:pt x="117" y="944"/>
                </a:lnTo>
                <a:lnTo>
                  <a:pt x="100" y="886"/>
                </a:lnTo>
                <a:lnTo>
                  <a:pt x="84" y="836"/>
                </a:lnTo>
                <a:lnTo>
                  <a:pt x="75" y="777"/>
                </a:lnTo>
                <a:lnTo>
                  <a:pt x="59" y="719"/>
                </a:lnTo>
                <a:lnTo>
                  <a:pt x="50" y="669"/>
                </a:lnTo>
                <a:lnTo>
                  <a:pt x="50" y="669"/>
                </a:lnTo>
                <a:lnTo>
                  <a:pt x="34" y="610"/>
                </a:lnTo>
                <a:lnTo>
                  <a:pt x="25" y="552"/>
                </a:lnTo>
                <a:lnTo>
                  <a:pt x="17" y="493"/>
                </a:lnTo>
                <a:lnTo>
                  <a:pt x="9" y="435"/>
                </a:lnTo>
                <a:lnTo>
                  <a:pt x="0" y="385"/>
                </a:lnTo>
                <a:lnTo>
                  <a:pt x="0" y="368"/>
                </a:lnTo>
                <a:lnTo>
                  <a:pt x="9" y="318"/>
                </a:lnTo>
                <a:lnTo>
                  <a:pt x="25" y="259"/>
                </a:lnTo>
                <a:lnTo>
                  <a:pt x="34" y="218"/>
                </a:lnTo>
                <a:lnTo>
                  <a:pt x="34" y="192"/>
                </a:lnTo>
                <a:lnTo>
                  <a:pt x="50" y="134"/>
                </a:lnTo>
                <a:lnTo>
                  <a:pt x="59" y="84"/>
                </a:lnTo>
                <a:lnTo>
                  <a:pt x="59" y="75"/>
                </a:lnTo>
                <a:lnTo>
                  <a:pt x="10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34"/>
          <p:cNvSpPr/>
          <p:nvPr/>
        </p:nvSpPr>
        <p:spPr>
          <a:xfrm>
            <a:off x="12200128" y="5224563"/>
            <a:ext cx="38541" cy="122595"/>
          </a:xfrm>
          <a:custGeom>
            <a:avLst/>
            <a:gdLst/>
            <a:ahLst/>
            <a:cxnLst/>
            <a:rect l="l" t="t" r="r" b="b"/>
            <a:pathLst>
              <a:path w="586" h="1864" extrusionOk="0">
                <a:moveTo>
                  <a:pt x="168" y="67"/>
                </a:moveTo>
                <a:lnTo>
                  <a:pt x="168" y="75"/>
                </a:lnTo>
                <a:lnTo>
                  <a:pt x="184" y="117"/>
                </a:lnTo>
                <a:lnTo>
                  <a:pt x="201" y="176"/>
                </a:lnTo>
                <a:lnTo>
                  <a:pt x="218" y="226"/>
                </a:lnTo>
                <a:lnTo>
                  <a:pt x="226" y="267"/>
                </a:lnTo>
                <a:lnTo>
                  <a:pt x="226" y="267"/>
                </a:lnTo>
                <a:lnTo>
                  <a:pt x="251" y="318"/>
                </a:lnTo>
                <a:lnTo>
                  <a:pt x="268" y="368"/>
                </a:lnTo>
                <a:lnTo>
                  <a:pt x="276" y="401"/>
                </a:lnTo>
                <a:lnTo>
                  <a:pt x="285" y="418"/>
                </a:lnTo>
                <a:lnTo>
                  <a:pt x="293" y="468"/>
                </a:lnTo>
                <a:lnTo>
                  <a:pt x="310" y="510"/>
                </a:lnTo>
                <a:lnTo>
                  <a:pt x="310" y="510"/>
                </a:lnTo>
                <a:lnTo>
                  <a:pt x="318" y="560"/>
                </a:lnTo>
                <a:lnTo>
                  <a:pt x="335" y="610"/>
                </a:lnTo>
                <a:lnTo>
                  <a:pt x="343" y="652"/>
                </a:lnTo>
                <a:lnTo>
                  <a:pt x="351" y="702"/>
                </a:lnTo>
                <a:lnTo>
                  <a:pt x="368" y="752"/>
                </a:lnTo>
                <a:lnTo>
                  <a:pt x="376" y="802"/>
                </a:lnTo>
                <a:lnTo>
                  <a:pt x="376" y="802"/>
                </a:lnTo>
                <a:lnTo>
                  <a:pt x="385" y="844"/>
                </a:lnTo>
                <a:lnTo>
                  <a:pt x="402" y="894"/>
                </a:lnTo>
                <a:lnTo>
                  <a:pt x="410" y="944"/>
                </a:lnTo>
                <a:lnTo>
                  <a:pt x="418" y="994"/>
                </a:lnTo>
                <a:lnTo>
                  <a:pt x="435" y="1044"/>
                </a:lnTo>
                <a:lnTo>
                  <a:pt x="460" y="1136"/>
                </a:lnTo>
                <a:lnTo>
                  <a:pt x="468" y="1170"/>
                </a:lnTo>
                <a:lnTo>
                  <a:pt x="485" y="1236"/>
                </a:lnTo>
                <a:lnTo>
                  <a:pt x="510" y="1337"/>
                </a:lnTo>
                <a:lnTo>
                  <a:pt x="535" y="1437"/>
                </a:lnTo>
                <a:lnTo>
                  <a:pt x="560" y="1546"/>
                </a:lnTo>
                <a:lnTo>
                  <a:pt x="585" y="1637"/>
                </a:lnTo>
                <a:lnTo>
                  <a:pt x="585" y="1646"/>
                </a:lnTo>
                <a:lnTo>
                  <a:pt x="477" y="1863"/>
                </a:lnTo>
                <a:lnTo>
                  <a:pt x="259" y="1746"/>
                </a:lnTo>
                <a:lnTo>
                  <a:pt x="259" y="1738"/>
                </a:lnTo>
                <a:lnTo>
                  <a:pt x="234" y="1637"/>
                </a:lnTo>
                <a:lnTo>
                  <a:pt x="209" y="1537"/>
                </a:lnTo>
                <a:lnTo>
                  <a:pt x="176" y="1429"/>
                </a:lnTo>
                <a:lnTo>
                  <a:pt x="151" y="1328"/>
                </a:lnTo>
                <a:lnTo>
                  <a:pt x="134" y="1262"/>
                </a:lnTo>
                <a:lnTo>
                  <a:pt x="126" y="1228"/>
                </a:lnTo>
                <a:lnTo>
                  <a:pt x="101" y="1120"/>
                </a:lnTo>
                <a:lnTo>
                  <a:pt x="92" y="1069"/>
                </a:lnTo>
                <a:lnTo>
                  <a:pt x="84" y="1019"/>
                </a:lnTo>
                <a:lnTo>
                  <a:pt x="67" y="969"/>
                </a:lnTo>
                <a:lnTo>
                  <a:pt x="59" y="919"/>
                </a:lnTo>
                <a:lnTo>
                  <a:pt x="51" y="869"/>
                </a:lnTo>
                <a:lnTo>
                  <a:pt x="51" y="869"/>
                </a:lnTo>
                <a:lnTo>
                  <a:pt x="42" y="810"/>
                </a:lnTo>
                <a:lnTo>
                  <a:pt x="34" y="760"/>
                </a:lnTo>
                <a:lnTo>
                  <a:pt x="26" y="710"/>
                </a:lnTo>
                <a:lnTo>
                  <a:pt x="17" y="660"/>
                </a:lnTo>
                <a:lnTo>
                  <a:pt x="9" y="610"/>
                </a:lnTo>
                <a:lnTo>
                  <a:pt x="1" y="560"/>
                </a:lnTo>
                <a:lnTo>
                  <a:pt x="1" y="426"/>
                </a:lnTo>
                <a:lnTo>
                  <a:pt x="1" y="393"/>
                </a:lnTo>
                <a:lnTo>
                  <a:pt x="1" y="343"/>
                </a:lnTo>
                <a:lnTo>
                  <a:pt x="1" y="284"/>
                </a:lnTo>
                <a:lnTo>
                  <a:pt x="1" y="284"/>
                </a:lnTo>
                <a:lnTo>
                  <a:pt x="9" y="234"/>
                </a:lnTo>
                <a:lnTo>
                  <a:pt x="17" y="184"/>
                </a:lnTo>
                <a:lnTo>
                  <a:pt x="26" y="125"/>
                </a:lnTo>
                <a:lnTo>
                  <a:pt x="26" y="75"/>
                </a:lnTo>
                <a:lnTo>
                  <a:pt x="26" y="75"/>
                </a:lnTo>
                <a:lnTo>
                  <a:pt x="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34"/>
          <p:cNvSpPr/>
          <p:nvPr/>
        </p:nvSpPr>
        <p:spPr>
          <a:xfrm>
            <a:off x="12572649" y="4939912"/>
            <a:ext cx="52287" cy="134697"/>
          </a:xfrm>
          <a:custGeom>
            <a:avLst/>
            <a:gdLst/>
            <a:ahLst/>
            <a:cxnLst/>
            <a:rect l="l" t="t" r="r" b="b"/>
            <a:pathLst>
              <a:path w="795" h="2048" extrusionOk="0">
                <a:moveTo>
                  <a:pt x="209" y="51"/>
                </a:moveTo>
                <a:lnTo>
                  <a:pt x="268" y="101"/>
                </a:lnTo>
                <a:lnTo>
                  <a:pt x="310" y="134"/>
                </a:lnTo>
                <a:lnTo>
                  <a:pt x="318" y="151"/>
                </a:lnTo>
                <a:lnTo>
                  <a:pt x="343" y="210"/>
                </a:lnTo>
                <a:lnTo>
                  <a:pt x="360" y="260"/>
                </a:lnTo>
                <a:lnTo>
                  <a:pt x="376" y="293"/>
                </a:lnTo>
                <a:lnTo>
                  <a:pt x="376" y="310"/>
                </a:lnTo>
                <a:lnTo>
                  <a:pt x="393" y="368"/>
                </a:lnTo>
                <a:lnTo>
                  <a:pt x="402" y="418"/>
                </a:lnTo>
                <a:lnTo>
                  <a:pt x="418" y="477"/>
                </a:lnTo>
                <a:lnTo>
                  <a:pt x="427" y="535"/>
                </a:lnTo>
                <a:lnTo>
                  <a:pt x="443" y="585"/>
                </a:lnTo>
                <a:lnTo>
                  <a:pt x="452" y="636"/>
                </a:lnTo>
                <a:lnTo>
                  <a:pt x="468" y="694"/>
                </a:lnTo>
                <a:lnTo>
                  <a:pt x="485" y="753"/>
                </a:lnTo>
                <a:lnTo>
                  <a:pt x="502" y="803"/>
                </a:lnTo>
                <a:lnTo>
                  <a:pt x="510" y="861"/>
                </a:lnTo>
                <a:lnTo>
                  <a:pt x="527" y="911"/>
                </a:lnTo>
                <a:lnTo>
                  <a:pt x="560" y="1020"/>
                </a:lnTo>
                <a:lnTo>
                  <a:pt x="594" y="1128"/>
                </a:lnTo>
                <a:lnTo>
                  <a:pt x="594" y="1137"/>
                </a:lnTo>
                <a:lnTo>
                  <a:pt x="619" y="1237"/>
                </a:lnTo>
                <a:lnTo>
                  <a:pt x="661" y="1346"/>
                </a:lnTo>
                <a:lnTo>
                  <a:pt x="727" y="1563"/>
                </a:lnTo>
                <a:lnTo>
                  <a:pt x="761" y="1680"/>
                </a:lnTo>
                <a:lnTo>
                  <a:pt x="794" y="1780"/>
                </a:lnTo>
                <a:lnTo>
                  <a:pt x="794" y="1788"/>
                </a:lnTo>
                <a:lnTo>
                  <a:pt x="652" y="2047"/>
                </a:lnTo>
                <a:lnTo>
                  <a:pt x="402" y="1914"/>
                </a:lnTo>
                <a:lnTo>
                  <a:pt x="402" y="1905"/>
                </a:lnTo>
                <a:lnTo>
                  <a:pt x="368" y="1797"/>
                </a:lnTo>
                <a:lnTo>
                  <a:pt x="335" y="1688"/>
                </a:lnTo>
                <a:lnTo>
                  <a:pt x="268" y="1463"/>
                </a:lnTo>
                <a:lnTo>
                  <a:pt x="234" y="1354"/>
                </a:lnTo>
                <a:lnTo>
                  <a:pt x="201" y="1245"/>
                </a:lnTo>
                <a:lnTo>
                  <a:pt x="201" y="1237"/>
                </a:lnTo>
                <a:lnTo>
                  <a:pt x="176" y="1120"/>
                </a:lnTo>
                <a:lnTo>
                  <a:pt x="143" y="1012"/>
                </a:lnTo>
                <a:lnTo>
                  <a:pt x="126" y="953"/>
                </a:lnTo>
                <a:lnTo>
                  <a:pt x="109" y="895"/>
                </a:lnTo>
                <a:lnTo>
                  <a:pt x="101" y="836"/>
                </a:lnTo>
                <a:lnTo>
                  <a:pt x="84" y="778"/>
                </a:lnTo>
                <a:lnTo>
                  <a:pt x="67" y="727"/>
                </a:lnTo>
                <a:lnTo>
                  <a:pt x="59" y="669"/>
                </a:lnTo>
                <a:lnTo>
                  <a:pt x="42" y="611"/>
                </a:lnTo>
                <a:lnTo>
                  <a:pt x="34" y="569"/>
                </a:lnTo>
                <a:lnTo>
                  <a:pt x="17" y="510"/>
                </a:lnTo>
                <a:lnTo>
                  <a:pt x="9" y="452"/>
                </a:lnTo>
                <a:lnTo>
                  <a:pt x="1" y="393"/>
                </a:lnTo>
                <a:lnTo>
                  <a:pt x="1" y="368"/>
                </a:lnTo>
                <a:lnTo>
                  <a:pt x="1" y="326"/>
                </a:lnTo>
                <a:lnTo>
                  <a:pt x="1" y="268"/>
                </a:lnTo>
                <a:lnTo>
                  <a:pt x="1" y="210"/>
                </a:lnTo>
                <a:lnTo>
                  <a:pt x="1" y="184"/>
                </a:lnTo>
                <a:lnTo>
                  <a:pt x="34" y="143"/>
                </a:lnTo>
                <a:lnTo>
                  <a:pt x="67" y="76"/>
                </a:lnTo>
                <a:lnTo>
                  <a:pt x="1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34"/>
          <p:cNvSpPr/>
          <p:nvPr/>
        </p:nvSpPr>
        <p:spPr>
          <a:xfrm>
            <a:off x="12869929" y="4730564"/>
            <a:ext cx="37423" cy="173699"/>
          </a:xfrm>
          <a:custGeom>
            <a:avLst/>
            <a:gdLst/>
            <a:ahLst/>
            <a:cxnLst/>
            <a:rect l="l" t="t" r="r" b="b"/>
            <a:pathLst>
              <a:path w="569" h="2641" extrusionOk="0">
                <a:moveTo>
                  <a:pt x="318" y="34"/>
                </a:moveTo>
                <a:lnTo>
                  <a:pt x="343" y="68"/>
                </a:lnTo>
                <a:lnTo>
                  <a:pt x="343" y="84"/>
                </a:lnTo>
                <a:lnTo>
                  <a:pt x="343" y="118"/>
                </a:lnTo>
                <a:lnTo>
                  <a:pt x="343" y="151"/>
                </a:lnTo>
                <a:lnTo>
                  <a:pt x="343" y="302"/>
                </a:lnTo>
                <a:lnTo>
                  <a:pt x="343" y="335"/>
                </a:lnTo>
                <a:lnTo>
                  <a:pt x="343" y="368"/>
                </a:lnTo>
                <a:lnTo>
                  <a:pt x="343" y="402"/>
                </a:lnTo>
                <a:lnTo>
                  <a:pt x="343" y="435"/>
                </a:lnTo>
                <a:lnTo>
                  <a:pt x="343" y="477"/>
                </a:lnTo>
                <a:lnTo>
                  <a:pt x="343" y="510"/>
                </a:lnTo>
                <a:lnTo>
                  <a:pt x="343" y="552"/>
                </a:lnTo>
                <a:lnTo>
                  <a:pt x="343" y="845"/>
                </a:lnTo>
                <a:lnTo>
                  <a:pt x="343" y="886"/>
                </a:lnTo>
                <a:lnTo>
                  <a:pt x="343" y="920"/>
                </a:lnTo>
                <a:lnTo>
                  <a:pt x="343" y="962"/>
                </a:lnTo>
                <a:lnTo>
                  <a:pt x="343" y="995"/>
                </a:lnTo>
                <a:lnTo>
                  <a:pt x="343" y="1037"/>
                </a:lnTo>
                <a:lnTo>
                  <a:pt x="343" y="1070"/>
                </a:lnTo>
                <a:lnTo>
                  <a:pt x="351" y="1145"/>
                </a:lnTo>
                <a:lnTo>
                  <a:pt x="359" y="1220"/>
                </a:lnTo>
                <a:lnTo>
                  <a:pt x="368" y="1304"/>
                </a:lnTo>
                <a:lnTo>
                  <a:pt x="376" y="1379"/>
                </a:lnTo>
                <a:lnTo>
                  <a:pt x="384" y="1454"/>
                </a:lnTo>
                <a:lnTo>
                  <a:pt x="393" y="1505"/>
                </a:lnTo>
                <a:lnTo>
                  <a:pt x="393" y="1530"/>
                </a:lnTo>
                <a:lnTo>
                  <a:pt x="409" y="1605"/>
                </a:lnTo>
                <a:lnTo>
                  <a:pt x="418" y="1680"/>
                </a:lnTo>
                <a:lnTo>
                  <a:pt x="435" y="1755"/>
                </a:lnTo>
                <a:lnTo>
                  <a:pt x="451" y="1830"/>
                </a:lnTo>
                <a:lnTo>
                  <a:pt x="460" y="1906"/>
                </a:lnTo>
                <a:lnTo>
                  <a:pt x="476" y="1981"/>
                </a:lnTo>
                <a:lnTo>
                  <a:pt x="493" y="2056"/>
                </a:lnTo>
                <a:lnTo>
                  <a:pt x="510" y="2131"/>
                </a:lnTo>
                <a:lnTo>
                  <a:pt x="543" y="2281"/>
                </a:lnTo>
                <a:lnTo>
                  <a:pt x="568" y="2415"/>
                </a:lnTo>
                <a:lnTo>
                  <a:pt x="568" y="2432"/>
                </a:lnTo>
                <a:lnTo>
                  <a:pt x="426" y="2641"/>
                </a:lnTo>
                <a:lnTo>
                  <a:pt x="209" y="2499"/>
                </a:lnTo>
                <a:lnTo>
                  <a:pt x="209" y="2490"/>
                </a:lnTo>
                <a:lnTo>
                  <a:pt x="184" y="2357"/>
                </a:lnTo>
                <a:lnTo>
                  <a:pt x="159" y="2206"/>
                </a:lnTo>
                <a:lnTo>
                  <a:pt x="142" y="2123"/>
                </a:lnTo>
                <a:lnTo>
                  <a:pt x="125" y="2048"/>
                </a:lnTo>
                <a:lnTo>
                  <a:pt x="109" y="1972"/>
                </a:lnTo>
                <a:lnTo>
                  <a:pt x="92" y="1897"/>
                </a:lnTo>
                <a:lnTo>
                  <a:pt x="84" y="1814"/>
                </a:lnTo>
                <a:lnTo>
                  <a:pt x="67" y="1738"/>
                </a:lnTo>
                <a:lnTo>
                  <a:pt x="59" y="1663"/>
                </a:lnTo>
                <a:lnTo>
                  <a:pt x="42" y="1580"/>
                </a:lnTo>
                <a:lnTo>
                  <a:pt x="42" y="1555"/>
                </a:lnTo>
                <a:lnTo>
                  <a:pt x="34" y="1505"/>
                </a:lnTo>
                <a:lnTo>
                  <a:pt x="25" y="1421"/>
                </a:lnTo>
                <a:lnTo>
                  <a:pt x="17" y="1337"/>
                </a:lnTo>
                <a:lnTo>
                  <a:pt x="8" y="1262"/>
                </a:lnTo>
                <a:lnTo>
                  <a:pt x="0" y="1179"/>
                </a:lnTo>
                <a:lnTo>
                  <a:pt x="0" y="1095"/>
                </a:lnTo>
                <a:lnTo>
                  <a:pt x="0" y="1062"/>
                </a:lnTo>
                <a:lnTo>
                  <a:pt x="0" y="1020"/>
                </a:lnTo>
                <a:lnTo>
                  <a:pt x="0" y="619"/>
                </a:lnTo>
                <a:lnTo>
                  <a:pt x="0" y="577"/>
                </a:lnTo>
                <a:lnTo>
                  <a:pt x="0" y="535"/>
                </a:lnTo>
                <a:lnTo>
                  <a:pt x="0" y="494"/>
                </a:lnTo>
                <a:lnTo>
                  <a:pt x="0" y="460"/>
                </a:lnTo>
                <a:lnTo>
                  <a:pt x="0" y="418"/>
                </a:lnTo>
                <a:lnTo>
                  <a:pt x="0" y="377"/>
                </a:lnTo>
                <a:lnTo>
                  <a:pt x="0" y="335"/>
                </a:lnTo>
                <a:lnTo>
                  <a:pt x="0" y="302"/>
                </a:lnTo>
                <a:lnTo>
                  <a:pt x="0" y="268"/>
                </a:lnTo>
                <a:lnTo>
                  <a:pt x="0" y="260"/>
                </a:lnTo>
                <a:lnTo>
                  <a:pt x="17" y="218"/>
                </a:lnTo>
                <a:lnTo>
                  <a:pt x="25" y="185"/>
                </a:lnTo>
                <a:lnTo>
                  <a:pt x="34" y="143"/>
                </a:lnTo>
                <a:lnTo>
                  <a:pt x="50" y="101"/>
                </a:lnTo>
                <a:lnTo>
                  <a:pt x="59" y="68"/>
                </a:lnTo>
                <a:lnTo>
                  <a:pt x="75" y="26"/>
                </a:lnTo>
                <a:lnTo>
                  <a:pt x="75" y="18"/>
                </a:lnTo>
                <a:lnTo>
                  <a:pt x="1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6" name="Google Shape;966;p34"/>
          <p:cNvSpPr/>
          <p:nvPr/>
        </p:nvSpPr>
        <p:spPr>
          <a:xfrm>
            <a:off x="13205093" y="4652035"/>
            <a:ext cx="54984" cy="208293"/>
          </a:xfrm>
          <a:custGeom>
            <a:avLst/>
            <a:gdLst/>
            <a:ahLst/>
            <a:cxnLst/>
            <a:rect l="l" t="t" r="r" b="b"/>
            <a:pathLst>
              <a:path w="836" h="3167" extrusionOk="0">
                <a:moveTo>
                  <a:pt x="384" y="9"/>
                </a:moveTo>
                <a:lnTo>
                  <a:pt x="418" y="67"/>
                </a:lnTo>
                <a:lnTo>
                  <a:pt x="468" y="151"/>
                </a:lnTo>
                <a:lnTo>
                  <a:pt x="485" y="176"/>
                </a:lnTo>
                <a:lnTo>
                  <a:pt x="493" y="242"/>
                </a:lnTo>
                <a:lnTo>
                  <a:pt x="510" y="334"/>
                </a:lnTo>
                <a:lnTo>
                  <a:pt x="526" y="435"/>
                </a:lnTo>
                <a:lnTo>
                  <a:pt x="543" y="526"/>
                </a:lnTo>
                <a:lnTo>
                  <a:pt x="560" y="618"/>
                </a:lnTo>
                <a:lnTo>
                  <a:pt x="576" y="710"/>
                </a:lnTo>
                <a:lnTo>
                  <a:pt x="593" y="802"/>
                </a:lnTo>
                <a:lnTo>
                  <a:pt x="610" y="902"/>
                </a:lnTo>
                <a:lnTo>
                  <a:pt x="635" y="1086"/>
                </a:lnTo>
                <a:lnTo>
                  <a:pt x="643" y="1145"/>
                </a:lnTo>
                <a:lnTo>
                  <a:pt x="660" y="1270"/>
                </a:lnTo>
                <a:lnTo>
                  <a:pt x="685" y="1462"/>
                </a:lnTo>
                <a:lnTo>
                  <a:pt x="710" y="1646"/>
                </a:lnTo>
                <a:lnTo>
                  <a:pt x="727" y="1830"/>
                </a:lnTo>
                <a:lnTo>
                  <a:pt x="752" y="2022"/>
                </a:lnTo>
                <a:lnTo>
                  <a:pt x="769" y="2114"/>
                </a:lnTo>
                <a:lnTo>
                  <a:pt x="777" y="2181"/>
                </a:lnTo>
                <a:lnTo>
                  <a:pt x="777" y="2206"/>
                </a:lnTo>
                <a:lnTo>
                  <a:pt x="785" y="2298"/>
                </a:lnTo>
                <a:lnTo>
                  <a:pt x="794" y="2389"/>
                </a:lnTo>
                <a:lnTo>
                  <a:pt x="794" y="2481"/>
                </a:lnTo>
                <a:lnTo>
                  <a:pt x="802" y="2573"/>
                </a:lnTo>
                <a:lnTo>
                  <a:pt x="810" y="2640"/>
                </a:lnTo>
                <a:lnTo>
                  <a:pt x="810" y="2665"/>
                </a:lnTo>
                <a:lnTo>
                  <a:pt x="819" y="2757"/>
                </a:lnTo>
                <a:lnTo>
                  <a:pt x="827" y="2849"/>
                </a:lnTo>
                <a:lnTo>
                  <a:pt x="835" y="2941"/>
                </a:lnTo>
                <a:lnTo>
                  <a:pt x="693" y="3166"/>
                </a:lnTo>
                <a:lnTo>
                  <a:pt x="468" y="3008"/>
                </a:lnTo>
                <a:lnTo>
                  <a:pt x="443" y="2916"/>
                </a:lnTo>
                <a:lnTo>
                  <a:pt x="418" y="2824"/>
                </a:lnTo>
                <a:lnTo>
                  <a:pt x="393" y="2732"/>
                </a:lnTo>
                <a:lnTo>
                  <a:pt x="384" y="2707"/>
                </a:lnTo>
                <a:lnTo>
                  <a:pt x="368" y="2640"/>
                </a:lnTo>
                <a:lnTo>
                  <a:pt x="343" y="2548"/>
                </a:lnTo>
                <a:lnTo>
                  <a:pt x="326" y="2456"/>
                </a:lnTo>
                <a:lnTo>
                  <a:pt x="301" y="2364"/>
                </a:lnTo>
                <a:lnTo>
                  <a:pt x="284" y="2272"/>
                </a:lnTo>
                <a:lnTo>
                  <a:pt x="284" y="2256"/>
                </a:lnTo>
                <a:lnTo>
                  <a:pt x="267" y="2181"/>
                </a:lnTo>
                <a:lnTo>
                  <a:pt x="259" y="2080"/>
                </a:lnTo>
                <a:lnTo>
                  <a:pt x="226" y="1897"/>
                </a:lnTo>
                <a:lnTo>
                  <a:pt x="201" y="1713"/>
                </a:lnTo>
                <a:lnTo>
                  <a:pt x="176" y="1529"/>
                </a:lnTo>
                <a:lnTo>
                  <a:pt x="150" y="1337"/>
                </a:lnTo>
                <a:lnTo>
                  <a:pt x="134" y="1220"/>
                </a:lnTo>
                <a:lnTo>
                  <a:pt x="125" y="1153"/>
                </a:lnTo>
                <a:lnTo>
                  <a:pt x="100" y="969"/>
                </a:lnTo>
                <a:lnTo>
                  <a:pt x="92" y="877"/>
                </a:lnTo>
                <a:lnTo>
                  <a:pt x="75" y="785"/>
                </a:lnTo>
                <a:lnTo>
                  <a:pt x="67" y="694"/>
                </a:lnTo>
                <a:lnTo>
                  <a:pt x="50" y="602"/>
                </a:lnTo>
                <a:lnTo>
                  <a:pt x="33" y="510"/>
                </a:lnTo>
                <a:lnTo>
                  <a:pt x="25" y="426"/>
                </a:lnTo>
                <a:lnTo>
                  <a:pt x="8" y="334"/>
                </a:lnTo>
                <a:lnTo>
                  <a:pt x="0" y="267"/>
                </a:lnTo>
                <a:lnTo>
                  <a:pt x="0" y="242"/>
                </a:lnTo>
                <a:lnTo>
                  <a:pt x="17" y="142"/>
                </a:lnTo>
                <a:lnTo>
                  <a:pt x="25" y="75"/>
                </a:lnTo>
                <a:lnTo>
                  <a:pt x="75" y="42"/>
                </a:lnTo>
                <a:lnTo>
                  <a:pt x="134" y="25"/>
                </a:lnTo>
                <a:lnTo>
                  <a:pt x="267" y="0"/>
                </a:lnTo>
                <a:lnTo>
                  <a:pt x="33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7" name="Google Shape;967;p34"/>
          <p:cNvSpPr/>
          <p:nvPr/>
        </p:nvSpPr>
        <p:spPr>
          <a:xfrm>
            <a:off x="13096836" y="4893214"/>
            <a:ext cx="23677" cy="79713"/>
          </a:xfrm>
          <a:custGeom>
            <a:avLst/>
            <a:gdLst/>
            <a:ahLst/>
            <a:cxnLst/>
            <a:rect l="l" t="t" r="r" b="b"/>
            <a:pathLst>
              <a:path w="360" h="1212" extrusionOk="0">
                <a:moveTo>
                  <a:pt x="351" y="34"/>
                </a:moveTo>
                <a:lnTo>
                  <a:pt x="351" y="67"/>
                </a:lnTo>
                <a:lnTo>
                  <a:pt x="351" y="101"/>
                </a:lnTo>
                <a:lnTo>
                  <a:pt x="351" y="134"/>
                </a:lnTo>
                <a:lnTo>
                  <a:pt x="351" y="168"/>
                </a:lnTo>
                <a:lnTo>
                  <a:pt x="351" y="168"/>
                </a:lnTo>
                <a:lnTo>
                  <a:pt x="351" y="201"/>
                </a:lnTo>
                <a:lnTo>
                  <a:pt x="351" y="235"/>
                </a:lnTo>
                <a:lnTo>
                  <a:pt x="360" y="260"/>
                </a:lnTo>
                <a:lnTo>
                  <a:pt x="360" y="268"/>
                </a:lnTo>
                <a:lnTo>
                  <a:pt x="360" y="301"/>
                </a:lnTo>
                <a:lnTo>
                  <a:pt x="360" y="326"/>
                </a:lnTo>
                <a:lnTo>
                  <a:pt x="360" y="343"/>
                </a:lnTo>
                <a:lnTo>
                  <a:pt x="360" y="360"/>
                </a:lnTo>
                <a:lnTo>
                  <a:pt x="360" y="393"/>
                </a:lnTo>
                <a:lnTo>
                  <a:pt x="360" y="418"/>
                </a:lnTo>
                <a:lnTo>
                  <a:pt x="360" y="485"/>
                </a:lnTo>
                <a:lnTo>
                  <a:pt x="360" y="544"/>
                </a:lnTo>
                <a:lnTo>
                  <a:pt x="360" y="602"/>
                </a:lnTo>
                <a:lnTo>
                  <a:pt x="360" y="661"/>
                </a:lnTo>
                <a:lnTo>
                  <a:pt x="360" y="727"/>
                </a:lnTo>
                <a:lnTo>
                  <a:pt x="360" y="752"/>
                </a:lnTo>
                <a:lnTo>
                  <a:pt x="360" y="786"/>
                </a:lnTo>
                <a:lnTo>
                  <a:pt x="360" y="844"/>
                </a:lnTo>
                <a:lnTo>
                  <a:pt x="360" y="911"/>
                </a:lnTo>
                <a:lnTo>
                  <a:pt x="360" y="1036"/>
                </a:lnTo>
                <a:lnTo>
                  <a:pt x="167" y="1212"/>
                </a:lnTo>
                <a:lnTo>
                  <a:pt x="0" y="1028"/>
                </a:lnTo>
                <a:lnTo>
                  <a:pt x="0" y="1020"/>
                </a:lnTo>
                <a:lnTo>
                  <a:pt x="0" y="961"/>
                </a:lnTo>
                <a:lnTo>
                  <a:pt x="0" y="886"/>
                </a:lnTo>
                <a:lnTo>
                  <a:pt x="9" y="819"/>
                </a:lnTo>
                <a:lnTo>
                  <a:pt x="17" y="752"/>
                </a:lnTo>
                <a:lnTo>
                  <a:pt x="17" y="719"/>
                </a:lnTo>
                <a:lnTo>
                  <a:pt x="17" y="694"/>
                </a:lnTo>
                <a:lnTo>
                  <a:pt x="25" y="627"/>
                </a:lnTo>
                <a:lnTo>
                  <a:pt x="34" y="560"/>
                </a:lnTo>
                <a:lnTo>
                  <a:pt x="50" y="493"/>
                </a:lnTo>
                <a:lnTo>
                  <a:pt x="50" y="477"/>
                </a:lnTo>
                <a:lnTo>
                  <a:pt x="59" y="435"/>
                </a:lnTo>
                <a:lnTo>
                  <a:pt x="76" y="368"/>
                </a:lnTo>
                <a:lnTo>
                  <a:pt x="84" y="335"/>
                </a:lnTo>
                <a:lnTo>
                  <a:pt x="101" y="310"/>
                </a:lnTo>
                <a:lnTo>
                  <a:pt x="101" y="293"/>
                </a:lnTo>
                <a:lnTo>
                  <a:pt x="109" y="276"/>
                </a:lnTo>
                <a:lnTo>
                  <a:pt x="126" y="243"/>
                </a:lnTo>
                <a:lnTo>
                  <a:pt x="142" y="218"/>
                </a:lnTo>
                <a:lnTo>
                  <a:pt x="142" y="209"/>
                </a:lnTo>
                <a:lnTo>
                  <a:pt x="159" y="184"/>
                </a:lnTo>
                <a:lnTo>
                  <a:pt x="176" y="159"/>
                </a:lnTo>
                <a:lnTo>
                  <a:pt x="201" y="126"/>
                </a:lnTo>
                <a:lnTo>
                  <a:pt x="201" y="126"/>
                </a:lnTo>
                <a:lnTo>
                  <a:pt x="218" y="101"/>
                </a:lnTo>
                <a:lnTo>
                  <a:pt x="234" y="76"/>
                </a:lnTo>
                <a:lnTo>
                  <a:pt x="259" y="42"/>
                </a:lnTo>
                <a:lnTo>
                  <a:pt x="276" y="17"/>
                </a:lnTo>
                <a:lnTo>
                  <a:pt x="276" y="17"/>
                </a:lnTo>
                <a:lnTo>
                  <a:pt x="3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8" name="Google Shape;968;p34"/>
          <p:cNvSpPr/>
          <p:nvPr/>
        </p:nvSpPr>
        <p:spPr>
          <a:xfrm>
            <a:off x="13393013" y="4742666"/>
            <a:ext cx="22625" cy="180868"/>
          </a:xfrm>
          <a:custGeom>
            <a:avLst/>
            <a:gdLst/>
            <a:ahLst/>
            <a:cxnLst/>
            <a:rect l="l" t="t" r="r" b="b"/>
            <a:pathLst>
              <a:path w="344" h="2750" extrusionOk="0">
                <a:moveTo>
                  <a:pt x="218" y="67"/>
                </a:moveTo>
                <a:lnTo>
                  <a:pt x="218" y="76"/>
                </a:lnTo>
                <a:lnTo>
                  <a:pt x="260" y="226"/>
                </a:lnTo>
                <a:lnTo>
                  <a:pt x="260" y="226"/>
                </a:lnTo>
                <a:lnTo>
                  <a:pt x="301" y="377"/>
                </a:lnTo>
                <a:lnTo>
                  <a:pt x="301" y="393"/>
                </a:lnTo>
                <a:lnTo>
                  <a:pt x="318" y="535"/>
                </a:lnTo>
                <a:lnTo>
                  <a:pt x="335" y="644"/>
                </a:lnTo>
                <a:lnTo>
                  <a:pt x="335" y="694"/>
                </a:lnTo>
                <a:lnTo>
                  <a:pt x="343" y="853"/>
                </a:lnTo>
                <a:lnTo>
                  <a:pt x="343" y="894"/>
                </a:lnTo>
                <a:lnTo>
                  <a:pt x="343" y="1011"/>
                </a:lnTo>
                <a:lnTo>
                  <a:pt x="343" y="1170"/>
                </a:lnTo>
                <a:lnTo>
                  <a:pt x="343" y="1329"/>
                </a:lnTo>
                <a:lnTo>
                  <a:pt x="343" y="1479"/>
                </a:lnTo>
                <a:lnTo>
                  <a:pt x="343" y="1638"/>
                </a:lnTo>
                <a:lnTo>
                  <a:pt x="343" y="1955"/>
                </a:lnTo>
                <a:lnTo>
                  <a:pt x="343" y="2582"/>
                </a:lnTo>
                <a:lnTo>
                  <a:pt x="168" y="2749"/>
                </a:lnTo>
                <a:lnTo>
                  <a:pt x="1" y="2582"/>
                </a:lnTo>
                <a:lnTo>
                  <a:pt x="1" y="2265"/>
                </a:lnTo>
                <a:lnTo>
                  <a:pt x="1" y="1955"/>
                </a:lnTo>
                <a:lnTo>
                  <a:pt x="1" y="1638"/>
                </a:lnTo>
                <a:lnTo>
                  <a:pt x="1" y="1488"/>
                </a:lnTo>
                <a:lnTo>
                  <a:pt x="1" y="1329"/>
                </a:lnTo>
                <a:lnTo>
                  <a:pt x="1" y="1170"/>
                </a:lnTo>
                <a:lnTo>
                  <a:pt x="1" y="1011"/>
                </a:lnTo>
                <a:lnTo>
                  <a:pt x="1" y="903"/>
                </a:lnTo>
                <a:lnTo>
                  <a:pt x="1" y="644"/>
                </a:lnTo>
                <a:lnTo>
                  <a:pt x="1" y="544"/>
                </a:lnTo>
                <a:lnTo>
                  <a:pt x="1" y="402"/>
                </a:lnTo>
                <a:lnTo>
                  <a:pt x="1" y="385"/>
                </a:lnTo>
                <a:lnTo>
                  <a:pt x="34" y="226"/>
                </a:lnTo>
                <a:lnTo>
                  <a:pt x="34" y="226"/>
                </a:lnTo>
                <a:lnTo>
                  <a:pt x="67" y="76"/>
                </a:lnTo>
                <a:lnTo>
                  <a:pt x="67" y="67"/>
                </a:lnTo>
                <a:lnTo>
                  <a:pt x="1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4"/>
          <p:cNvSpPr/>
          <p:nvPr/>
        </p:nvSpPr>
        <p:spPr>
          <a:xfrm>
            <a:off x="13428200" y="4388823"/>
            <a:ext cx="39593" cy="226972"/>
          </a:xfrm>
          <a:custGeom>
            <a:avLst/>
            <a:gdLst/>
            <a:ahLst/>
            <a:cxnLst/>
            <a:rect l="l" t="t" r="r" b="b"/>
            <a:pathLst>
              <a:path w="602" h="3451" extrusionOk="0">
                <a:moveTo>
                  <a:pt x="552" y="51"/>
                </a:moveTo>
                <a:lnTo>
                  <a:pt x="585" y="118"/>
                </a:lnTo>
                <a:lnTo>
                  <a:pt x="602" y="151"/>
                </a:lnTo>
                <a:lnTo>
                  <a:pt x="602" y="176"/>
                </a:lnTo>
                <a:lnTo>
                  <a:pt x="602" y="218"/>
                </a:lnTo>
                <a:lnTo>
                  <a:pt x="602" y="226"/>
                </a:lnTo>
                <a:lnTo>
                  <a:pt x="593" y="268"/>
                </a:lnTo>
                <a:lnTo>
                  <a:pt x="585" y="318"/>
                </a:lnTo>
                <a:lnTo>
                  <a:pt x="568" y="360"/>
                </a:lnTo>
                <a:lnTo>
                  <a:pt x="560" y="410"/>
                </a:lnTo>
                <a:lnTo>
                  <a:pt x="552" y="452"/>
                </a:lnTo>
                <a:lnTo>
                  <a:pt x="543" y="502"/>
                </a:lnTo>
                <a:lnTo>
                  <a:pt x="535" y="552"/>
                </a:lnTo>
                <a:lnTo>
                  <a:pt x="527" y="594"/>
                </a:lnTo>
                <a:lnTo>
                  <a:pt x="527" y="644"/>
                </a:lnTo>
                <a:lnTo>
                  <a:pt x="518" y="694"/>
                </a:lnTo>
                <a:lnTo>
                  <a:pt x="518" y="719"/>
                </a:lnTo>
                <a:lnTo>
                  <a:pt x="518" y="736"/>
                </a:lnTo>
                <a:lnTo>
                  <a:pt x="510" y="786"/>
                </a:lnTo>
                <a:lnTo>
                  <a:pt x="510" y="836"/>
                </a:lnTo>
                <a:lnTo>
                  <a:pt x="510" y="878"/>
                </a:lnTo>
                <a:lnTo>
                  <a:pt x="510" y="928"/>
                </a:lnTo>
                <a:lnTo>
                  <a:pt x="510" y="978"/>
                </a:lnTo>
                <a:lnTo>
                  <a:pt x="510" y="1028"/>
                </a:lnTo>
                <a:lnTo>
                  <a:pt x="510" y="1070"/>
                </a:lnTo>
                <a:lnTo>
                  <a:pt x="510" y="1120"/>
                </a:lnTo>
                <a:lnTo>
                  <a:pt x="510" y="1170"/>
                </a:lnTo>
                <a:lnTo>
                  <a:pt x="510" y="1220"/>
                </a:lnTo>
                <a:lnTo>
                  <a:pt x="510" y="1262"/>
                </a:lnTo>
                <a:lnTo>
                  <a:pt x="510" y="1713"/>
                </a:lnTo>
                <a:lnTo>
                  <a:pt x="510" y="1788"/>
                </a:lnTo>
                <a:lnTo>
                  <a:pt x="510" y="2306"/>
                </a:lnTo>
                <a:lnTo>
                  <a:pt x="510" y="2415"/>
                </a:lnTo>
                <a:lnTo>
                  <a:pt x="510" y="2615"/>
                </a:lnTo>
                <a:lnTo>
                  <a:pt x="510" y="2649"/>
                </a:lnTo>
                <a:lnTo>
                  <a:pt x="510" y="2816"/>
                </a:lnTo>
                <a:lnTo>
                  <a:pt x="510" y="3016"/>
                </a:lnTo>
                <a:lnTo>
                  <a:pt x="510" y="3209"/>
                </a:lnTo>
                <a:lnTo>
                  <a:pt x="293" y="3451"/>
                </a:lnTo>
                <a:lnTo>
                  <a:pt x="59" y="3225"/>
                </a:lnTo>
                <a:lnTo>
                  <a:pt x="50" y="3133"/>
                </a:lnTo>
                <a:lnTo>
                  <a:pt x="42" y="3033"/>
                </a:lnTo>
                <a:lnTo>
                  <a:pt x="34" y="2833"/>
                </a:lnTo>
                <a:lnTo>
                  <a:pt x="17" y="2674"/>
                </a:lnTo>
                <a:lnTo>
                  <a:pt x="17" y="2632"/>
                </a:lnTo>
                <a:lnTo>
                  <a:pt x="9" y="2432"/>
                </a:lnTo>
                <a:lnTo>
                  <a:pt x="0" y="2323"/>
                </a:lnTo>
                <a:lnTo>
                  <a:pt x="0" y="2223"/>
                </a:lnTo>
                <a:lnTo>
                  <a:pt x="0" y="2114"/>
                </a:lnTo>
                <a:lnTo>
                  <a:pt x="0" y="2014"/>
                </a:lnTo>
                <a:lnTo>
                  <a:pt x="0" y="1905"/>
                </a:lnTo>
                <a:lnTo>
                  <a:pt x="0" y="1805"/>
                </a:lnTo>
                <a:lnTo>
                  <a:pt x="0" y="1780"/>
                </a:lnTo>
                <a:lnTo>
                  <a:pt x="0" y="1696"/>
                </a:lnTo>
                <a:lnTo>
                  <a:pt x="0" y="1646"/>
                </a:lnTo>
                <a:lnTo>
                  <a:pt x="0" y="1596"/>
                </a:lnTo>
                <a:lnTo>
                  <a:pt x="0" y="1546"/>
                </a:lnTo>
                <a:lnTo>
                  <a:pt x="0" y="1488"/>
                </a:lnTo>
                <a:lnTo>
                  <a:pt x="0" y="1437"/>
                </a:lnTo>
                <a:lnTo>
                  <a:pt x="0" y="1387"/>
                </a:lnTo>
                <a:lnTo>
                  <a:pt x="0" y="1337"/>
                </a:lnTo>
                <a:lnTo>
                  <a:pt x="0" y="1279"/>
                </a:lnTo>
                <a:lnTo>
                  <a:pt x="0" y="1229"/>
                </a:lnTo>
                <a:lnTo>
                  <a:pt x="9" y="1178"/>
                </a:lnTo>
                <a:lnTo>
                  <a:pt x="9" y="1178"/>
                </a:lnTo>
                <a:lnTo>
                  <a:pt x="17" y="1128"/>
                </a:lnTo>
                <a:lnTo>
                  <a:pt x="25" y="1078"/>
                </a:lnTo>
                <a:lnTo>
                  <a:pt x="34" y="1028"/>
                </a:lnTo>
                <a:lnTo>
                  <a:pt x="42" y="970"/>
                </a:lnTo>
                <a:lnTo>
                  <a:pt x="50" y="920"/>
                </a:lnTo>
                <a:lnTo>
                  <a:pt x="59" y="869"/>
                </a:lnTo>
                <a:lnTo>
                  <a:pt x="67" y="819"/>
                </a:lnTo>
                <a:lnTo>
                  <a:pt x="75" y="761"/>
                </a:lnTo>
                <a:lnTo>
                  <a:pt x="92" y="711"/>
                </a:lnTo>
                <a:lnTo>
                  <a:pt x="101" y="661"/>
                </a:lnTo>
                <a:lnTo>
                  <a:pt x="101" y="644"/>
                </a:lnTo>
                <a:lnTo>
                  <a:pt x="109" y="610"/>
                </a:lnTo>
                <a:lnTo>
                  <a:pt x="126" y="560"/>
                </a:lnTo>
                <a:lnTo>
                  <a:pt x="134" y="510"/>
                </a:lnTo>
                <a:lnTo>
                  <a:pt x="151" y="460"/>
                </a:lnTo>
                <a:lnTo>
                  <a:pt x="167" y="410"/>
                </a:lnTo>
                <a:lnTo>
                  <a:pt x="184" y="360"/>
                </a:lnTo>
                <a:lnTo>
                  <a:pt x="192" y="310"/>
                </a:lnTo>
                <a:lnTo>
                  <a:pt x="209" y="260"/>
                </a:lnTo>
                <a:lnTo>
                  <a:pt x="234" y="209"/>
                </a:lnTo>
                <a:lnTo>
                  <a:pt x="251" y="159"/>
                </a:lnTo>
                <a:lnTo>
                  <a:pt x="268" y="109"/>
                </a:lnTo>
                <a:lnTo>
                  <a:pt x="268" y="101"/>
                </a:lnTo>
                <a:lnTo>
                  <a:pt x="301" y="67"/>
                </a:lnTo>
                <a:lnTo>
                  <a:pt x="318" y="42"/>
                </a:lnTo>
                <a:lnTo>
                  <a:pt x="351" y="34"/>
                </a:lnTo>
                <a:lnTo>
                  <a:pt x="41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0" name="Google Shape;970;p34"/>
          <p:cNvSpPr/>
          <p:nvPr/>
        </p:nvSpPr>
        <p:spPr>
          <a:xfrm>
            <a:off x="13296843" y="4349297"/>
            <a:ext cx="24795" cy="180801"/>
          </a:xfrm>
          <a:custGeom>
            <a:avLst/>
            <a:gdLst/>
            <a:ahLst/>
            <a:cxnLst/>
            <a:rect l="l" t="t" r="r" b="b"/>
            <a:pathLst>
              <a:path w="377" h="2749" extrusionOk="0">
                <a:moveTo>
                  <a:pt x="318" y="0"/>
                </a:moveTo>
                <a:lnTo>
                  <a:pt x="351" y="34"/>
                </a:lnTo>
                <a:lnTo>
                  <a:pt x="359" y="326"/>
                </a:lnTo>
                <a:lnTo>
                  <a:pt x="368" y="610"/>
                </a:lnTo>
                <a:lnTo>
                  <a:pt x="368" y="652"/>
                </a:lnTo>
                <a:lnTo>
                  <a:pt x="376" y="969"/>
                </a:lnTo>
                <a:lnTo>
                  <a:pt x="376" y="986"/>
                </a:lnTo>
                <a:lnTo>
                  <a:pt x="376" y="1295"/>
                </a:lnTo>
                <a:lnTo>
                  <a:pt x="376" y="1337"/>
                </a:lnTo>
                <a:lnTo>
                  <a:pt x="368" y="1621"/>
                </a:lnTo>
                <a:lnTo>
                  <a:pt x="368" y="1713"/>
                </a:lnTo>
                <a:lnTo>
                  <a:pt x="368" y="1779"/>
                </a:lnTo>
                <a:lnTo>
                  <a:pt x="368" y="1938"/>
                </a:lnTo>
                <a:lnTo>
                  <a:pt x="359" y="2097"/>
                </a:lnTo>
                <a:lnTo>
                  <a:pt x="359" y="2114"/>
                </a:lnTo>
                <a:lnTo>
                  <a:pt x="351" y="2264"/>
                </a:lnTo>
                <a:lnTo>
                  <a:pt x="343" y="2423"/>
                </a:lnTo>
                <a:lnTo>
                  <a:pt x="334" y="2581"/>
                </a:lnTo>
                <a:lnTo>
                  <a:pt x="167" y="2749"/>
                </a:lnTo>
                <a:lnTo>
                  <a:pt x="0" y="2573"/>
                </a:lnTo>
                <a:lnTo>
                  <a:pt x="0" y="2089"/>
                </a:lnTo>
                <a:lnTo>
                  <a:pt x="0" y="1930"/>
                </a:lnTo>
                <a:lnTo>
                  <a:pt x="0" y="1771"/>
                </a:lnTo>
                <a:lnTo>
                  <a:pt x="0" y="1696"/>
                </a:lnTo>
                <a:lnTo>
                  <a:pt x="0" y="1604"/>
                </a:lnTo>
                <a:lnTo>
                  <a:pt x="9" y="1328"/>
                </a:lnTo>
                <a:lnTo>
                  <a:pt x="9" y="1278"/>
                </a:lnTo>
                <a:lnTo>
                  <a:pt x="34" y="978"/>
                </a:lnTo>
                <a:lnTo>
                  <a:pt x="34" y="961"/>
                </a:lnTo>
                <a:lnTo>
                  <a:pt x="67" y="635"/>
                </a:lnTo>
                <a:lnTo>
                  <a:pt x="67" y="602"/>
                </a:lnTo>
                <a:lnTo>
                  <a:pt x="100" y="318"/>
                </a:lnTo>
                <a:lnTo>
                  <a:pt x="134" y="25"/>
                </a:lnTo>
                <a:lnTo>
                  <a:pt x="167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1" name="Google Shape;971;p34"/>
          <p:cNvSpPr/>
          <p:nvPr/>
        </p:nvSpPr>
        <p:spPr>
          <a:xfrm>
            <a:off x="12980357" y="4298193"/>
            <a:ext cx="29201" cy="164359"/>
          </a:xfrm>
          <a:custGeom>
            <a:avLst/>
            <a:gdLst/>
            <a:ahLst/>
            <a:cxnLst/>
            <a:rect l="l" t="t" r="r" b="b"/>
            <a:pathLst>
              <a:path w="444" h="2499" extrusionOk="0">
                <a:moveTo>
                  <a:pt x="318" y="75"/>
                </a:moveTo>
                <a:lnTo>
                  <a:pt x="318" y="92"/>
                </a:lnTo>
                <a:lnTo>
                  <a:pt x="334" y="151"/>
                </a:lnTo>
                <a:lnTo>
                  <a:pt x="343" y="217"/>
                </a:lnTo>
                <a:lnTo>
                  <a:pt x="359" y="293"/>
                </a:lnTo>
                <a:lnTo>
                  <a:pt x="368" y="318"/>
                </a:lnTo>
                <a:lnTo>
                  <a:pt x="376" y="359"/>
                </a:lnTo>
                <a:lnTo>
                  <a:pt x="393" y="426"/>
                </a:lnTo>
                <a:lnTo>
                  <a:pt x="410" y="485"/>
                </a:lnTo>
                <a:lnTo>
                  <a:pt x="410" y="501"/>
                </a:lnTo>
                <a:lnTo>
                  <a:pt x="418" y="568"/>
                </a:lnTo>
                <a:lnTo>
                  <a:pt x="426" y="618"/>
                </a:lnTo>
                <a:lnTo>
                  <a:pt x="426" y="702"/>
                </a:lnTo>
                <a:lnTo>
                  <a:pt x="426" y="769"/>
                </a:lnTo>
                <a:lnTo>
                  <a:pt x="426" y="844"/>
                </a:lnTo>
                <a:lnTo>
                  <a:pt x="426" y="911"/>
                </a:lnTo>
                <a:lnTo>
                  <a:pt x="435" y="1036"/>
                </a:lnTo>
                <a:lnTo>
                  <a:pt x="435" y="1044"/>
                </a:lnTo>
                <a:lnTo>
                  <a:pt x="435" y="1186"/>
                </a:lnTo>
                <a:lnTo>
                  <a:pt x="435" y="1320"/>
                </a:lnTo>
                <a:lnTo>
                  <a:pt x="435" y="1454"/>
                </a:lnTo>
                <a:lnTo>
                  <a:pt x="435" y="1587"/>
                </a:lnTo>
                <a:lnTo>
                  <a:pt x="435" y="1587"/>
                </a:lnTo>
                <a:lnTo>
                  <a:pt x="435" y="1729"/>
                </a:lnTo>
                <a:lnTo>
                  <a:pt x="443" y="2005"/>
                </a:lnTo>
                <a:lnTo>
                  <a:pt x="443" y="2147"/>
                </a:lnTo>
                <a:lnTo>
                  <a:pt x="443" y="2272"/>
                </a:lnTo>
                <a:lnTo>
                  <a:pt x="443" y="2289"/>
                </a:lnTo>
                <a:lnTo>
                  <a:pt x="243" y="2498"/>
                </a:lnTo>
                <a:lnTo>
                  <a:pt x="34" y="2298"/>
                </a:lnTo>
                <a:lnTo>
                  <a:pt x="34" y="2281"/>
                </a:lnTo>
                <a:lnTo>
                  <a:pt x="25" y="2156"/>
                </a:lnTo>
                <a:lnTo>
                  <a:pt x="17" y="2013"/>
                </a:lnTo>
                <a:lnTo>
                  <a:pt x="9" y="1738"/>
                </a:lnTo>
                <a:lnTo>
                  <a:pt x="0" y="1596"/>
                </a:lnTo>
                <a:lnTo>
                  <a:pt x="0" y="1596"/>
                </a:lnTo>
                <a:lnTo>
                  <a:pt x="0" y="1462"/>
                </a:lnTo>
                <a:lnTo>
                  <a:pt x="0" y="1328"/>
                </a:lnTo>
                <a:lnTo>
                  <a:pt x="0" y="1186"/>
                </a:lnTo>
                <a:lnTo>
                  <a:pt x="0" y="1044"/>
                </a:lnTo>
                <a:lnTo>
                  <a:pt x="0" y="1036"/>
                </a:lnTo>
                <a:lnTo>
                  <a:pt x="0" y="902"/>
                </a:lnTo>
                <a:lnTo>
                  <a:pt x="0" y="836"/>
                </a:lnTo>
                <a:lnTo>
                  <a:pt x="0" y="769"/>
                </a:lnTo>
                <a:lnTo>
                  <a:pt x="0" y="694"/>
                </a:lnTo>
                <a:lnTo>
                  <a:pt x="0" y="618"/>
                </a:lnTo>
                <a:lnTo>
                  <a:pt x="0" y="610"/>
                </a:lnTo>
                <a:lnTo>
                  <a:pt x="17" y="552"/>
                </a:lnTo>
                <a:lnTo>
                  <a:pt x="25" y="485"/>
                </a:lnTo>
                <a:lnTo>
                  <a:pt x="25" y="468"/>
                </a:lnTo>
                <a:lnTo>
                  <a:pt x="42" y="410"/>
                </a:lnTo>
                <a:lnTo>
                  <a:pt x="67" y="343"/>
                </a:lnTo>
                <a:lnTo>
                  <a:pt x="75" y="301"/>
                </a:lnTo>
                <a:lnTo>
                  <a:pt x="92" y="276"/>
                </a:lnTo>
                <a:lnTo>
                  <a:pt x="109" y="201"/>
                </a:lnTo>
                <a:lnTo>
                  <a:pt x="134" y="134"/>
                </a:lnTo>
                <a:lnTo>
                  <a:pt x="151" y="75"/>
                </a:lnTo>
                <a:lnTo>
                  <a:pt x="151" y="67"/>
                </a:lnTo>
                <a:lnTo>
                  <a:pt x="217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4"/>
          <p:cNvSpPr/>
          <p:nvPr/>
        </p:nvSpPr>
        <p:spPr>
          <a:xfrm>
            <a:off x="12576529" y="4495963"/>
            <a:ext cx="47815" cy="148443"/>
          </a:xfrm>
          <a:custGeom>
            <a:avLst/>
            <a:gdLst/>
            <a:ahLst/>
            <a:cxnLst/>
            <a:rect l="l" t="t" r="r" b="b"/>
            <a:pathLst>
              <a:path w="727" h="2257" extrusionOk="0">
                <a:moveTo>
                  <a:pt x="284" y="59"/>
                </a:moveTo>
                <a:lnTo>
                  <a:pt x="284" y="67"/>
                </a:lnTo>
                <a:lnTo>
                  <a:pt x="317" y="118"/>
                </a:lnTo>
                <a:lnTo>
                  <a:pt x="351" y="176"/>
                </a:lnTo>
                <a:lnTo>
                  <a:pt x="393" y="235"/>
                </a:lnTo>
                <a:lnTo>
                  <a:pt x="393" y="235"/>
                </a:lnTo>
                <a:lnTo>
                  <a:pt x="426" y="293"/>
                </a:lnTo>
                <a:lnTo>
                  <a:pt x="476" y="360"/>
                </a:lnTo>
                <a:lnTo>
                  <a:pt x="501" y="402"/>
                </a:lnTo>
                <a:lnTo>
                  <a:pt x="510" y="418"/>
                </a:lnTo>
                <a:lnTo>
                  <a:pt x="535" y="477"/>
                </a:lnTo>
                <a:lnTo>
                  <a:pt x="543" y="527"/>
                </a:lnTo>
                <a:lnTo>
                  <a:pt x="560" y="627"/>
                </a:lnTo>
                <a:lnTo>
                  <a:pt x="560" y="636"/>
                </a:lnTo>
                <a:lnTo>
                  <a:pt x="585" y="761"/>
                </a:lnTo>
                <a:lnTo>
                  <a:pt x="593" y="844"/>
                </a:lnTo>
                <a:lnTo>
                  <a:pt x="593" y="886"/>
                </a:lnTo>
                <a:lnTo>
                  <a:pt x="610" y="1003"/>
                </a:lnTo>
                <a:lnTo>
                  <a:pt x="627" y="1128"/>
                </a:lnTo>
                <a:lnTo>
                  <a:pt x="643" y="1254"/>
                </a:lnTo>
                <a:lnTo>
                  <a:pt x="652" y="1354"/>
                </a:lnTo>
                <a:lnTo>
                  <a:pt x="668" y="1504"/>
                </a:lnTo>
                <a:lnTo>
                  <a:pt x="702" y="1755"/>
                </a:lnTo>
                <a:lnTo>
                  <a:pt x="710" y="1880"/>
                </a:lnTo>
                <a:lnTo>
                  <a:pt x="727" y="1997"/>
                </a:lnTo>
                <a:lnTo>
                  <a:pt x="727" y="2006"/>
                </a:lnTo>
                <a:lnTo>
                  <a:pt x="543" y="2256"/>
                </a:lnTo>
                <a:lnTo>
                  <a:pt x="292" y="2072"/>
                </a:lnTo>
                <a:lnTo>
                  <a:pt x="292" y="2064"/>
                </a:lnTo>
                <a:lnTo>
                  <a:pt x="267" y="1955"/>
                </a:lnTo>
                <a:lnTo>
                  <a:pt x="234" y="1830"/>
                </a:lnTo>
                <a:lnTo>
                  <a:pt x="184" y="1588"/>
                </a:lnTo>
                <a:lnTo>
                  <a:pt x="150" y="1446"/>
                </a:lnTo>
                <a:lnTo>
                  <a:pt x="125" y="1346"/>
                </a:lnTo>
                <a:lnTo>
                  <a:pt x="100" y="1220"/>
                </a:lnTo>
                <a:lnTo>
                  <a:pt x="75" y="1095"/>
                </a:lnTo>
                <a:lnTo>
                  <a:pt x="50" y="978"/>
                </a:lnTo>
                <a:lnTo>
                  <a:pt x="42" y="936"/>
                </a:lnTo>
                <a:lnTo>
                  <a:pt x="33" y="853"/>
                </a:lnTo>
                <a:lnTo>
                  <a:pt x="17" y="727"/>
                </a:lnTo>
                <a:lnTo>
                  <a:pt x="17" y="711"/>
                </a:lnTo>
                <a:lnTo>
                  <a:pt x="0" y="602"/>
                </a:lnTo>
                <a:lnTo>
                  <a:pt x="0" y="552"/>
                </a:lnTo>
                <a:lnTo>
                  <a:pt x="8" y="494"/>
                </a:lnTo>
                <a:lnTo>
                  <a:pt x="17" y="468"/>
                </a:lnTo>
                <a:lnTo>
                  <a:pt x="25" y="418"/>
                </a:lnTo>
                <a:lnTo>
                  <a:pt x="59" y="335"/>
                </a:lnTo>
                <a:lnTo>
                  <a:pt x="75" y="276"/>
                </a:lnTo>
                <a:lnTo>
                  <a:pt x="75" y="276"/>
                </a:lnTo>
                <a:lnTo>
                  <a:pt x="100" y="209"/>
                </a:lnTo>
                <a:lnTo>
                  <a:pt x="125" y="143"/>
                </a:lnTo>
                <a:lnTo>
                  <a:pt x="142" y="84"/>
                </a:lnTo>
                <a:lnTo>
                  <a:pt x="142" y="76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3" name="Google Shape;973;p34"/>
          <p:cNvSpPr/>
          <p:nvPr/>
        </p:nvSpPr>
        <p:spPr>
          <a:xfrm>
            <a:off x="12197957" y="4393756"/>
            <a:ext cx="72544" cy="153901"/>
          </a:xfrm>
          <a:custGeom>
            <a:avLst/>
            <a:gdLst/>
            <a:ahLst/>
            <a:cxnLst/>
            <a:rect l="l" t="t" r="r" b="b"/>
            <a:pathLst>
              <a:path w="1103" h="2340" extrusionOk="0">
                <a:moveTo>
                  <a:pt x="368" y="68"/>
                </a:moveTo>
                <a:lnTo>
                  <a:pt x="393" y="93"/>
                </a:lnTo>
                <a:lnTo>
                  <a:pt x="435" y="143"/>
                </a:lnTo>
                <a:lnTo>
                  <a:pt x="485" y="210"/>
                </a:lnTo>
                <a:lnTo>
                  <a:pt x="501" y="226"/>
                </a:lnTo>
                <a:lnTo>
                  <a:pt x="577" y="469"/>
                </a:lnTo>
                <a:lnTo>
                  <a:pt x="668" y="736"/>
                </a:lnTo>
                <a:lnTo>
                  <a:pt x="760" y="1003"/>
                </a:lnTo>
                <a:lnTo>
                  <a:pt x="852" y="1271"/>
                </a:lnTo>
                <a:lnTo>
                  <a:pt x="936" y="1530"/>
                </a:lnTo>
                <a:lnTo>
                  <a:pt x="1019" y="1797"/>
                </a:lnTo>
                <a:lnTo>
                  <a:pt x="1103" y="2056"/>
                </a:lnTo>
                <a:lnTo>
                  <a:pt x="1103" y="2064"/>
                </a:lnTo>
                <a:lnTo>
                  <a:pt x="978" y="2340"/>
                </a:lnTo>
                <a:lnTo>
                  <a:pt x="702" y="2206"/>
                </a:lnTo>
                <a:lnTo>
                  <a:pt x="702" y="2198"/>
                </a:lnTo>
                <a:lnTo>
                  <a:pt x="602" y="1947"/>
                </a:lnTo>
                <a:lnTo>
                  <a:pt x="501" y="1688"/>
                </a:lnTo>
                <a:lnTo>
                  <a:pt x="401" y="1429"/>
                </a:lnTo>
                <a:lnTo>
                  <a:pt x="301" y="1162"/>
                </a:lnTo>
                <a:lnTo>
                  <a:pt x="201" y="903"/>
                </a:lnTo>
                <a:lnTo>
                  <a:pt x="92" y="644"/>
                </a:lnTo>
                <a:lnTo>
                  <a:pt x="0" y="402"/>
                </a:lnTo>
                <a:lnTo>
                  <a:pt x="0" y="377"/>
                </a:lnTo>
                <a:lnTo>
                  <a:pt x="0" y="302"/>
                </a:lnTo>
                <a:lnTo>
                  <a:pt x="0" y="193"/>
                </a:lnTo>
                <a:lnTo>
                  <a:pt x="84" y="51"/>
                </a:lnTo>
                <a:lnTo>
                  <a:pt x="20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4" name="Google Shape;974;p34"/>
          <p:cNvSpPr/>
          <p:nvPr/>
        </p:nvSpPr>
        <p:spPr>
          <a:xfrm>
            <a:off x="11808401" y="4641577"/>
            <a:ext cx="79187" cy="115427"/>
          </a:xfrm>
          <a:custGeom>
            <a:avLst/>
            <a:gdLst/>
            <a:ahLst/>
            <a:cxnLst/>
            <a:rect l="l" t="t" r="r" b="b"/>
            <a:pathLst>
              <a:path w="1204" h="1755" extrusionOk="0">
                <a:moveTo>
                  <a:pt x="125" y="51"/>
                </a:moveTo>
                <a:lnTo>
                  <a:pt x="125" y="51"/>
                </a:lnTo>
                <a:lnTo>
                  <a:pt x="167" y="84"/>
                </a:lnTo>
                <a:lnTo>
                  <a:pt x="209" y="117"/>
                </a:lnTo>
                <a:lnTo>
                  <a:pt x="251" y="159"/>
                </a:lnTo>
                <a:lnTo>
                  <a:pt x="251" y="159"/>
                </a:lnTo>
                <a:lnTo>
                  <a:pt x="301" y="193"/>
                </a:lnTo>
                <a:lnTo>
                  <a:pt x="343" y="234"/>
                </a:lnTo>
                <a:lnTo>
                  <a:pt x="343" y="234"/>
                </a:lnTo>
                <a:lnTo>
                  <a:pt x="384" y="276"/>
                </a:lnTo>
                <a:lnTo>
                  <a:pt x="418" y="301"/>
                </a:lnTo>
                <a:lnTo>
                  <a:pt x="451" y="360"/>
                </a:lnTo>
                <a:lnTo>
                  <a:pt x="518" y="452"/>
                </a:lnTo>
                <a:lnTo>
                  <a:pt x="577" y="543"/>
                </a:lnTo>
                <a:lnTo>
                  <a:pt x="610" y="585"/>
                </a:lnTo>
                <a:lnTo>
                  <a:pt x="643" y="635"/>
                </a:lnTo>
                <a:lnTo>
                  <a:pt x="702" y="719"/>
                </a:lnTo>
                <a:lnTo>
                  <a:pt x="760" y="811"/>
                </a:lnTo>
                <a:lnTo>
                  <a:pt x="827" y="903"/>
                </a:lnTo>
                <a:lnTo>
                  <a:pt x="869" y="970"/>
                </a:lnTo>
                <a:lnTo>
                  <a:pt x="886" y="995"/>
                </a:lnTo>
                <a:lnTo>
                  <a:pt x="952" y="1086"/>
                </a:lnTo>
                <a:lnTo>
                  <a:pt x="1011" y="1178"/>
                </a:lnTo>
                <a:lnTo>
                  <a:pt x="1078" y="1270"/>
                </a:lnTo>
                <a:lnTo>
                  <a:pt x="1145" y="1354"/>
                </a:lnTo>
                <a:lnTo>
                  <a:pt x="1203" y="1437"/>
                </a:lnTo>
                <a:lnTo>
                  <a:pt x="1203" y="1446"/>
                </a:lnTo>
                <a:lnTo>
                  <a:pt x="1153" y="1755"/>
                </a:lnTo>
                <a:lnTo>
                  <a:pt x="852" y="1705"/>
                </a:lnTo>
                <a:lnTo>
                  <a:pt x="844" y="1696"/>
                </a:lnTo>
                <a:lnTo>
                  <a:pt x="785" y="1613"/>
                </a:lnTo>
                <a:lnTo>
                  <a:pt x="719" y="1521"/>
                </a:lnTo>
                <a:lnTo>
                  <a:pt x="652" y="1429"/>
                </a:lnTo>
                <a:lnTo>
                  <a:pt x="585" y="1337"/>
                </a:lnTo>
                <a:lnTo>
                  <a:pt x="526" y="1237"/>
                </a:lnTo>
                <a:lnTo>
                  <a:pt x="501" y="1212"/>
                </a:lnTo>
                <a:lnTo>
                  <a:pt x="460" y="1145"/>
                </a:lnTo>
                <a:lnTo>
                  <a:pt x="401" y="1053"/>
                </a:lnTo>
                <a:lnTo>
                  <a:pt x="334" y="953"/>
                </a:lnTo>
                <a:lnTo>
                  <a:pt x="276" y="861"/>
                </a:lnTo>
                <a:lnTo>
                  <a:pt x="251" y="802"/>
                </a:lnTo>
                <a:lnTo>
                  <a:pt x="226" y="761"/>
                </a:lnTo>
                <a:lnTo>
                  <a:pt x="167" y="660"/>
                </a:lnTo>
                <a:lnTo>
                  <a:pt x="109" y="552"/>
                </a:lnTo>
                <a:lnTo>
                  <a:pt x="75" y="485"/>
                </a:lnTo>
                <a:lnTo>
                  <a:pt x="67" y="443"/>
                </a:lnTo>
                <a:lnTo>
                  <a:pt x="50" y="393"/>
                </a:lnTo>
                <a:lnTo>
                  <a:pt x="50" y="393"/>
                </a:lnTo>
                <a:lnTo>
                  <a:pt x="42" y="335"/>
                </a:lnTo>
                <a:lnTo>
                  <a:pt x="34" y="268"/>
                </a:lnTo>
                <a:lnTo>
                  <a:pt x="34" y="268"/>
                </a:lnTo>
                <a:lnTo>
                  <a:pt x="25" y="209"/>
                </a:lnTo>
                <a:lnTo>
                  <a:pt x="17" y="151"/>
                </a:lnTo>
                <a:lnTo>
                  <a:pt x="0" y="101"/>
                </a:lnTo>
                <a:lnTo>
                  <a:pt x="0" y="92"/>
                </a:lnTo>
                <a:lnTo>
                  <a:pt x="25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5" name="Google Shape;975;p34"/>
          <p:cNvSpPr/>
          <p:nvPr/>
        </p:nvSpPr>
        <p:spPr>
          <a:xfrm>
            <a:off x="11567750" y="4932807"/>
            <a:ext cx="106087" cy="124240"/>
          </a:xfrm>
          <a:custGeom>
            <a:avLst/>
            <a:gdLst/>
            <a:ahLst/>
            <a:cxnLst/>
            <a:rect l="l" t="t" r="r" b="b"/>
            <a:pathLst>
              <a:path w="1613" h="1889" extrusionOk="0">
                <a:moveTo>
                  <a:pt x="92" y="8"/>
                </a:moveTo>
                <a:lnTo>
                  <a:pt x="100" y="8"/>
                </a:lnTo>
                <a:lnTo>
                  <a:pt x="292" y="117"/>
                </a:lnTo>
                <a:lnTo>
                  <a:pt x="434" y="184"/>
                </a:lnTo>
                <a:lnTo>
                  <a:pt x="501" y="226"/>
                </a:lnTo>
                <a:lnTo>
                  <a:pt x="551" y="259"/>
                </a:lnTo>
                <a:lnTo>
                  <a:pt x="585" y="292"/>
                </a:lnTo>
                <a:lnTo>
                  <a:pt x="668" y="384"/>
                </a:lnTo>
                <a:lnTo>
                  <a:pt x="827" y="560"/>
                </a:lnTo>
                <a:lnTo>
                  <a:pt x="927" y="685"/>
                </a:lnTo>
                <a:lnTo>
                  <a:pt x="1111" y="894"/>
                </a:lnTo>
                <a:lnTo>
                  <a:pt x="1178" y="978"/>
                </a:lnTo>
                <a:lnTo>
                  <a:pt x="1278" y="1094"/>
                </a:lnTo>
                <a:lnTo>
                  <a:pt x="1445" y="1303"/>
                </a:lnTo>
                <a:lnTo>
                  <a:pt x="1604" y="1504"/>
                </a:lnTo>
                <a:lnTo>
                  <a:pt x="1612" y="1512"/>
                </a:lnTo>
                <a:lnTo>
                  <a:pt x="1587" y="1888"/>
                </a:lnTo>
                <a:lnTo>
                  <a:pt x="1203" y="1855"/>
                </a:lnTo>
                <a:lnTo>
                  <a:pt x="1195" y="1846"/>
                </a:lnTo>
                <a:lnTo>
                  <a:pt x="1028" y="1654"/>
                </a:lnTo>
                <a:lnTo>
                  <a:pt x="852" y="1454"/>
                </a:lnTo>
                <a:lnTo>
                  <a:pt x="752" y="1337"/>
                </a:lnTo>
                <a:lnTo>
                  <a:pt x="677" y="1253"/>
                </a:lnTo>
                <a:lnTo>
                  <a:pt x="510" y="1044"/>
                </a:lnTo>
                <a:lnTo>
                  <a:pt x="409" y="919"/>
                </a:lnTo>
                <a:lnTo>
                  <a:pt x="259" y="735"/>
                </a:lnTo>
                <a:lnTo>
                  <a:pt x="184" y="627"/>
                </a:lnTo>
                <a:lnTo>
                  <a:pt x="159" y="593"/>
                </a:lnTo>
                <a:lnTo>
                  <a:pt x="134" y="535"/>
                </a:lnTo>
                <a:lnTo>
                  <a:pt x="109" y="468"/>
                </a:lnTo>
                <a:lnTo>
                  <a:pt x="67" y="309"/>
                </a:lnTo>
                <a:lnTo>
                  <a:pt x="0" y="100"/>
                </a:lnTo>
                <a:lnTo>
                  <a:pt x="0" y="92"/>
                </a:lnTo>
                <a:lnTo>
                  <a:pt x="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6" name="Google Shape;976;p34"/>
          <p:cNvSpPr/>
          <p:nvPr/>
        </p:nvSpPr>
        <p:spPr>
          <a:xfrm>
            <a:off x="11199569" y="4998709"/>
            <a:ext cx="123187" cy="117663"/>
          </a:xfrm>
          <a:custGeom>
            <a:avLst/>
            <a:gdLst/>
            <a:ahLst/>
            <a:cxnLst/>
            <a:rect l="l" t="t" r="r" b="b"/>
            <a:pathLst>
              <a:path w="1873" h="1789" extrusionOk="0">
                <a:moveTo>
                  <a:pt x="226" y="17"/>
                </a:moveTo>
                <a:lnTo>
                  <a:pt x="260" y="26"/>
                </a:lnTo>
                <a:lnTo>
                  <a:pt x="302" y="34"/>
                </a:lnTo>
                <a:lnTo>
                  <a:pt x="335" y="42"/>
                </a:lnTo>
                <a:lnTo>
                  <a:pt x="377" y="51"/>
                </a:lnTo>
                <a:lnTo>
                  <a:pt x="393" y="51"/>
                </a:lnTo>
                <a:lnTo>
                  <a:pt x="410" y="67"/>
                </a:lnTo>
                <a:lnTo>
                  <a:pt x="444" y="84"/>
                </a:lnTo>
                <a:lnTo>
                  <a:pt x="477" y="109"/>
                </a:lnTo>
                <a:lnTo>
                  <a:pt x="535" y="151"/>
                </a:lnTo>
                <a:lnTo>
                  <a:pt x="594" y="201"/>
                </a:lnTo>
                <a:lnTo>
                  <a:pt x="652" y="243"/>
                </a:lnTo>
                <a:lnTo>
                  <a:pt x="711" y="293"/>
                </a:lnTo>
                <a:lnTo>
                  <a:pt x="769" y="343"/>
                </a:lnTo>
                <a:lnTo>
                  <a:pt x="828" y="393"/>
                </a:lnTo>
                <a:lnTo>
                  <a:pt x="886" y="435"/>
                </a:lnTo>
                <a:lnTo>
                  <a:pt x="936" y="485"/>
                </a:lnTo>
                <a:lnTo>
                  <a:pt x="995" y="535"/>
                </a:lnTo>
                <a:lnTo>
                  <a:pt x="1045" y="594"/>
                </a:lnTo>
                <a:lnTo>
                  <a:pt x="1104" y="644"/>
                </a:lnTo>
                <a:lnTo>
                  <a:pt x="1154" y="694"/>
                </a:lnTo>
                <a:lnTo>
                  <a:pt x="1204" y="744"/>
                </a:lnTo>
                <a:lnTo>
                  <a:pt x="1254" y="803"/>
                </a:lnTo>
                <a:lnTo>
                  <a:pt x="1296" y="844"/>
                </a:lnTo>
                <a:lnTo>
                  <a:pt x="1304" y="853"/>
                </a:lnTo>
                <a:lnTo>
                  <a:pt x="1354" y="911"/>
                </a:lnTo>
                <a:lnTo>
                  <a:pt x="1404" y="961"/>
                </a:lnTo>
                <a:lnTo>
                  <a:pt x="1454" y="1020"/>
                </a:lnTo>
                <a:lnTo>
                  <a:pt x="1505" y="1078"/>
                </a:lnTo>
                <a:lnTo>
                  <a:pt x="1546" y="1128"/>
                </a:lnTo>
                <a:lnTo>
                  <a:pt x="1596" y="1187"/>
                </a:lnTo>
                <a:lnTo>
                  <a:pt x="1647" y="1245"/>
                </a:lnTo>
                <a:lnTo>
                  <a:pt x="1688" y="1304"/>
                </a:lnTo>
                <a:lnTo>
                  <a:pt x="1738" y="1362"/>
                </a:lnTo>
                <a:lnTo>
                  <a:pt x="1780" y="1421"/>
                </a:lnTo>
                <a:lnTo>
                  <a:pt x="1822" y="1479"/>
                </a:lnTo>
                <a:lnTo>
                  <a:pt x="1864" y="1529"/>
                </a:lnTo>
                <a:lnTo>
                  <a:pt x="1872" y="1538"/>
                </a:lnTo>
                <a:lnTo>
                  <a:pt x="1847" y="1788"/>
                </a:lnTo>
                <a:lnTo>
                  <a:pt x="1596" y="1763"/>
                </a:lnTo>
                <a:lnTo>
                  <a:pt x="1588" y="1755"/>
                </a:lnTo>
                <a:lnTo>
                  <a:pt x="1546" y="1705"/>
                </a:lnTo>
                <a:lnTo>
                  <a:pt x="1496" y="1655"/>
                </a:lnTo>
                <a:lnTo>
                  <a:pt x="1454" y="1596"/>
                </a:lnTo>
                <a:lnTo>
                  <a:pt x="1404" y="1546"/>
                </a:lnTo>
                <a:lnTo>
                  <a:pt x="1354" y="1496"/>
                </a:lnTo>
                <a:lnTo>
                  <a:pt x="1312" y="1437"/>
                </a:lnTo>
                <a:lnTo>
                  <a:pt x="1262" y="1387"/>
                </a:lnTo>
                <a:lnTo>
                  <a:pt x="1212" y="1337"/>
                </a:lnTo>
                <a:lnTo>
                  <a:pt x="1162" y="1287"/>
                </a:lnTo>
                <a:lnTo>
                  <a:pt x="1112" y="1237"/>
                </a:lnTo>
                <a:lnTo>
                  <a:pt x="1062" y="1187"/>
                </a:lnTo>
                <a:lnTo>
                  <a:pt x="1012" y="1145"/>
                </a:lnTo>
                <a:lnTo>
                  <a:pt x="1003" y="1137"/>
                </a:lnTo>
                <a:lnTo>
                  <a:pt x="962" y="1095"/>
                </a:lnTo>
                <a:lnTo>
                  <a:pt x="911" y="1045"/>
                </a:lnTo>
                <a:lnTo>
                  <a:pt x="861" y="1003"/>
                </a:lnTo>
                <a:lnTo>
                  <a:pt x="811" y="953"/>
                </a:lnTo>
                <a:lnTo>
                  <a:pt x="753" y="911"/>
                </a:lnTo>
                <a:lnTo>
                  <a:pt x="703" y="869"/>
                </a:lnTo>
                <a:lnTo>
                  <a:pt x="652" y="819"/>
                </a:lnTo>
                <a:lnTo>
                  <a:pt x="594" y="777"/>
                </a:lnTo>
                <a:lnTo>
                  <a:pt x="544" y="736"/>
                </a:lnTo>
                <a:lnTo>
                  <a:pt x="485" y="694"/>
                </a:lnTo>
                <a:lnTo>
                  <a:pt x="435" y="652"/>
                </a:lnTo>
                <a:lnTo>
                  <a:pt x="377" y="619"/>
                </a:lnTo>
                <a:lnTo>
                  <a:pt x="318" y="577"/>
                </a:lnTo>
                <a:lnTo>
                  <a:pt x="268" y="535"/>
                </a:lnTo>
                <a:lnTo>
                  <a:pt x="210" y="502"/>
                </a:lnTo>
                <a:lnTo>
                  <a:pt x="176" y="485"/>
                </a:lnTo>
                <a:lnTo>
                  <a:pt x="151" y="468"/>
                </a:lnTo>
                <a:lnTo>
                  <a:pt x="126" y="452"/>
                </a:lnTo>
                <a:lnTo>
                  <a:pt x="126" y="443"/>
                </a:lnTo>
                <a:lnTo>
                  <a:pt x="101" y="418"/>
                </a:lnTo>
                <a:lnTo>
                  <a:pt x="76" y="385"/>
                </a:lnTo>
                <a:lnTo>
                  <a:pt x="51" y="360"/>
                </a:lnTo>
                <a:lnTo>
                  <a:pt x="26" y="326"/>
                </a:lnTo>
                <a:lnTo>
                  <a:pt x="18" y="318"/>
                </a:lnTo>
                <a:lnTo>
                  <a:pt x="18" y="285"/>
                </a:lnTo>
                <a:lnTo>
                  <a:pt x="9" y="226"/>
                </a:lnTo>
                <a:lnTo>
                  <a:pt x="1" y="168"/>
                </a:lnTo>
                <a:lnTo>
                  <a:pt x="68" y="59"/>
                </a:lnTo>
                <a:lnTo>
                  <a:pt x="118" y="42"/>
                </a:lnTo>
                <a:lnTo>
                  <a:pt x="176" y="17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7" name="Google Shape;977;p34"/>
          <p:cNvSpPr/>
          <p:nvPr/>
        </p:nvSpPr>
        <p:spPr>
          <a:xfrm>
            <a:off x="10946815" y="5166291"/>
            <a:ext cx="130291" cy="113783"/>
          </a:xfrm>
          <a:custGeom>
            <a:avLst/>
            <a:gdLst/>
            <a:ahLst/>
            <a:cxnLst/>
            <a:rect l="l" t="t" r="r" b="b"/>
            <a:pathLst>
              <a:path w="1981" h="1730" extrusionOk="0">
                <a:moveTo>
                  <a:pt x="126" y="9"/>
                </a:moveTo>
                <a:lnTo>
                  <a:pt x="176" y="17"/>
                </a:lnTo>
                <a:lnTo>
                  <a:pt x="252" y="17"/>
                </a:lnTo>
                <a:lnTo>
                  <a:pt x="268" y="26"/>
                </a:lnTo>
                <a:lnTo>
                  <a:pt x="293" y="51"/>
                </a:lnTo>
                <a:lnTo>
                  <a:pt x="327" y="67"/>
                </a:lnTo>
                <a:lnTo>
                  <a:pt x="360" y="92"/>
                </a:lnTo>
                <a:lnTo>
                  <a:pt x="385" y="109"/>
                </a:lnTo>
                <a:lnTo>
                  <a:pt x="410" y="134"/>
                </a:lnTo>
                <a:lnTo>
                  <a:pt x="435" y="159"/>
                </a:lnTo>
                <a:lnTo>
                  <a:pt x="460" y="184"/>
                </a:lnTo>
                <a:lnTo>
                  <a:pt x="502" y="234"/>
                </a:lnTo>
                <a:lnTo>
                  <a:pt x="552" y="285"/>
                </a:lnTo>
                <a:lnTo>
                  <a:pt x="602" y="335"/>
                </a:lnTo>
                <a:lnTo>
                  <a:pt x="653" y="385"/>
                </a:lnTo>
                <a:lnTo>
                  <a:pt x="703" y="427"/>
                </a:lnTo>
                <a:lnTo>
                  <a:pt x="753" y="477"/>
                </a:lnTo>
                <a:lnTo>
                  <a:pt x="811" y="527"/>
                </a:lnTo>
                <a:lnTo>
                  <a:pt x="861" y="569"/>
                </a:lnTo>
                <a:lnTo>
                  <a:pt x="912" y="619"/>
                </a:lnTo>
                <a:lnTo>
                  <a:pt x="970" y="661"/>
                </a:lnTo>
                <a:lnTo>
                  <a:pt x="1020" y="711"/>
                </a:lnTo>
                <a:lnTo>
                  <a:pt x="1079" y="752"/>
                </a:lnTo>
                <a:lnTo>
                  <a:pt x="1137" y="794"/>
                </a:lnTo>
                <a:lnTo>
                  <a:pt x="1187" y="844"/>
                </a:lnTo>
                <a:lnTo>
                  <a:pt x="1229" y="869"/>
                </a:lnTo>
                <a:lnTo>
                  <a:pt x="1246" y="886"/>
                </a:lnTo>
                <a:lnTo>
                  <a:pt x="1304" y="928"/>
                </a:lnTo>
                <a:lnTo>
                  <a:pt x="1363" y="970"/>
                </a:lnTo>
                <a:lnTo>
                  <a:pt x="1421" y="1011"/>
                </a:lnTo>
                <a:lnTo>
                  <a:pt x="1471" y="1062"/>
                </a:lnTo>
                <a:lnTo>
                  <a:pt x="1588" y="1145"/>
                </a:lnTo>
                <a:lnTo>
                  <a:pt x="1705" y="1229"/>
                </a:lnTo>
                <a:lnTo>
                  <a:pt x="1931" y="1396"/>
                </a:lnTo>
                <a:lnTo>
                  <a:pt x="1939" y="1396"/>
                </a:lnTo>
                <a:lnTo>
                  <a:pt x="1981" y="1680"/>
                </a:lnTo>
                <a:lnTo>
                  <a:pt x="1697" y="1730"/>
                </a:lnTo>
                <a:lnTo>
                  <a:pt x="1688" y="1721"/>
                </a:lnTo>
                <a:lnTo>
                  <a:pt x="1463" y="1554"/>
                </a:lnTo>
                <a:lnTo>
                  <a:pt x="1346" y="1471"/>
                </a:lnTo>
                <a:lnTo>
                  <a:pt x="1229" y="1387"/>
                </a:lnTo>
                <a:lnTo>
                  <a:pt x="1171" y="1346"/>
                </a:lnTo>
                <a:lnTo>
                  <a:pt x="1112" y="1295"/>
                </a:lnTo>
                <a:lnTo>
                  <a:pt x="1054" y="1254"/>
                </a:lnTo>
                <a:lnTo>
                  <a:pt x="995" y="1212"/>
                </a:lnTo>
                <a:lnTo>
                  <a:pt x="970" y="1195"/>
                </a:lnTo>
                <a:lnTo>
                  <a:pt x="937" y="1162"/>
                </a:lnTo>
                <a:lnTo>
                  <a:pt x="878" y="1120"/>
                </a:lnTo>
                <a:lnTo>
                  <a:pt x="820" y="1070"/>
                </a:lnTo>
                <a:lnTo>
                  <a:pt x="761" y="1020"/>
                </a:lnTo>
                <a:lnTo>
                  <a:pt x="703" y="978"/>
                </a:lnTo>
                <a:lnTo>
                  <a:pt x="644" y="928"/>
                </a:lnTo>
                <a:lnTo>
                  <a:pt x="594" y="878"/>
                </a:lnTo>
                <a:lnTo>
                  <a:pt x="536" y="828"/>
                </a:lnTo>
                <a:lnTo>
                  <a:pt x="477" y="777"/>
                </a:lnTo>
                <a:lnTo>
                  <a:pt x="427" y="727"/>
                </a:lnTo>
                <a:lnTo>
                  <a:pt x="369" y="677"/>
                </a:lnTo>
                <a:lnTo>
                  <a:pt x="318" y="627"/>
                </a:lnTo>
                <a:lnTo>
                  <a:pt x="260" y="569"/>
                </a:lnTo>
                <a:lnTo>
                  <a:pt x="210" y="519"/>
                </a:lnTo>
                <a:lnTo>
                  <a:pt x="160" y="460"/>
                </a:lnTo>
                <a:lnTo>
                  <a:pt x="135" y="435"/>
                </a:lnTo>
                <a:lnTo>
                  <a:pt x="110" y="410"/>
                </a:lnTo>
                <a:lnTo>
                  <a:pt x="84" y="376"/>
                </a:lnTo>
                <a:lnTo>
                  <a:pt x="84" y="376"/>
                </a:lnTo>
                <a:lnTo>
                  <a:pt x="68" y="343"/>
                </a:lnTo>
                <a:lnTo>
                  <a:pt x="51" y="310"/>
                </a:lnTo>
                <a:lnTo>
                  <a:pt x="34" y="276"/>
                </a:lnTo>
                <a:lnTo>
                  <a:pt x="18" y="243"/>
                </a:lnTo>
                <a:lnTo>
                  <a:pt x="1" y="218"/>
                </a:lnTo>
                <a:lnTo>
                  <a:pt x="1" y="201"/>
                </a:lnTo>
                <a:lnTo>
                  <a:pt x="9" y="143"/>
                </a:lnTo>
                <a:lnTo>
                  <a:pt x="9" y="92"/>
                </a:lnTo>
                <a:lnTo>
                  <a:pt x="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8" name="Google Shape;978;p34"/>
          <p:cNvSpPr/>
          <p:nvPr/>
        </p:nvSpPr>
        <p:spPr>
          <a:xfrm>
            <a:off x="10772130" y="5303093"/>
            <a:ext cx="103325" cy="109441"/>
          </a:xfrm>
          <a:custGeom>
            <a:avLst/>
            <a:gdLst/>
            <a:ahLst/>
            <a:cxnLst/>
            <a:rect l="l" t="t" r="r" b="b"/>
            <a:pathLst>
              <a:path w="1571" h="1664" extrusionOk="0">
                <a:moveTo>
                  <a:pt x="117" y="26"/>
                </a:moveTo>
                <a:lnTo>
                  <a:pt x="117" y="26"/>
                </a:lnTo>
                <a:lnTo>
                  <a:pt x="142" y="51"/>
                </a:lnTo>
                <a:lnTo>
                  <a:pt x="167" y="68"/>
                </a:lnTo>
                <a:lnTo>
                  <a:pt x="193" y="93"/>
                </a:lnTo>
                <a:lnTo>
                  <a:pt x="218" y="109"/>
                </a:lnTo>
                <a:lnTo>
                  <a:pt x="243" y="134"/>
                </a:lnTo>
                <a:lnTo>
                  <a:pt x="268" y="151"/>
                </a:lnTo>
                <a:lnTo>
                  <a:pt x="276" y="151"/>
                </a:lnTo>
                <a:lnTo>
                  <a:pt x="301" y="168"/>
                </a:lnTo>
                <a:lnTo>
                  <a:pt x="326" y="184"/>
                </a:lnTo>
                <a:lnTo>
                  <a:pt x="351" y="201"/>
                </a:lnTo>
                <a:lnTo>
                  <a:pt x="376" y="218"/>
                </a:lnTo>
                <a:lnTo>
                  <a:pt x="393" y="235"/>
                </a:lnTo>
                <a:lnTo>
                  <a:pt x="410" y="243"/>
                </a:lnTo>
                <a:lnTo>
                  <a:pt x="435" y="260"/>
                </a:lnTo>
                <a:lnTo>
                  <a:pt x="451" y="268"/>
                </a:lnTo>
                <a:lnTo>
                  <a:pt x="477" y="301"/>
                </a:lnTo>
                <a:lnTo>
                  <a:pt x="485" y="310"/>
                </a:lnTo>
                <a:lnTo>
                  <a:pt x="518" y="343"/>
                </a:lnTo>
                <a:lnTo>
                  <a:pt x="560" y="393"/>
                </a:lnTo>
                <a:lnTo>
                  <a:pt x="585" y="427"/>
                </a:lnTo>
                <a:lnTo>
                  <a:pt x="602" y="443"/>
                </a:lnTo>
                <a:lnTo>
                  <a:pt x="635" y="485"/>
                </a:lnTo>
                <a:lnTo>
                  <a:pt x="677" y="535"/>
                </a:lnTo>
                <a:lnTo>
                  <a:pt x="719" y="585"/>
                </a:lnTo>
                <a:lnTo>
                  <a:pt x="736" y="602"/>
                </a:lnTo>
                <a:lnTo>
                  <a:pt x="761" y="636"/>
                </a:lnTo>
                <a:lnTo>
                  <a:pt x="802" y="677"/>
                </a:lnTo>
                <a:lnTo>
                  <a:pt x="844" y="728"/>
                </a:lnTo>
                <a:lnTo>
                  <a:pt x="886" y="778"/>
                </a:lnTo>
                <a:lnTo>
                  <a:pt x="936" y="819"/>
                </a:lnTo>
                <a:lnTo>
                  <a:pt x="978" y="870"/>
                </a:lnTo>
                <a:lnTo>
                  <a:pt x="1020" y="920"/>
                </a:lnTo>
                <a:lnTo>
                  <a:pt x="1061" y="961"/>
                </a:lnTo>
                <a:lnTo>
                  <a:pt x="1095" y="995"/>
                </a:lnTo>
                <a:lnTo>
                  <a:pt x="1111" y="1012"/>
                </a:lnTo>
                <a:lnTo>
                  <a:pt x="1203" y="1103"/>
                </a:lnTo>
                <a:lnTo>
                  <a:pt x="1379" y="1296"/>
                </a:lnTo>
                <a:lnTo>
                  <a:pt x="1471" y="1387"/>
                </a:lnTo>
                <a:lnTo>
                  <a:pt x="1521" y="1438"/>
                </a:lnTo>
                <a:lnTo>
                  <a:pt x="1563" y="1479"/>
                </a:lnTo>
                <a:lnTo>
                  <a:pt x="1563" y="1488"/>
                </a:lnTo>
                <a:lnTo>
                  <a:pt x="1571" y="1663"/>
                </a:lnTo>
                <a:lnTo>
                  <a:pt x="1395" y="1663"/>
                </a:lnTo>
                <a:lnTo>
                  <a:pt x="1387" y="1655"/>
                </a:lnTo>
                <a:lnTo>
                  <a:pt x="1345" y="1621"/>
                </a:lnTo>
                <a:lnTo>
                  <a:pt x="1295" y="1580"/>
                </a:lnTo>
                <a:lnTo>
                  <a:pt x="1195" y="1496"/>
                </a:lnTo>
                <a:lnTo>
                  <a:pt x="986" y="1329"/>
                </a:lnTo>
                <a:lnTo>
                  <a:pt x="878" y="1254"/>
                </a:lnTo>
                <a:lnTo>
                  <a:pt x="861" y="1237"/>
                </a:lnTo>
                <a:lnTo>
                  <a:pt x="827" y="1212"/>
                </a:lnTo>
                <a:lnTo>
                  <a:pt x="777" y="1162"/>
                </a:lnTo>
                <a:lnTo>
                  <a:pt x="727" y="1120"/>
                </a:lnTo>
                <a:lnTo>
                  <a:pt x="677" y="1078"/>
                </a:lnTo>
                <a:lnTo>
                  <a:pt x="627" y="1037"/>
                </a:lnTo>
                <a:lnTo>
                  <a:pt x="577" y="995"/>
                </a:lnTo>
                <a:lnTo>
                  <a:pt x="527" y="945"/>
                </a:lnTo>
                <a:lnTo>
                  <a:pt x="477" y="903"/>
                </a:lnTo>
                <a:lnTo>
                  <a:pt x="435" y="870"/>
                </a:lnTo>
                <a:lnTo>
                  <a:pt x="426" y="853"/>
                </a:lnTo>
                <a:lnTo>
                  <a:pt x="376" y="811"/>
                </a:lnTo>
                <a:lnTo>
                  <a:pt x="326" y="761"/>
                </a:lnTo>
                <a:lnTo>
                  <a:pt x="276" y="711"/>
                </a:lnTo>
                <a:lnTo>
                  <a:pt x="268" y="702"/>
                </a:lnTo>
                <a:lnTo>
                  <a:pt x="234" y="661"/>
                </a:lnTo>
                <a:lnTo>
                  <a:pt x="193" y="611"/>
                </a:lnTo>
                <a:lnTo>
                  <a:pt x="159" y="560"/>
                </a:lnTo>
                <a:lnTo>
                  <a:pt x="151" y="552"/>
                </a:lnTo>
                <a:lnTo>
                  <a:pt x="126" y="510"/>
                </a:lnTo>
                <a:lnTo>
                  <a:pt x="117" y="494"/>
                </a:lnTo>
                <a:lnTo>
                  <a:pt x="101" y="460"/>
                </a:lnTo>
                <a:lnTo>
                  <a:pt x="101" y="452"/>
                </a:lnTo>
                <a:lnTo>
                  <a:pt x="92" y="427"/>
                </a:lnTo>
                <a:lnTo>
                  <a:pt x="76" y="393"/>
                </a:lnTo>
                <a:lnTo>
                  <a:pt x="67" y="360"/>
                </a:lnTo>
                <a:lnTo>
                  <a:pt x="59" y="327"/>
                </a:lnTo>
                <a:lnTo>
                  <a:pt x="50" y="301"/>
                </a:lnTo>
                <a:lnTo>
                  <a:pt x="50" y="293"/>
                </a:lnTo>
                <a:lnTo>
                  <a:pt x="50" y="268"/>
                </a:lnTo>
                <a:lnTo>
                  <a:pt x="42" y="226"/>
                </a:lnTo>
                <a:lnTo>
                  <a:pt x="34" y="193"/>
                </a:lnTo>
                <a:lnTo>
                  <a:pt x="17" y="159"/>
                </a:lnTo>
                <a:lnTo>
                  <a:pt x="9" y="126"/>
                </a:lnTo>
                <a:lnTo>
                  <a:pt x="0" y="101"/>
                </a:lnTo>
                <a:lnTo>
                  <a:pt x="0" y="93"/>
                </a:lnTo>
                <a:lnTo>
                  <a:pt x="2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9" name="Google Shape;979;p34"/>
          <p:cNvSpPr/>
          <p:nvPr/>
        </p:nvSpPr>
        <p:spPr>
          <a:xfrm>
            <a:off x="10663346" y="5455876"/>
            <a:ext cx="44527" cy="56101"/>
          </a:xfrm>
          <a:custGeom>
            <a:avLst/>
            <a:gdLst/>
            <a:ahLst/>
            <a:cxnLst/>
            <a:rect l="l" t="t" r="r" b="b"/>
            <a:pathLst>
              <a:path w="677" h="853" extrusionOk="0">
                <a:moveTo>
                  <a:pt x="109" y="34"/>
                </a:moveTo>
                <a:lnTo>
                  <a:pt x="134" y="59"/>
                </a:lnTo>
                <a:lnTo>
                  <a:pt x="159" y="75"/>
                </a:lnTo>
                <a:lnTo>
                  <a:pt x="184" y="100"/>
                </a:lnTo>
                <a:lnTo>
                  <a:pt x="184" y="100"/>
                </a:lnTo>
                <a:lnTo>
                  <a:pt x="192" y="125"/>
                </a:lnTo>
                <a:lnTo>
                  <a:pt x="209" y="142"/>
                </a:lnTo>
                <a:lnTo>
                  <a:pt x="217" y="167"/>
                </a:lnTo>
                <a:lnTo>
                  <a:pt x="234" y="192"/>
                </a:lnTo>
                <a:lnTo>
                  <a:pt x="251" y="217"/>
                </a:lnTo>
                <a:lnTo>
                  <a:pt x="259" y="234"/>
                </a:lnTo>
                <a:lnTo>
                  <a:pt x="276" y="259"/>
                </a:lnTo>
                <a:lnTo>
                  <a:pt x="293" y="284"/>
                </a:lnTo>
                <a:lnTo>
                  <a:pt x="309" y="301"/>
                </a:lnTo>
                <a:lnTo>
                  <a:pt x="326" y="326"/>
                </a:lnTo>
                <a:lnTo>
                  <a:pt x="343" y="343"/>
                </a:lnTo>
                <a:lnTo>
                  <a:pt x="359" y="368"/>
                </a:lnTo>
                <a:lnTo>
                  <a:pt x="376" y="384"/>
                </a:lnTo>
                <a:lnTo>
                  <a:pt x="393" y="409"/>
                </a:lnTo>
                <a:lnTo>
                  <a:pt x="410" y="426"/>
                </a:lnTo>
                <a:lnTo>
                  <a:pt x="435" y="460"/>
                </a:lnTo>
                <a:lnTo>
                  <a:pt x="443" y="468"/>
                </a:lnTo>
                <a:lnTo>
                  <a:pt x="476" y="510"/>
                </a:lnTo>
                <a:lnTo>
                  <a:pt x="518" y="551"/>
                </a:lnTo>
                <a:lnTo>
                  <a:pt x="552" y="593"/>
                </a:lnTo>
                <a:lnTo>
                  <a:pt x="593" y="635"/>
                </a:lnTo>
                <a:lnTo>
                  <a:pt x="677" y="727"/>
                </a:lnTo>
                <a:lnTo>
                  <a:pt x="677" y="727"/>
                </a:lnTo>
                <a:lnTo>
                  <a:pt x="677" y="852"/>
                </a:lnTo>
                <a:lnTo>
                  <a:pt x="543" y="852"/>
                </a:lnTo>
                <a:lnTo>
                  <a:pt x="543" y="852"/>
                </a:lnTo>
                <a:lnTo>
                  <a:pt x="460" y="777"/>
                </a:lnTo>
                <a:lnTo>
                  <a:pt x="418" y="735"/>
                </a:lnTo>
                <a:lnTo>
                  <a:pt x="376" y="694"/>
                </a:lnTo>
                <a:lnTo>
                  <a:pt x="334" y="652"/>
                </a:lnTo>
                <a:lnTo>
                  <a:pt x="293" y="610"/>
                </a:lnTo>
                <a:lnTo>
                  <a:pt x="293" y="602"/>
                </a:lnTo>
                <a:lnTo>
                  <a:pt x="259" y="560"/>
                </a:lnTo>
                <a:lnTo>
                  <a:pt x="243" y="543"/>
                </a:lnTo>
                <a:lnTo>
                  <a:pt x="217" y="518"/>
                </a:lnTo>
                <a:lnTo>
                  <a:pt x="201" y="493"/>
                </a:lnTo>
                <a:lnTo>
                  <a:pt x="184" y="476"/>
                </a:lnTo>
                <a:lnTo>
                  <a:pt x="167" y="451"/>
                </a:lnTo>
                <a:lnTo>
                  <a:pt x="151" y="426"/>
                </a:lnTo>
                <a:lnTo>
                  <a:pt x="126" y="401"/>
                </a:lnTo>
                <a:lnTo>
                  <a:pt x="109" y="376"/>
                </a:lnTo>
                <a:lnTo>
                  <a:pt x="92" y="351"/>
                </a:lnTo>
                <a:lnTo>
                  <a:pt x="75" y="326"/>
                </a:lnTo>
                <a:lnTo>
                  <a:pt x="59" y="301"/>
                </a:lnTo>
                <a:lnTo>
                  <a:pt x="42" y="276"/>
                </a:lnTo>
                <a:lnTo>
                  <a:pt x="34" y="251"/>
                </a:lnTo>
                <a:lnTo>
                  <a:pt x="17" y="217"/>
                </a:lnTo>
                <a:lnTo>
                  <a:pt x="0" y="192"/>
                </a:lnTo>
                <a:lnTo>
                  <a:pt x="0" y="192"/>
                </a:lnTo>
                <a:lnTo>
                  <a:pt x="0" y="159"/>
                </a:lnTo>
                <a:lnTo>
                  <a:pt x="0" y="125"/>
                </a:lnTo>
                <a:lnTo>
                  <a:pt x="0" y="92"/>
                </a:lnTo>
                <a:lnTo>
                  <a:pt x="3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0" name="Google Shape;980;p34"/>
          <p:cNvSpPr/>
          <p:nvPr/>
        </p:nvSpPr>
        <p:spPr>
          <a:xfrm>
            <a:off x="13159449" y="4132780"/>
            <a:ext cx="33608" cy="175869"/>
          </a:xfrm>
          <a:custGeom>
            <a:avLst/>
            <a:gdLst/>
            <a:ahLst/>
            <a:cxnLst/>
            <a:rect l="l" t="t" r="r" b="b"/>
            <a:pathLst>
              <a:path w="511" h="2674" extrusionOk="0">
                <a:moveTo>
                  <a:pt x="268" y="9"/>
                </a:moveTo>
                <a:lnTo>
                  <a:pt x="393" y="34"/>
                </a:lnTo>
                <a:lnTo>
                  <a:pt x="460" y="59"/>
                </a:lnTo>
                <a:lnTo>
                  <a:pt x="502" y="92"/>
                </a:lnTo>
                <a:lnTo>
                  <a:pt x="502" y="101"/>
                </a:lnTo>
                <a:lnTo>
                  <a:pt x="502" y="134"/>
                </a:lnTo>
                <a:lnTo>
                  <a:pt x="502" y="176"/>
                </a:lnTo>
                <a:lnTo>
                  <a:pt x="502" y="209"/>
                </a:lnTo>
                <a:lnTo>
                  <a:pt x="510" y="251"/>
                </a:lnTo>
                <a:lnTo>
                  <a:pt x="510" y="260"/>
                </a:lnTo>
                <a:lnTo>
                  <a:pt x="510" y="285"/>
                </a:lnTo>
                <a:lnTo>
                  <a:pt x="502" y="326"/>
                </a:lnTo>
                <a:lnTo>
                  <a:pt x="502" y="360"/>
                </a:lnTo>
                <a:lnTo>
                  <a:pt x="494" y="393"/>
                </a:lnTo>
                <a:lnTo>
                  <a:pt x="485" y="427"/>
                </a:lnTo>
                <a:lnTo>
                  <a:pt x="485" y="468"/>
                </a:lnTo>
                <a:lnTo>
                  <a:pt x="477" y="502"/>
                </a:lnTo>
                <a:lnTo>
                  <a:pt x="477" y="535"/>
                </a:lnTo>
                <a:lnTo>
                  <a:pt x="477" y="569"/>
                </a:lnTo>
                <a:lnTo>
                  <a:pt x="477" y="610"/>
                </a:lnTo>
                <a:lnTo>
                  <a:pt x="477" y="644"/>
                </a:lnTo>
                <a:lnTo>
                  <a:pt x="469" y="719"/>
                </a:lnTo>
                <a:lnTo>
                  <a:pt x="469" y="786"/>
                </a:lnTo>
                <a:lnTo>
                  <a:pt x="469" y="861"/>
                </a:lnTo>
                <a:lnTo>
                  <a:pt x="469" y="936"/>
                </a:lnTo>
                <a:lnTo>
                  <a:pt x="469" y="1003"/>
                </a:lnTo>
                <a:lnTo>
                  <a:pt x="469" y="1078"/>
                </a:lnTo>
                <a:lnTo>
                  <a:pt x="469" y="1153"/>
                </a:lnTo>
                <a:lnTo>
                  <a:pt x="469" y="1521"/>
                </a:lnTo>
                <a:lnTo>
                  <a:pt x="469" y="1596"/>
                </a:lnTo>
                <a:lnTo>
                  <a:pt x="469" y="1671"/>
                </a:lnTo>
                <a:lnTo>
                  <a:pt x="469" y="1747"/>
                </a:lnTo>
                <a:lnTo>
                  <a:pt x="469" y="1822"/>
                </a:lnTo>
                <a:lnTo>
                  <a:pt x="469" y="1897"/>
                </a:lnTo>
                <a:lnTo>
                  <a:pt x="469" y="1972"/>
                </a:lnTo>
                <a:lnTo>
                  <a:pt x="477" y="2123"/>
                </a:lnTo>
                <a:lnTo>
                  <a:pt x="485" y="2273"/>
                </a:lnTo>
                <a:lnTo>
                  <a:pt x="494" y="2415"/>
                </a:lnTo>
                <a:lnTo>
                  <a:pt x="494" y="2423"/>
                </a:lnTo>
                <a:lnTo>
                  <a:pt x="285" y="2674"/>
                </a:lnTo>
                <a:lnTo>
                  <a:pt x="42" y="2465"/>
                </a:lnTo>
                <a:lnTo>
                  <a:pt x="42" y="2448"/>
                </a:lnTo>
                <a:lnTo>
                  <a:pt x="26" y="2306"/>
                </a:lnTo>
                <a:lnTo>
                  <a:pt x="17" y="2156"/>
                </a:lnTo>
                <a:lnTo>
                  <a:pt x="1" y="2006"/>
                </a:lnTo>
                <a:lnTo>
                  <a:pt x="1" y="1922"/>
                </a:lnTo>
                <a:lnTo>
                  <a:pt x="1" y="1847"/>
                </a:lnTo>
                <a:lnTo>
                  <a:pt x="1" y="1772"/>
                </a:lnTo>
                <a:lnTo>
                  <a:pt x="1" y="1696"/>
                </a:lnTo>
                <a:lnTo>
                  <a:pt x="1" y="1613"/>
                </a:lnTo>
                <a:lnTo>
                  <a:pt x="1" y="1538"/>
                </a:lnTo>
                <a:lnTo>
                  <a:pt x="1" y="1488"/>
                </a:lnTo>
                <a:lnTo>
                  <a:pt x="1" y="1463"/>
                </a:lnTo>
                <a:lnTo>
                  <a:pt x="1" y="1379"/>
                </a:lnTo>
                <a:lnTo>
                  <a:pt x="1" y="1070"/>
                </a:lnTo>
                <a:lnTo>
                  <a:pt x="1" y="995"/>
                </a:lnTo>
                <a:lnTo>
                  <a:pt x="1" y="911"/>
                </a:lnTo>
                <a:lnTo>
                  <a:pt x="1" y="836"/>
                </a:lnTo>
                <a:lnTo>
                  <a:pt x="1" y="752"/>
                </a:lnTo>
                <a:lnTo>
                  <a:pt x="1" y="677"/>
                </a:lnTo>
                <a:lnTo>
                  <a:pt x="9" y="602"/>
                </a:lnTo>
                <a:lnTo>
                  <a:pt x="9" y="560"/>
                </a:lnTo>
                <a:lnTo>
                  <a:pt x="9" y="519"/>
                </a:lnTo>
                <a:lnTo>
                  <a:pt x="9" y="477"/>
                </a:lnTo>
                <a:lnTo>
                  <a:pt x="9" y="443"/>
                </a:lnTo>
                <a:lnTo>
                  <a:pt x="17" y="402"/>
                </a:lnTo>
                <a:lnTo>
                  <a:pt x="26" y="360"/>
                </a:lnTo>
                <a:lnTo>
                  <a:pt x="26" y="318"/>
                </a:lnTo>
                <a:lnTo>
                  <a:pt x="34" y="285"/>
                </a:lnTo>
                <a:lnTo>
                  <a:pt x="42" y="243"/>
                </a:lnTo>
                <a:lnTo>
                  <a:pt x="51" y="201"/>
                </a:lnTo>
                <a:lnTo>
                  <a:pt x="51" y="176"/>
                </a:lnTo>
                <a:lnTo>
                  <a:pt x="59" y="159"/>
                </a:lnTo>
                <a:lnTo>
                  <a:pt x="84" y="126"/>
                </a:lnTo>
                <a:lnTo>
                  <a:pt x="101" y="92"/>
                </a:lnTo>
                <a:lnTo>
                  <a:pt x="126" y="51"/>
                </a:lnTo>
                <a:lnTo>
                  <a:pt x="143" y="17"/>
                </a:lnTo>
                <a:lnTo>
                  <a:pt x="143" y="9"/>
                </a:lnTo>
                <a:lnTo>
                  <a:pt x="1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1" name="Google Shape;981;p34"/>
          <p:cNvSpPr/>
          <p:nvPr/>
        </p:nvSpPr>
        <p:spPr>
          <a:xfrm>
            <a:off x="12742401" y="4072930"/>
            <a:ext cx="72084" cy="220329"/>
          </a:xfrm>
          <a:custGeom>
            <a:avLst/>
            <a:gdLst/>
            <a:ahLst/>
            <a:cxnLst/>
            <a:rect l="l" t="t" r="r" b="b"/>
            <a:pathLst>
              <a:path w="1096" h="3350" extrusionOk="0">
                <a:moveTo>
                  <a:pt x="352" y="125"/>
                </a:moveTo>
                <a:lnTo>
                  <a:pt x="444" y="259"/>
                </a:lnTo>
                <a:lnTo>
                  <a:pt x="452" y="301"/>
                </a:lnTo>
                <a:lnTo>
                  <a:pt x="494" y="485"/>
                </a:lnTo>
                <a:lnTo>
                  <a:pt x="536" y="668"/>
                </a:lnTo>
                <a:lnTo>
                  <a:pt x="577" y="852"/>
                </a:lnTo>
                <a:lnTo>
                  <a:pt x="669" y="1220"/>
                </a:lnTo>
                <a:lnTo>
                  <a:pt x="753" y="1587"/>
                </a:lnTo>
                <a:lnTo>
                  <a:pt x="820" y="1846"/>
                </a:lnTo>
                <a:lnTo>
                  <a:pt x="845" y="1963"/>
                </a:lnTo>
                <a:lnTo>
                  <a:pt x="928" y="2331"/>
                </a:lnTo>
                <a:lnTo>
                  <a:pt x="1020" y="2698"/>
                </a:lnTo>
                <a:lnTo>
                  <a:pt x="1062" y="2891"/>
                </a:lnTo>
                <a:lnTo>
                  <a:pt x="1095" y="3058"/>
                </a:lnTo>
                <a:lnTo>
                  <a:pt x="1095" y="3074"/>
                </a:lnTo>
                <a:lnTo>
                  <a:pt x="928" y="3350"/>
                </a:lnTo>
                <a:lnTo>
                  <a:pt x="644" y="3175"/>
                </a:lnTo>
                <a:lnTo>
                  <a:pt x="644" y="3158"/>
                </a:lnTo>
                <a:lnTo>
                  <a:pt x="611" y="2991"/>
                </a:lnTo>
                <a:lnTo>
                  <a:pt x="569" y="2807"/>
                </a:lnTo>
                <a:lnTo>
                  <a:pt x="477" y="2439"/>
                </a:lnTo>
                <a:lnTo>
                  <a:pt x="394" y="2063"/>
                </a:lnTo>
                <a:lnTo>
                  <a:pt x="360" y="1955"/>
                </a:lnTo>
                <a:lnTo>
                  <a:pt x="302" y="1696"/>
                </a:lnTo>
                <a:lnTo>
                  <a:pt x="218" y="1328"/>
                </a:lnTo>
                <a:lnTo>
                  <a:pt x="135" y="952"/>
                </a:lnTo>
                <a:lnTo>
                  <a:pt x="93" y="769"/>
                </a:lnTo>
                <a:lnTo>
                  <a:pt x="51" y="585"/>
                </a:lnTo>
                <a:lnTo>
                  <a:pt x="9" y="401"/>
                </a:lnTo>
                <a:lnTo>
                  <a:pt x="1" y="359"/>
                </a:lnTo>
                <a:lnTo>
                  <a:pt x="18" y="201"/>
                </a:lnTo>
                <a:lnTo>
                  <a:pt x="1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2" name="Google Shape;982;p34"/>
          <p:cNvSpPr/>
          <p:nvPr/>
        </p:nvSpPr>
        <p:spPr>
          <a:xfrm>
            <a:off x="12467680" y="4110814"/>
            <a:ext cx="46236" cy="125884"/>
          </a:xfrm>
          <a:custGeom>
            <a:avLst/>
            <a:gdLst/>
            <a:ahLst/>
            <a:cxnLst/>
            <a:rect l="l" t="t" r="r" b="b"/>
            <a:pathLst>
              <a:path w="703" h="1914" extrusionOk="0">
                <a:moveTo>
                  <a:pt x="143" y="34"/>
                </a:moveTo>
                <a:lnTo>
                  <a:pt x="143" y="42"/>
                </a:lnTo>
                <a:lnTo>
                  <a:pt x="193" y="134"/>
                </a:lnTo>
                <a:lnTo>
                  <a:pt x="235" y="218"/>
                </a:lnTo>
                <a:lnTo>
                  <a:pt x="243" y="234"/>
                </a:lnTo>
                <a:lnTo>
                  <a:pt x="302" y="343"/>
                </a:lnTo>
                <a:lnTo>
                  <a:pt x="302" y="343"/>
                </a:lnTo>
                <a:lnTo>
                  <a:pt x="343" y="443"/>
                </a:lnTo>
                <a:lnTo>
                  <a:pt x="352" y="460"/>
                </a:lnTo>
                <a:lnTo>
                  <a:pt x="377" y="543"/>
                </a:lnTo>
                <a:lnTo>
                  <a:pt x="410" y="652"/>
                </a:lnTo>
                <a:lnTo>
                  <a:pt x="444" y="752"/>
                </a:lnTo>
                <a:lnTo>
                  <a:pt x="444" y="769"/>
                </a:lnTo>
                <a:lnTo>
                  <a:pt x="469" y="861"/>
                </a:lnTo>
                <a:lnTo>
                  <a:pt x="494" y="970"/>
                </a:lnTo>
                <a:lnTo>
                  <a:pt x="527" y="1070"/>
                </a:lnTo>
                <a:lnTo>
                  <a:pt x="552" y="1178"/>
                </a:lnTo>
                <a:lnTo>
                  <a:pt x="552" y="1187"/>
                </a:lnTo>
                <a:lnTo>
                  <a:pt x="586" y="1279"/>
                </a:lnTo>
                <a:lnTo>
                  <a:pt x="611" y="1387"/>
                </a:lnTo>
                <a:lnTo>
                  <a:pt x="644" y="1487"/>
                </a:lnTo>
                <a:lnTo>
                  <a:pt x="669" y="1596"/>
                </a:lnTo>
                <a:lnTo>
                  <a:pt x="703" y="1696"/>
                </a:lnTo>
                <a:lnTo>
                  <a:pt x="703" y="1705"/>
                </a:lnTo>
                <a:lnTo>
                  <a:pt x="594" y="1914"/>
                </a:lnTo>
                <a:lnTo>
                  <a:pt x="385" y="1805"/>
                </a:lnTo>
                <a:lnTo>
                  <a:pt x="385" y="1797"/>
                </a:lnTo>
                <a:lnTo>
                  <a:pt x="352" y="1696"/>
                </a:lnTo>
                <a:lnTo>
                  <a:pt x="318" y="1596"/>
                </a:lnTo>
                <a:lnTo>
                  <a:pt x="277" y="1487"/>
                </a:lnTo>
                <a:lnTo>
                  <a:pt x="243" y="1387"/>
                </a:lnTo>
                <a:lnTo>
                  <a:pt x="210" y="1287"/>
                </a:lnTo>
                <a:lnTo>
                  <a:pt x="210" y="1279"/>
                </a:lnTo>
                <a:lnTo>
                  <a:pt x="176" y="1178"/>
                </a:lnTo>
                <a:lnTo>
                  <a:pt x="143" y="1070"/>
                </a:lnTo>
                <a:lnTo>
                  <a:pt x="118" y="970"/>
                </a:lnTo>
                <a:lnTo>
                  <a:pt x="84" y="878"/>
                </a:lnTo>
                <a:lnTo>
                  <a:pt x="84" y="861"/>
                </a:lnTo>
                <a:lnTo>
                  <a:pt x="59" y="752"/>
                </a:lnTo>
                <a:lnTo>
                  <a:pt x="34" y="652"/>
                </a:lnTo>
                <a:lnTo>
                  <a:pt x="9" y="560"/>
                </a:lnTo>
                <a:lnTo>
                  <a:pt x="9" y="543"/>
                </a:lnTo>
                <a:lnTo>
                  <a:pt x="1" y="435"/>
                </a:lnTo>
                <a:lnTo>
                  <a:pt x="1" y="293"/>
                </a:lnTo>
                <a:lnTo>
                  <a:pt x="1" y="201"/>
                </a:lnTo>
                <a:lnTo>
                  <a:pt x="1" y="84"/>
                </a:lnTo>
                <a:lnTo>
                  <a:pt x="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3" name="Google Shape;983;p34"/>
          <p:cNvSpPr/>
          <p:nvPr/>
        </p:nvSpPr>
        <p:spPr>
          <a:xfrm>
            <a:off x="13036920" y="3788804"/>
            <a:ext cx="50643" cy="169357"/>
          </a:xfrm>
          <a:custGeom>
            <a:avLst/>
            <a:gdLst/>
            <a:ahLst/>
            <a:cxnLst/>
            <a:rect l="l" t="t" r="r" b="b"/>
            <a:pathLst>
              <a:path w="770" h="2575" extrusionOk="0">
                <a:moveTo>
                  <a:pt x="352" y="1"/>
                </a:moveTo>
                <a:lnTo>
                  <a:pt x="385" y="110"/>
                </a:lnTo>
                <a:lnTo>
                  <a:pt x="410" y="293"/>
                </a:lnTo>
                <a:lnTo>
                  <a:pt x="460" y="594"/>
                </a:lnTo>
                <a:lnTo>
                  <a:pt x="510" y="886"/>
                </a:lnTo>
                <a:lnTo>
                  <a:pt x="560" y="1187"/>
                </a:lnTo>
                <a:lnTo>
                  <a:pt x="611" y="1480"/>
                </a:lnTo>
                <a:lnTo>
                  <a:pt x="636" y="1630"/>
                </a:lnTo>
                <a:lnTo>
                  <a:pt x="661" y="1780"/>
                </a:lnTo>
                <a:lnTo>
                  <a:pt x="686" y="1931"/>
                </a:lnTo>
                <a:lnTo>
                  <a:pt x="711" y="2073"/>
                </a:lnTo>
                <a:lnTo>
                  <a:pt x="744" y="2223"/>
                </a:lnTo>
                <a:lnTo>
                  <a:pt x="769" y="2374"/>
                </a:lnTo>
                <a:lnTo>
                  <a:pt x="636" y="2574"/>
                </a:lnTo>
                <a:lnTo>
                  <a:pt x="427" y="2440"/>
                </a:lnTo>
                <a:lnTo>
                  <a:pt x="402" y="2290"/>
                </a:lnTo>
                <a:lnTo>
                  <a:pt x="368" y="2140"/>
                </a:lnTo>
                <a:lnTo>
                  <a:pt x="343" y="1989"/>
                </a:lnTo>
                <a:lnTo>
                  <a:pt x="310" y="1847"/>
                </a:lnTo>
                <a:lnTo>
                  <a:pt x="285" y="1697"/>
                </a:lnTo>
                <a:lnTo>
                  <a:pt x="260" y="1546"/>
                </a:lnTo>
                <a:lnTo>
                  <a:pt x="201" y="1246"/>
                </a:lnTo>
                <a:lnTo>
                  <a:pt x="143" y="953"/>
                </a:lnTo>
                <a:lnTo>
                  <a:pt x="93" y="653"/>
                </a:lnTo>
                <a:lnTo>
                  <a:pt x="34" y="360"/>
                </a:lnTo>
                <a:lnTo>
                  <a:pt x="1" y="176"/>
                </a:lnTo>
                <a:lnTo>
                  <a:pt x="1" y="68"/>
                </a:lnTo>
                <a:lnTo>
                  <a:pt x="26" y="59"/>
                </a:lnTo>
                <a:lnTo>
                  <a:pt x="32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34"/>
          <p:cNvSpPr/>
          <p:nvPr/>
        </p:nvSpPr>
        <p:spPr>
          <a:xfrm>
            <a:off x="13423267" y="3913570"/>
            <a:ext cx="35187" cy="251701"/>
          </a:xfrm>
          <a:custGeom>
            <a:avLst/>
            <a:gdLst/>
            <a:ahLst/>
            <a:cxnLst/>
            <a:rect l="l" t="t" r="r" b="b"/>
            <a:pathLst>
              <a:path w="535" h="3827" extrusionOk="0">
                <a:moveTo>
                  <a:pt x="418" y="151"/>
                </a:moveTo>
                <a:lnTo>
                  <a:pt x="418" y="159"/>
                </a:lnTo>
                <a:lnTo>
                  <a:pt x="468" y="368"/>
                </a:lnTo>
                <a:lnTo>
                  <a:pt x="468" y="385"/>
                </a:lnTo>
                <a:lnTo>
                  <a:pt x="510" y="518"/>
                </a:lnTo>
                <a:lnTo>
                  <a:pt x="526" y="610"/>
                </a:lnTo>
                <a:lnTo>
                  <a:pt x="535" y="635"/>
                </a:lnTo>
                <a:lnTo>
                  <a:pt x="526" y="827"/>
                </a:lnTo>
                <a:lnTo>
                  <a:pt x="526" y="928"/>
                </a:lnTo>
                <a:lnTo>
                  <a:pt x="526" y="928"/>
                </a:lnTo>
                <a:lnTo>
                  <a:pt x="518" y="1036"/>
                </a:lnTo>
                <a:lnTo>
                  <a:pt x="518" y="1136"/>
                </a:lnTo>
                <a:lnTo>
                  <a:pt x="510" y="1245"/>
                </a:lnTo>
                <a:lnTo>
                  <a:pt x="510" y="1337"/>
                </a:lnTo>
                <a:lnTo>
                  <a:pt x="510" y="1354"/>
                </a:lnTo>
                <a:lnTo>
                  <a:pt x="501" y="1454"/>
                </a:lnTo>
                <a:lnTo>
                  <a:pt x="501" y="1563"/>
                </a:lnTo>
                <a:lnTo>
                  <a:pt x="493" y="1663"/>
                </a:lnTo>
                <a:lnTo>
                  <a:pt x="493" y="1771"/>
                </a:lnTo>
                <a:lnTo>
                  <a:pt x="493" y="1872"/>
                </a:lnTo>
                <a:lnTo>
                  <a:pt x="493" y="1980"/>
                </a:lnTo>
                <a:lnTo>
                  <a:pt x="493" y="2080"/>
                </a:lnTo>
                <a:lnTo>
                  <a:pt x="493" y="2189"/>
                </a:lnTo>
                <a:lnTo>
                  <a:pt x="493" y="2289"/>
                </a:lnTo>
                <a:lnTo>
                  <a:pt x="493" y="2306"/>
                </a:lnTo>
                <a:lnTo>
                  <a:pt x="493" y="2398"/>
                </a:lnTo>
                <a:lnTo>
                  <a:pt x="493" y="2507"/>
                </a:lnTo>
                <a:lnTo>
                  <a:pt x="493" y="2941"/>
                </a:lnTo>
                <a:lnTo>
                  <a:pt x="493" y="3041"/>
                </a:lnTo>
                <a:lnTo>
                  <a:pt x="493" y="3150"/>
                </a:lnTo>
                <a:lnTo>
                  <a:pt x="493" y="3250"/>
                </a:lnTo>
                <a:lnTo>
                  <a:pt x="493" y="3359"/>
                </a:lnTo>
                <a:lnTo>
                  <a:pt x="501" y="3459"/>
                </a:lnTo>
                <a:lnTo>
                  <a:pt x="501" y="3551"/>
                </a:lnTo>
                <a:lnTo>
                  <a:pt x="501" y="3568"/>
                </a:lnTo>
                <a:lnTo>
                  <a:pt x="284" y="3826"/>
                </a:lnTo>
                <a:lnTo>
                  <a:pt x="34" y="3601"/>
                </a:lnTo>
                <a:lnTo>
                  <a:pt x="34" y="3584"/>
                </a:lnTo>
                <a:lnTo>
                  <a:pt x="25" y="3492"/>
                </a:lnTo>
                <a:lnTo>
                  <a:pt x="17" y="3384"/>
                </a:lnTo>
                <a:lnTo>
                  <a:pt x="8" y="3267"/>
                </a:lnTo>
                <a:lnTo>
                  <a:pt x="0" y="3158"/>
                </a:lnTo>
                <a:lnTo>
                  <a:pt x="0" y="3041"/>
                </a:lnTo>
                <a:lnTo>
                  <a:pt x="0" y="2933"/>
                </a:lnTo>
                <a:lnTo>
                  <a:pt x="0" y="2824"/>
                </a:lnTo>
                <a:lnTo>
                  <a:pt x="0" y="2707"/>
                </a:lnTo>
                <a:lnTo>
                  <a:pt x="0" y="2264"/>
                </a:lnTo>
                <a:lnTo>
                  <a:pt x="0" y="2147"/>
                </a:lnTo>
                <a:lnTo>
                  <a:pt x="0" y="2039"/>
                </a:lnTo>
                <a:lnTo>
                  <a:pt x="0" y="1930"/>
                </a:lnTo>
                <a:lnTo>
                  <a:pt x="0" y="1813"/>
                </a:lnTo>
                <a:lnTo>
                  <a:pt x="0" y="1705"/>
                </a:lnTo>
                <a:lnTo>
                  <a:pt x="8" y="1588"/>
                </a:lnTo>
                <a:lnTo>
                  <a:pt x="17" y="1479"/>
                </a:lnTo>
                <a:lnTo>
                  <a:pt x="17" y="1370"/>
                </a:lnTo>
                <a:lnTo>
                  <a:pt x="25" y="1253"/>
                </a:lnTo>
                <a:lnTo>
                  <a:pt x="25" y="1237"/>
                </a:lnTo>
                <a:lnTo>
                  <a:pt x="34" y="1145"/>
                </a:lnTo>
                <a:lnTo>
                  <a:pt x="42" y="1036"/>
                </a:lnTo>
                <a:lnTo>
                  <a:pt x="50" y="928"/>
                </a:lnTo>
                <a:lnTo>
                  <a:pt x="67" y="811"/>
                </a:lnTo>
                <a:lnTo>
                  <a:pt x="67" y="811"/>
                </a:lnTo>
                <a:lnTo>
                  <a:pt x="75" y="702"/>
                </a:lnTo>
                <a:lnTo>
                  <a:pt x="100" y="510"/>
                </a:lnTo>
                <a:lnTo>
                  <a:pt x="109" y="485"/>
                </a:lnTo>
                <a:lnTo>
                  <a:pt x="142" y="401"/>
                </a:lnTo>
                <a:lnTo>
                  <a:pt x="201" y="268"/>
                </a:lnTo>
                <a:lnTo>
                  <a:pt x="201" y="259"/>
                </a:lnTo>
                <a:lnTo>
                  <a:pt x="293" y="67"/>
                </a:lnTo>
                <a:lnTo>
                  <a:pt x="293" y="59"/>
                </a:lnTo>
                <a:lnTo>
                  <a:pt x="3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5" name="Google Shape;985;p34"/>
          <p:cNvSpPr/>
          <p:nvPr/>
        </p:nvSpPr>
        <p:spPr>
          <a:xfrm>
            <a:off x="13337488" y="3819584"/>
            <a:ext cx="23677" cy="182512"/>
          </a:xfrm>
          <a:custGeom>
            <a:avLst/>
            <a:gdLst/>
            <a:ahLst/>
            <a:cxnLst/>
            <a:rect l="l" t="t" r="r" b="b"/>
            <a:pathLst>
              <a:path w="360" h="2775" extrusionOk="0">
                <a:moveTo>
                  <a:pt x="284" y="59"/>
                </a:moveTo>
                <a:lnTo>
                  <a:pt x="284" y="76"/>
                </a:lnTo>
                <a:lnTo>
                  <a:pt x="293" y="143"/>
                </a:lnTo>
                <a:lnTo>
                  <a:pt x="309" y="226"/>
                </a:lnTo>
                <a:lnTo>
                  <a:pt x="318" y="285"/>
                </a:lnTo>
                <a:lnTo>
                  <a:pt x="318" y="302"/>
                </a:lnTo>
                <a:lnTo>
                  <a:pt x="335" y="385"/>
                </a:lnTo>
                <a:lnTo>
                  <a:pt x="343" y="435"/>
                </a:lnTo>
                <a:lnTo>
                  <a:pt x="343" y="460"/>
                </a:lnTo>
                <a:lnTo>
                  <a:pt x="360" y="544"/>
                </a:lnTo>
                <a:lnTo>
                  <a:pt x="360" y="1053"/>
                </a:lnTo>
                <a:lnTo>
                  <a:pt x="351" y="1337"/>
                </a:lnTo>
                <a:lnTo>
                  <a:pt x="351" y="1496"/>
                </a:lnTo>
                <a:lnTo>
                  <a:pt x="351" y="1655"/>
                </a:lnTo>
                <a:lnTo>
                  <a:pt x="351" y="2281"/>
                </a:lnTo>
                <a:lnTo>
                  <a:pt x="351" y="2357"/>
                </a:lnTo>
                <a:lnTo>
                  <a:pt x="351" y="2432"/>
                </a:lnTo>
                <a:lnTo>
                  <a:pt x="351" y="2515"/>
                </a:lnTo>
                <a:lnTo>
                  <a:pt x="351" y="2582"/>
                </a:lnTo>
                <a:lnTo>
                  <a:pt x="351" y="2591"/>
                </a:lnTo>
                <a:lnTo>
                  <a:pt x="184" y="2774"/>
                </a:lnTo>
                <a:lnTo>
                  <a:pt x="0" y="2607"/>
                </a:lnTo>
                <a:lnTo>
                  <a:pt x="0" y="2599"/>
                </a:lnTo>
                <a:lnTo>
                  <a:pt x="0" y="2532"/>
                </a:lnTo>
                <a:lnTo>
                  <a:pt x="0" y="2449"/>
                </a:lnTo>
                <a:lnTo>
                  <a:pt x="0" y="2365"/>
                </a:lnTo>
                <a:lnTo>
                  <a:pt x="0" y="2290"/>
                </a:lnTo>
                <a:lnTo>
                  <a:pt x="0" y="1730"/>
                </a:lnTo>
                <a:lnTo>
                  <a:pt x="0" y="1647"/>
                </a:lnTo>
                <a:lnTo>
                  <a:pt x="0" y="1488"/>
                </a:lnTo>
                <a:lnTo>
                  <a:pt x="9" y="1329"/>
                </a:lnTo>
                <a:lnTo>
                  <a:pt x="25" y="1037"/>
                </a:lnTo>
                <a:lnTo>
                  <a:pt x="25" y="1012"/>
                </a:lnTo>
                <a:lnTo>
                  <a:pt x="34" y="853"/>
                </a:lnTo>
                <a:lnTo>
                  <a:pt x="42" y="694"/>
                </a:lnTo>
                <a:lnTo>
                  <a:pt x="51" y="544"/>
                </a:lnTo>
                <a:lnTo>
                  <a:pt x="51" y="544"/>
                </a:lnTo>
                <a:lnTo>
                  <a:pt x="59" y="460"/>
                </a:lnTo>
                <a:lnTo>
                  <a:pt x="59" y="435"/>
                </a:lnTo>
                <a:lnTo>
                  <a:pt x="76" y="385"/>
                </a:lnTo>
                <a:lnTo>
                  <a:pt x="92" y="310"/>
                </a:lnTo>
                <a:lnTo>
                  <a:pt x="92" y="293"/>
                </a:lnTo>
                <a:lnTo>
                  <a:pt x="101" y="226"/>
                </a:lnTo>
                <a:lnTo>
                  <a:pt x="117" y="151"/>
                </a:lnTo>
                <a:lnTo>
                  <a:pt x="134" y="76"/>
                </a:lnTo>
                <a:lnTo>
                  <a:pt x="134" y="68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34"/>
          <p:cNvSpPr/>
          <p:nvPr/>
        </p:nvSpPr>
        <p:spPr>
          <a:xfrm>
            <a:off x="13411692" y="3490471"/>
            <a:ext cx="44592" cy="174816"/>
          </a:xfrm>
          <a:custGeom>
            <a:avLst/>
            <a:gdLst/>
            <a:ahLst/>
            <a:cxnLst/>
            <a:rect l="l" t="t" r="r" b="b"/>
            <a:pathLst>
              <a:path w="678" h="2658" extrusionOk="0">
                <a:moveTo>
                  <a:pt x="569" y="76"/>
                </a:moveTo>
                <a:lnTo>
                  <a:pt x="569" y="76"/>
                </a:lnTo>
                <a:lnTo>
                  <a:pt x="594" y="151"/>
                </a:lnTo>
                <a:lnTo>
                  <a:pt x="619" y="235"/>
                </a:lnTo>
                <a:lnTo>
                  <a:pt x="619" y="243"/>
                </a:lnTo>
                <a:lnTo>
                  <a:pt x="644" y="310"/>
                </a:lnTo>
                <a:lnTo>
                  <a:pt x="669" y="368"/>
                </a:lnTo>
                <a:lnTo>
                  <a:pt x="669" y="393"/>
                </a:lnTo>
                <a:lnTo>
                  <a:pt x="677" y="427"/>
                </a:lnTo>
                <a:lnTo>
                  <a:pt x="677" y="469"/>
                </a:lnTo>
                <a:lnTo>
                  <a:pt x="677" y="469"/>
                </a:lnTo>
                <a:lnTo>
                  <a:pt x="669" y="535"/>
                </a:lnTo>
                <a:lnTo>
                  <a:pt x="661" y="611"/>
                </a:lnTo>
                <a:lnTo>
                  <a:pt x="661" y="661"/>
                </a:lnTo>
                <a:lnTo>
                  <a:pt x="661" y="686"/>
                </a:lnTo>
                <a:lnTo>
                  <a:pt x="652" y="761"/>
                </a:lnTo>
                <a:lnTo>
                  <a:pt x="636" y="828"/>
                </a:lnTo>
                <a:lnTo>
                  <a:pt x="627" y="903"/>
                </a:lnTo>
                <a:lnTo>
                  <a:pt x="627" y="936"/>
                </a:lnTo>
                <a:lnTo>
                  <a:pt x="619" y="978"/>
                </a:lnTo>
                <a:lnTo>
                  <a:pt x="611" y="1045"/>
                </a:lnTo>
                <a:lnTo>
                  <a:pt x="602" y="1120"/>
                </a:lnTo>
                <a:lnTo>
                  <a:pt x="594" y="1195"/>
                </a:lnTo>
                <a:lnTo>
                  <a:pt x="585" y="1271"/>
                </a:lnTo>
                <a:lnTo>
                  <a:pt x="577" y="1337"/>
                </a:lnTo>
                <a:lnTo>
                  <a:pt x="560" y="1413"/>
                </a:lnTo>
                <a:lnTo>
                  <a:pt x="544" y="1563"/>
                </a:lnTo>
                <a:lnTo>
                  <a:pt x="544" y="1596"/>
                </a:lnTo>
                <a:lnTo>
                  <a:pt x="535" y="1705"/>
                </a:lnTo>
                <a:lnTo>
                  <a:pt x="510" y="1855"/>
                </a:lnTo>
                <a:lnTo>
                  <a:pt x="494" y="2006"/>
                </a:lnTo>
                <a:lnTo>
                  <a:pt x="477" y="2156"/>
                </a:lnTo>
                <a:lnTo>
                  <a:pt x="452" y="2440"/>
                </a:lnTo>
                <a:lnTo>
                  <a:pt x="452" y="2448"/>
                </a:lnTo>
                <a:lnTo>
                  <a:pt x="210" y="2657"/>
                </a:lnTo>
                <a:lnTo>
                  <a:pt x="1" y="2415"/>
                </a:lnTo>
                <a:lnTo>
                  <a:pt x="1" y="2407"/>
                </a:lnTo>
                <a:lnTo>
                  <a:pt x="9" y="2114"/>
                </a:lnTo>
                <a:lnTo>
                  <a:pt x="17" y="1964"/>
                </a:lnTo>
                <a:lnTo>
                  <a:pt x="26" y="1814"/>
                </a:lnTo>
                <a:lnTo>
                  <a:pt x="34" y="1663"/>
                </a:lnTo>
                <a:lnTo>
                  <a:pt x="34" y="1546"/>
                </a:lnTo>
                <a:lnTo>
                  <a:pt x="34" y="1513"/>
                </a:lnTo>
                <a:lnTo>
                  <a:pt x="51" y="1362"/>
                </a:lnTo>
                <a:lnTo>
                  <a:pt x="51" y="1287"/>
                </a:lnTo>
                <a:lnTo>
                  <a:pt x="59" y="1212"/>
                </a:lnTo>
                <a:lnTo>
                  <a:pt x="68" y="1137"/>
                </a:lnTo>
                <a:lnTo>
                  <a:pt x="76" y="1062"/>
                </a:lnTo>
                <a:lnTo>
                  <a:pt x="84" y="978"/>
                </a:lnTo>
                <a:lnTo>
                  <a:pt x="93" y="903"/>
                </a:lnTo>
                <a:lnTo>
                  <a:pt x="93" y="861"/>
                </a:lnTo>
                <a:lnTo>
                  <a:pt x="93" y="828"/>
                </a:lnTo>
                <a:lnTo>
                  <a:pt x="101" y="753"/>
                </a:lnTo>
                <a:lnTo>
                  <a:pt x="109" y="677"/>
                </a:lnTo>
                <a:lnTo>
                  <a:pt x="126" y="602"/>
                </a:lnTo>
                <a:lnTo>
                  <a:pt x="126" y="577"/>
                </a:lnTo>
                <a:lnTo>
                  <a:pt x="134" y="527"/>
                </a:lnTo>
                <a:lnTo>
                  <a:pt x="151" y="452"/>
                </a:lnTo>
                <a:lnTo>
                  <a:pt x="168" y="377"/>
                </a:lnTo>
                <a:lnTo>
                  <a:pt x="168" y="377"/>
                </a:lnTo>
                <a:lnTo>
                  <a:pt x="184" y="335"/>
                </a:lnTo>
                <a:lnTo>
                  <a:pt x="201" y="310"/>
                </a:lnTo>
                <a:lnTo>
                  <a:pt x="218" y="285"/>
                </a:lnTo>
                <a:lnTo>
                  <a:pt x="260" y="243"/>
                </a:lnTo>
                <a:lnTo>
                  <a:pt x="310" y="185"/>
                </a:lnTo>
                <a:lnTo>
                  <a:pt x="318" y="176"/>
                </a:lnTo>
                <a:lnTo>
                  <a:pt x="377" y="109"/>
                </a:lnTo>
                <a:lnTo>
                  <a:pt x="418" y="51"/>
                </a:lnTo>
                <a:lnTo>
                  <a:pt x="418" y="51"/>
                </a:lnTo>
                <a:lnTo>
                  <a:pt x="502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4"/>
          <p:cNvSpPr/>
          <p:nvPr/>
        </p:nvSpPr>
        <p:spPr>
          <a:xfrm>
            <a:off x="13310588" y="3310261"/>
            <a:ext cx="24204" cy="182512"/>
          </a:xfrm>
          <a:custGeom>
            <a:avLst/>
            <a:gdLst/>
            <a:ahLst/>
            <a:cxnLst/>
            <a:rect l="l" t="t" r="r" b="b"/>
            <a:pathLst>
              <a:path w="368" h="2775" extrusionOk="0">
                <a:moveTo>
                  <a:pt x="276" y="76"/>
                </a:moveTo>
                <a:lnTo>
                  <a:pt x="276" y="84"/>
                </a:lnTo>
                <a:lnTo>
                  <a:pt x="301" y="235"/>
                </a:lnTo>
                <a:lnTo>
                  <a:pt x="309" y="301"/>
                </a:lnTo>
                <a:lnTo>
                  <a:pt x="326" y="393"/>
                </a:lnTo>
                <a:lnTo>
                  <a:pt x="334" y="452"/>
                </a:lnTo>
                <a:lnTo>
                  <a:pt x="334" y="477"/>
                </a:lnTo>
                <a:lnTo>
                  <a:pt x="343" y="552"/>
                </a:lnTo>
                <a:lnTo>
                  <a:pt x="343" y="569"/>
                </a:lnTo>
                <a:lnTo>
                  <a:pt x="343" y="636"/>
                </a:lnTo>
                <a:lnTo>
                  <a:pt x="343" y="711"/>
                </a:lnTo>
                <a:lnTo>
                  <a:pt x="343" y="1663"/>
                </a:lnTo>
                <a:lnTo>
                  <a:pt x="343" y="1738"/>
                </a:lnTo>
                <a:lnTo>
                  <a:pt x="343" y="1813"/>
                </a:lnTo>
                <a:lnTo>
                  <a:pt x="343" y="1897"/>
                </a:lnTo>
                <a:lnTo>
                  <a:pt x="343" y="1972"/>
                </a:lnTo>
                <a:lnTo>
                  <a:pt x="343" y="2047"/>
                </a:lnTo>
                <a:lnTo>
                  <a:pt x="343" y="2131"/>
                </a:lnTo>
                <a:lnTo>
                  <a:pt x="343" y="2206"/>
                </a:lnTo>
                <a:lnTo>
                  <a:pt x="343" y="2290"/>
                </a:lnTo>
                <a:lnTo>
                  <a:pt x="351" y="2365"/>
                </a:lnTo>
                <a:lnTo>
                  <a:pt x="359" y="2440"/>
                </a:lnTo>
                <a:lnTo>
                  <a:pt x="359" y="2524"/>
                </a:lnTo>
                <a:lnTo>
                  <a:pt x="368" y="2590"/>
                </a:lnTo>
                <a:lnTo>
                  <a:pt x="368" y="2599"/>
                </a:lnTo>
                <a:lnTo>
                  <a:pt x="226" y="2774"/>
                </a:lnTo>
                <a:lnTo>
                  <a:pt x="59" y="2632"/>
                </a:lnTo>
                <a:lnTo>
                  <a:pt x="59" y="2624"/>
                </a:lnTo>
                <a:lnTo>
                  <a:pt x="50" y="2557"/>
                </a:lnTo>
                <a:lnTo>
                  <a:pt x="42" y="2473"/>
                </a:lnTo>
                <a:lnTo>
                  <a:pt x="33" y="2390"/>
                </a:lnTo>
                <a:lnTo>
                  <a:pt x="25" y="2315"/>
                </a:lnTo>
                <a:lnTo>
                  <a:pt x="17" y="2231"/>
                </a:lnTo>
                <a:lnTo>
                  <a:pt x="8" y="2148"/>
                </a:lnTo>
                <a:lnTo>
                  <a:pt x="0" y="2072"/>
                </a:lnTo>
                <a:lnTo>
                  <a:pt x="0" y="1989"/>
                </a:lnTo>
                <a:lnTo>
                  <a:pt x="0" y="1905"/>
                </a:lnTo>
                <a:lnTo>
                  <a:pt x="0" y="1830"/>
                </a:lnTo>
                <a:lnTo>
                  <a:pt x="0" y="1755"/>
                </a:lnTo>
                <a:lnTo>
                  <a:pt x="0" y="1747"/>
                </a:lnTo>
                <a:lnTo>
                  <a:pt x="0" y="1663"/>
                </a:lnTo>
                <a:lnTo>
                  <a:pt x="0" y="1588"/>
                </a:lnTo>
                <a:lnTo>
                  <a:pt x="0" y="1504"/>
                </a:lnTo>
                <a:lnTo>
                  <a:pt x="0" y="1020"/>
                </a:lnTo>
                <a:lnTo>
                  <a:pt x="0" y="945"/>
                </a:lnTo>
                <a:lnTo>
                  <a:pt x="0" y="861"/>
                </a:lnTo>
                <a:lnTo>
                  <a:pt x="0" y="778"/>
                </a:lnTo>
                <a:lnTo>
                  <a:pt x="0" y="702"/>
                </a:lnTo>
                <a:lnTo>
                  <a:pt x="0" y="619"/>
                </a:lnTo>
                <a:lnTo>
                  <a:pt x="0" y="552"/>
                </a:lnTo>
                <a:lnTo>
                  <a:pt x="0" y="544"/>
                </a:lnTo>
                <a:lnTo>
                  <a:pt x="17" y="460"/>
                </a:lnTo>
                <a:lnTo>
                  <a:pt x="17" y="435"/>
                </a:lnTo>
                <a:lnTo>
                  <a:pt x="25" y="377"/>
                </a:lnTo>
                <a:lnTo>
                  <a:pt x="50" y="285"/>
                </a:lnTo>
                <a:lnTo>
                  <a:pt x="75" y="218"/>
                </a:lnTo>
                <a:lnTo>
                  <a:pt x="109" y="67"/>
                </a:lnTo>
                <a:lnTo>
                  <a:pt x="109" y="59"/>
                </a:lnTo>
                <a:lnTo>
                  <a:pt x="18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4"/>
          <p:cNvSpPr/>
          <p:nvPr/>
        </p:nvSpPr>
        <p:spPr>
          <a:xfrm>
            <a:off x="12997392" y="3250412"/>
            <a:ext cx="50051" cy="209937"/>
          </a:xfrm>
          <a:custGeom>
            <a:avLst/>
            <a:gdLst/>
            <a:ahLst/>
            <a:cxnLst/>
            <a:rect l="l" t="t" r="r" b="b"/>
            <a:pathLst>
              <a:path w="761" h="3192" extrusionOk="0">
                <a:moveTo>
                  <a:pt x="368" y="0"/>
                </a:moveTo>
                <a:lnTo>
                  <a:pt x="476" y="92"/>
                </a:lnTo>
                <a:lnTo>
                  <a:pt x="518" y="125"/>
                </a:lnTo>
                <a:lnTo>
                  <a:pt x="543" y="184"/>
                </a:lnTo>
                <a:lnTo>
                  <a:pt x="560" y="242"/>
                </a:lnTo>
                <a:lnTo>
                  <a:pt x="577" y="276"/>
                </a:lnTo>
                <a:lnTo>
                  <a:pt x="602" y="359"/>
                </a:lnTo>
                <a:lnTo>
                  <a:pt x="602" y="543"/>
                </a:lnTo>
                <a:lnTo>
                  <a:pt x="602" y="635"/>
                </a:lnTo>
                <a:lnTo>
                  <a:pt x="602" y="727"/>
                </a:lnTo>
                <a:lnTo>
                  <a:pt x="602" y="819"/>
                </a:lnTo>
                <a:lnTo>
                  <a:pt x="602" y="902"/>
                </a:lnTo>
                <a:lnTo>
                  <a:pt x="602" y="961"/>
                </a:lnTo>
                <a:lnTo>
                  <a:pt x="602" y="994"/>
                </a:lnTo>
                <a:lnTo>
                  <a:pt x="602" y="1086"/>
                </a:lnTo>
                <a:lnTo>
                  <a:pt x="610" y="1178"/>
                </a:lnTo>
                <a:lnTo>
                  <a:pt x="610" y="1270"/>
                </a:lnTo>
                <a:lnTo>
                  <a:pt x="618" y="1370"/>
                </a:lnTo>
                <a:lnTo>
                  <a:pt x="627" y="1462"/>
                </a:lnTo>
                <a:lnTo>
                  <a:pt x="635" y="1554"/>
                </a:lnTo>
                <a:lnTo>
                  <a:pt x="644" y="1646"/>
                </a:lnTo>
                <a:lnTo>
                  <a:pt x="660" y="1821"/>
                </a:lnTo>
                <a:lnTo>
                  <a:pt x="660" y="1830"/>
                </a:lnTo>
                <a:lnTo>
                  <a:pt x="677" y="2013"/>
                </a:lnTo>
                <a:lnTo>
                  <a:pt x="694" y="2205"/>
                </a:lnTo>
                <a:lnTo>
                  <a:pt x="710" y="2389"/>
                </a:lnTo>
                <a:lnTo>
                  <a:pt x="727" y="2581"/>
                </a:lnTo>
                <a:lnTo>
                  <a:pt x="744" y="2765"/>
                </a:lnTo>
                <a:lnTo>
                  <a:pt x="752" y="2857"/>
                </a:lnTo>
                <a:lnTo>
                  <a:pt x="760" y="2941"/>
                </a:lnTo>
                <a:lnTo>
                  <a:pt x="760" y="2949"/>
                </a:lnTo>
                <a:lnTo>
                  <a:pt x="568" y="3191"/>
                </a:lnTo>
                <a:lnTo>
                  <a:pt x="334" y="2999"/>
                </a:lnTo>
                <a:lnTo>
                  <a:pt x="334" y="2982"/>
                </a:lnTo>
                <a:lnTo>
                  <a:pt x="326" y="2907"/>
                </a:lnTo>
                <a:lnTo>
                  <a:pt x="309" y="2815"/>
                </a:lnTo>
                <a:lnTo>
                  <a:pt x="284" y="2632"/>
                </a:lnTo>
                <a:lnTo>
                  <a:pt x="251" y="2448"/>
                </a:lnTo>
                <a:lnTo>
                  <a:pt x="217" y="2264"/>
                </a:lnTo>
                <a:lnTo>
                  <a:pt x="192" y="2080"/>
                </a:lnTo>
                <a:lnTo>
                  <a:pt x="159" y="1896"/>
                </a:lnTo>
                <a:lnTo>
                  <a:pt x="159" y="1888"/>
                </a:lnTo>
                <a:lnTo>
                  <a:pt x="134" y="1704"/>
                </a:lnTo>
                <a:lnTo>
                  <a:pt x="117" y="1612"/>
                </a:lnTo>
                <a:lnTo>
                  <a:pt x="109" y="1520"/>
                </a:lnTo>
                <a:lnTo>
                  <a:pt x="92" y="1429"/>
                </a:lnTo>
                <a:lnTo>
                  <a:pt x="75" y="1328"/>
                </a:lnTo>
                <a:lnTo>
                  <a:pt x="67" y="1236"/>
                </a:lnTo>
                <a:lnTo>
                  <a:pt x="50" y="1145"/>
                </a:lnTo>
                <a:lnTo>
                  <a:pt x="42" y="1044"/>
                </a:lnTo>
                <a:lnTo>
                  <a:pt x="42" y="1011"/>
                </a:lnTo>
                <a:lnTo>
                  <a:pt x="34" y="952"/>
                </a:lnTo>
                <a:lnTo>
                  <a:pt x="25" y="860"/>
                </a:lnTo>
                <a:lnTo>
                  <a:pt x="17" y="760"/>
                </a:lnTo>
                <a:lnTo>
                  <a:pt x="9" y="668"/>
                </a:lnTo>
                <a:lnTo>
                  <a:pt x="9" y="568"/>
                </a:lnTo>
                <a:lnTo>
                  <a:pt x="0" y="476"/>
                </a:lnTo>
                <a:lnTo>
                  <a:pt x="0" y="384"/>
                </a:lnTo>
                <a:lnTo>
                  <a:pt x="0" y="384"/>
                </a:lnTo>
                <a:lnTo>
                  <a:pt x="25" y="284"/>
                </a:lnTo>
                <a:lnTo>
                  <a:pt x="34" y="251"/>
                </a:lnTo>
                <a:lnTo>
                  <a:pt x="50" y="192"/>
                </a:lnTo>
                <a:lnTo>
                  <a:pt x="75" y="125"/>
                </a:lnTo>
                <a:lnTo>
                  <a:pt x="117" y="92"/>
                </a:lnTo>
                <a:lnTo>
                  <a:pt x="22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4"/>
          <p:cNvSpPr/>
          <p:nvPr/>
        </p:nvSpPr>
        <p:spPr>
          <a:xfrm>
            <a:off x="13215485" y="3571236"/>
            <a:ext cx="30847" cy="90171"/>
          </a:xfrm>
          <a:custGeom>
            <a:avLst/>
            <a:gdLst/>
            <a:ahLst/>
            <a:cxnLst/>
            <a:rect l="l" t="t" r="r" b="b"/>
            <a:pathLst>
              <a:path w="469" h="1371" extrusionOk="0">
                <a:moveTo>
                  <a:pt x="302" y="9"/>
                </a:moveTo>
                <a:lnTo>
                  <a:pt x="377" y="93"/>
                </a:lnTo>
                <a:lnTo>
                  <a:pt x="410" y="118"/>
                </a:lnTo>
                <a:lnTo>
                  <a:pt x="435" y="168"/>
                </a:lnTo>
                <a:lnTo>
                  <a:pt x="444" y="185"/>
                </a:lnTo>
                <a:lnTo>
                  <a:pt x="460" y="235"/>
                </a:lnTo>
                <a:lnTo>
                  <a:pt x="469" y="260"/>
                </a:lnTo>
                <a:lnTo>
                  <a:pt x="469" y="310"/>
                </a:lnTo>
                <a:lnTo>
                  <a:pt x="460" y="377"/>
                </a:lnTo>
                <a:lnTo>
                  <a:pt x="460" y="444"/>
                </a:lnTo>
                <a:lnTo>
                  <a:pt x="460" y="510"/>
                </a:lnTo>
                <a:lnTo>
                  <a:pt x="460" y="586"/>
                </a:lnTo>
                <a:lnTo>
                  <a:pt x="460" y="652"/>
                </a:lnTo>
                <a:lnTo>
                  <a:pt x="460" y="719"/>
                </a:lnTo>
                <a:lnTo>
                  <a:pt x="460" y="786"/>
                </a:lnTo>
                <a:lnTo>
                  <a:pt x="460" y="861"/>
                </a:lnTo>
                <a:lnTo>
                  <a:pt x="460" y="928"/>
                </a:lnTo>
                <a:lnTo>
                  <a:pt x="460" y="995"/>
                </a:lnTo>
                <a:lnTo>
                  <a:pt x="460" y="1070"/>
                </a:lnTo>
                <a:lnTo>
                  <a:pt x="460" y="1137"/>
                </a:lnTo>
                <a:lnTo>
                  <a:pt x="235" y="1371"/>
                </a:lnTo>
                <a:lnTo>
                  <a:pt x="1" y="1145"/>
                </a:lnTo>
                <a:lnTo>
                  <a:pt x="1" y="1145"/>
                </a:lnTo>
                <a:lnTo>
                  <a:pt x="1" y="1078"/>
                </a:lnTo>
                <a:lnTo>
                  <a:pt x="1" y="1003"/>
                </a:lnTo>
                <a:lnTo>
                  <a:pt x="1" y="928"/>
                </a:lnTo>
                <a:lnTo>
                  <a:pt x="1" y="853"/>
                </a:lnTo>
                <a:lnTo>
                  <a:pt x="1" y="560"/>
                </a:lnTo>
                <a:lnTo>
                  <a:pt x="1" y="494"/>
                </a:lnTo>
                <a:lnTo>
                  <a:pt x="1" y="418"/>
                </a:lnTo>
                <a:lnTo>
                  <a:pt x="1" y="343"/>
                </a:lnTo>
                <a:lnTo>
                  <a:pt x="1" y="268"/>
                </a:lnTo>
                <a:lnTo>
                  <a:pt x="1" y="218"/>
                </a:lnTo>
                <a:lnTo>
                  <a:pt x="9" y="201"/>
                </a:lnTo>
                <a:lnTo>
                  <a:pt x="34" y="151"/>
                </a:lnTo>
                <a:lnTo>
                  <a:pt x="51" y="126"/>
                </a:lnTo>
                <a:lnTo>
                  <a:pt x="76" y="84"/>
                </a:lnTo>
                <a:lnTo>
                  <a:pt x="118" y="59"/>
                </a:lnTo>
                <a:lnTo>
                  <a:pt x="20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4"/>
          <p:cNvSpPr/>
          <p:nvPr/>
        </p:nvSpPr>
        <p:spPr>
          <a:xfrm>
            <a:off x="12665516" y="3054744"/>
            <a:ext cx="48933" cy="137459"/>
          </a:xfrm>
          <a:custGeom>
            <a:avLst/>
            <a:gdLst/>
            <a:ahLst/>
            <a:cxnLst/>
            <a:rect l="l" t="t" r="r" b="b"/>
            <a:pathLst>
              <a:path w="744" h="2090" extrusionOk="0">
                <a:moveTo>
                  <a:pt x="393" y="1"/>
                </a:moveTo>
                <a:lnTo>
                  <a:pt x="426" y="76"/>
                </a:lnTo>
                <a:lnTo>
                  <a:pt x="493" y="460"/>
                </a:lnTo>
                <a:lnTo>
                  <a:pt x="577" y="937"/>
                </a:lnTo>
                <a:lnTo>
                  <a:pt x="660" y="1404"/>
                </a:lnTo>
                <a:lnTo>
                  <a:pt x="702" y="1638"/>
                </a:lnTo>
                <a:lnTo>
                  <a:pt x="744" y="1872"/>
                </a:lnTo>
                <a:lnTo>
                  <a:pt x="602" y="2089"/>
                </a:lnTo>
                <a:lnTo>
                  <a:pt x="393" y="1947"/>
                </a:lnTo>
                <a:lnTo>
                  <a:pt x="343" y="1714"/>
                </a:lnTo>
                <a:lnTo>
                  <a:pt x="284" y="1480"/>
                </a:lnTo>
                <a:lnTo>
                  <a:pt x="184" y="1012"/>
                </a:lnTo>
                <a:lnTo>
                  <a:pt x="76" y="536"/>
                </a:lnTo>
                <a:lnTo>
                  <a:pt x="0" y="151"/>
                </a:lnTo>
                <a:lnTo>
                  <a:pt x="0" y="76"/>
                </a:lnTo>
                <a:lnTo>
                  <a:pt x="25" y="59"/>
                </a:lnTo>
                <a:lnTo>
                  <a:pt x="3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4"/>
          <p:cNvSpPr/>
          <p:nvPr/>
        </p:nvSpPr>
        <p:spPr>
          <a:xfrm>
            <a:off x="12799029" y="3472911"/>
            <a:ext cx="47880" cy="193496"/>
          </a:xfrm>
          <a:custGeom>
            <a:avLst/>
            <a:gdLst/>
            <a:ahLst/>
            <a:cxnLst/>
            <a:rect l="l" t="t" r="r" b="b"/>
            <a:pathLst>
              <a:path w="728" h="2942" extrusionOk="0">
                <a:moveTo>
                  <a:pt x="343" y="59"/>
                </a:moveTo>
                <a:lnTo>
                  <a:pt x="343" y="67"/>
                </a:lnTo>
                <a:lnTo>
                  <a:pt x="385" y="167"/>
                </a:lnTo>
                <a:lnTo>
                  <a:pt x="468" y="360"/>
                </a:lnTo>
                <a:lnTo>
                  <a:pt x="477" y="385"/>
                </a:lnTo>
                <a:lnTo>
                  <a:pt x="552" y="543"/>
                </a:lnTo>
                <a:lnTo>
                  <a:pt x="569" y="577"/>
                </a:lnTo>
                <a:lnTo>
                  <a:pt x="610" y="694"/>
                </a:lnTo>
                <a:lnTo>
                  <a:pt x="610" y="702"/>
                </a:lnTo>
                <a:lnTo>
                  <a:pt x="644" y="811"/>
                </a:lnTo>
                <a:lnTo>
                  <a:pt x="644" y="869"/>
                </a:lnTo>
                <a:lnTo>
                  <a:pt x="660" y="1020"/>
                </a:lnTo>
                <a:lnTo>
                  <a:pt x="660" y="1036"/>
                </a:lnTo>
                <a:lnTo>
                  <a:pt x="677" y="1195"/>
                </a:lnTo>
                <a:lnTo>
                  <a:pt x="677" y="1279"/>
                </a:lnTo>
                <a:lnTo>
                  <a:pt x="677" y="1287"/>
                </a:lnTo>
                <a:lnTo>
                  <a:pt x="677" y="1362"/>
                </a:lnTo>
                <a:lnTo>
                  <a:pt x="677" y="1446"/>
                </a:lnTo>
                <a:lnTo>
                  <a:pt x="677" y="1521"/>
                </a:lnTo>
                <a:lnTo>
                  <a:pt x="677" y="1604"/>
                </a:lnTo>
                <a:lnTo>
                  <a:pt x="677" y="1688"/>
                </a:lnTo>
                <a:lnTo>
                  <a:pt x="677" y="1771"/>
                </a:lnTo>
                <a:lnTo>
                  <a:pt x="677" y="1847"/>
                </a:lnTo>
                <a:lnTo>
                  <a:pt x="677" y="1905"/>
                </a:lnTo>
                <a:lnTo>
                  <a:pt x="677" y="1930"/>
                </a:lnTo>
                <a:lnTo>
                  <a:pt x="677" y="2014"/>
                </a:lnTo>
                <a:lnTo>
                  <a:pt x="677" y="2097"/>
                </a:lnTo>
                <a:lnTo>
                  <a:pt x="685" y="2172"/>
                </a:lnTo>
                <a:lnTo>
                  <a:pt x="685" y="2256"/>
                </a:lnTo>
                <a:lnTo>
                  <a:pt x="694" y="2340"/>
                </a:lnTo>
                <a:lnTo>
                  <a:pt x="702" y="2423"/>
                </a:lnTo>
                <a:lnTo>
                  <a:pt x="711" y="2498"/>
                </a:lnTo>
                <a:lnTo>
                  <a:pt x="719" y="2582"/>
                </a:lnTo>
                <a:lnTo>
                  <a:pt x="727" y="2657"/>
                </a:lnTo>
                <a:lnTo>
                  <a:pt x="727" y="2665"/>
                </a:lnTo>
                <a:lnTo>
                  <a:pt x="543" y="2941"/>
                </a:lnTo>
                <a:lnTo>
                  <a:pt x="268" y="2749"/>
                </a:lnTo>
                <a:lnTo>
                  <a:pt x="268" y="2741"/>
                </a:lnTo>
                <a:lnTo>
                  <a:pt x="251" y="2665"/>
                </a:lnTo>
                <a:lnTo>
                  <a:pt x="234" y="2582"/>
                </a:lnTo>
                <a:lnTo>
                  <a:pt x="209" y="2498"/>
                </a:lnTo>
                <a:lnTo>
                  <a:pt x="193" y="2415"/>
                </a:lnTo>
                <a:lnTo>
                  <a:pt x="176" y="2331"/>
                </a:lnTo>
                <a:lnTo>
                  <a:pt x="151" y="2248"/>
                </a:lnTo>
                <a:lnTo>
                  <a:pt x="134" y="2164"/>
                </a:lnTo>
                <a:lnTo>
                  <a:pt x="117" y="2081"/>
                </a:lnTo>
                <a:lnTo>
                  <a:pt x="101" y="1997"/>
                </a:lnTo>
                <a:lnTo>
                  <a:pt x="101" y="1972"/>
                </a:lnTo>
                <a:lnTo>
                  <a:pt x="92" y="1913"/>
                </a:lnTo>
                <a:lnTo>
                  <a:pt x="76" y="1830"/>
                </a:lnTo>
                <a:lnTo>
                  <a:pt x="59" y="1746"/>
                </a:lnTo>
                <a:lnTo>
                  <a:pt x="51" y="1663"/>
                </a:lnTo>
                <a:lnTo>
                  <a:pt x="34" y="1579"/>
                </a:lnTo>
                <a:lnTo>
                  <a:pt x="25" y="1496"/>
                </a:lnTo>
                <a:lnTo>
                  <a:pt x="9" y="1412"/>
                </a:lnTo>
                <a:lnTo>
                  <a:pt x="0" y="1337"/>
                </a:lnTo>
                <a:lnTo>
                  <a:pt x="0" y="1329"/>
                </a:lnTo>
                <a:lnTo>
                  <a:pt x="34" y="1254"/>
                </a:lnTo>
                <a:lnTo>
                  <a:pt x="17" y="1086"/>
                </a:lnTo>
                <a:lnTo>
                  <a:pt x="17" y="1070"/>
                </a:lnTo>
                <a:lnTo>
                  <a:pt x="17" y="919"/>
                </a:lnTo>
                <a:lnTo>
                  <a:pt x="17" y="861"/>
                </a:lnTo>
                <a:lnTo>
                  <a:pt x="25" y="752"/>
                </a:lnTo>
                <a:lnTo>
                  <a:pt x="25" y="744"/>
                </a:lnTo>
                <a:lnTo>
                  <a:pt x="51" y="619"/>
                </a:lnTo>
                <a:lnTo>
                  <a:pt x="67" y="585"/>
                </a:lnTo>
                <a:lnTo>
                  <a:pt x="117" y="410"/>
                </a:lnTo>
                <a:lnTo>
                  <a:pt x="126" y="385"/>
                </a:lnTo>
                <a:lnTo>
                  <a:pt x="184" y="184"/>
                </a:lnTo>
                <a:lnTo>
                  <a:pt x="209" y="84"/>
                </a:lnTo>
                <a:lnTo>
                  <a:pt x="209" y="76"/>
                </a:lnTo>
                <a:lnTo>
                  <a:pt x="276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4"/>
          <p:cNvSpPr/>
          <p:nvPr/>
        </p:nvSpPr>
        <p:spPr>
          <a:xfrm>
            <a:off x="12574820" y="3697647"/>
            <a:ext cx="74255" cy="175343"/>
          </a:xfrm>
          <a:custGeom>
            <a:avLst/>
            <a:gdLst/>
            <a:ahLst/>
            <a:cxnLst/>
            <a:rect l="l" t="t" r="r" b="b"/>
            <a:pathLst>
              <a:path w="1129" h="2666" extrusionOk="0">
                <a:moveTo>
                  <a:pt x="193" y="42"/>
                </a:moveTo>
                <a:lnTo>
                  <a:pt x="252" y="109"/>
                </a:lnTo>
                <a:lnTo>
                  <a:pt x="327" y="167"/>
                </a:lnTo>
                <a:lnTo>
                  <a:pt x="327" y="167"/>
                </a:lnTo>
                <a:lnTo>
                  <a:pt x="369" y="242"/>
                </a:lnTo>
                <a:lnTo>
                  <a:pt x="402" y="309"/>
                </a:lnTo>
                <a:lnTo>
                  <a:pt x="427" y="359"/>
                </a:lnTo>
                <a:lnTo>
                  <a:pt x="435" y="384"/>
                </a:lnTo>
                <a:lnTo>
                  <a:pt x="460" y="460"/>
                </a:lnTo>
                <a:lnTo>
                  <a:pt x="477" y="535"/>
                </a:lnTo>
                <a:lnTo>
                  <a:pt x="502" y="610"/>
                </a:lnTo>
                <a:lnTo>
                  <a:pt x="527" y="677"/>
                </a:lnTo>
                <a:lnTo>
                  <a:pt x="544" y="752"/>
                </a:lnTo>
                <a:lnTo>
                  <a:pt x="569" y="827"/>
                </a:lnTo>
                <a:lnTo>
                  <a:pt x="594" y="902"/>
                </a:lnTo>
                <a:lnTo>
                  <a:pt x="619" y="978"/>
                </a:lnTo>
                <a:lnTo>
                  <a:pt x="644" y="1053"/>
                </a:lnTo>
                <a:lnTo>
                  <a:pt x="669" y="1128"/>
                </a:lnTo>
                <a:lnTo>
                  <a:pt x="694" y="1195"/>
                </a:lnTo>
                <a:lnTo>
                  <a:pt x="719" y="1270"/>
                </a:lnTo>
                <a:lnTo>
                  <a:pt x="744" y="1345"/>
                </a:lnTo>
                <a:lnTo>
                  <a:pt x="770" y="1420"/>
                </a:lnTo>
                <a:lnTo>
                  <a:pt x="795" y="1496"/>
                </a:lnTo>
                <a:lnTo>
                  <a:pt x="795" y="1504"/>
                </a:lnTo>
                <a:lnTo>
                  <a:pt x="820" y="1562"/>
                </a:lnTo>
                <a:lnTo>
                  <a:pt x="845" y="1638"/>
                </a:lnTo>
                <a:lnTo>
                  <a:pt x="870" y="1713"/>
                </a:lnTo>
                <a:lnTo>
                  <a:pt x="903" y="1788"/>
                </a:lnTo>
                <a:lnTo>
                  <a:pt x="928" y="1855"/>
                </a:lnTo>
                <a:lnTo>
                  <a:pt x="962" y="1930"/>
                </a:lnTo>
                <a:lnTo>
                  <a:pt x="987" y="2005"/>
                </a:lnTo>
                <a:lnTo>
                  <a:pt x="1020" y="2072"/>
                </a:lnTo>
                <a:lnTo>
                  <a:pt x="1045" y="2147"/>
                </a:lnTo>
                <a:lnTo>
                  <a:pt x="1079" y="2222"/>
                </a:lnTo>
                <a:lnTo>
                  <a:pt x="1104" y="2289"/>
                </a:lnTo>
                <a:lnTo>
                  <a:pt x="1129" y="2348"/>
                </a:lnTo>
                <a:lnTo>
                  <a:pt x="1129" y="2364"/>
                </a:lnTo>
                <a:lnTo>
                  <a:pt x="1012" y="2665"/>
                </a:lnTo>
                <a:lnTo>
                  <a:pt x="711" y="2540"/>
                </a:lnTo>
                <a:lnTo>
                  <a:pt x="711" y="2531"/>
                </a:lnTo>
                <a:lnTo>
                  <a:pt x="678" y="2473"/>
                </a:lnTo>
                <a:lnTo>
                  <a:pt x="653" y="2398"/>
                </a:lnTo>
                <a:lnTo>
                  <a:pt x="628" y="2331"/>
                </a:lnTo>
                <a:lnTo>
                  <a:pt x="594" y="2256"/>
                </a:lnTo>
                <a:lnTo>
                  <a:pt x="569" y="2181"/>
                </a:lnTo>
                <a:lnTo>
                  <a:pt x="536" y="2105"/>
                </a:lnTo>
                <a:lnTo>
                  <a:pt x="502" y="2030"/>
                </a:lnTo>
                <a:lnTo>
                  <a:pt x="477" y="1955"/>
                </a:lnTo>
                <a:lnTo>
                  <a:pt x="444" y="1880"/>
                </a:lnTo>
                <a:lnTo>
                  <a:pt x="419" y="1805"/>
                </a:lnTo>
                <a:lnTo>
                  <a:pt x="385" y="1729"/>
                </a:lnTo>
                <a:lnTo>
                  <a:pt x="369" y="1671"/>
                </a:lnTo>
                <a:lnTo>
                  <a:pt x="369" y="1654"/>
                </a:lnTo>
                <a:lnTo>
                  <a:pt x="343" y="1579"/>
                </a:lnTo>
                <a:lnTo>
                  <a:pt x="318" y="1504"/>
                </a:lnTo>
                <a:lnTo>
                  <a:pt x="285" y="1429"/>
                </a:lnTo>
                <a:lnTo>
                  <a:pt x="260" y="1345"/>
                </a:lnTo>
                <a:lnTo>
                  <a:pt x="235" y="1270"/>
                </a:lnTo>
                <a:lnTo>
                  <a:pt x="210" y="1195"/>
                </a:lnTo>
                <a:lnTo>
                  <a:pt x="193" y="1120"/>
                </a:lnTo>
                <a:lnTo>
                  <a:pt x="168" y="1044"/>
                </a:lnTo>
                <a:lnTo>
                  <a:pt x="143" y="961"/>
                </a:lnTo>
                <a:lnTo>
                  <a:pt x="118" y="886"/>
                </a:lnTo>
                <a:lnTo>
                  <a:pt x="93" y="811"/>
                </a:lnTo>
                <a:lnTo>
                  <a:pt x="76" y="735"/>
                </a:lnTo>
                <a:lnTo>
                  <a:pt x="51" y="652"/>
                </a:lnTo>
                <a:lnTo>
                  <a:pt x="34" y="577"/>
                </a:lnTo>
                <a:lnTo>
                  <a:pt x="9" y="501"/>
                </a:lnTo>
                <a:lnTo>
                  <a:pt x="1" y="476"/>
                </a:lnTo>
                <a:lnTo>
                  <a:pt x="1" y="251"/>
                </a:lnTo>
                <a:lnTo>
                  <a:pt x="1" y="251"/>
                </a:lnTo>
                <a:lnTo>
                  <a:pt x="43" y="167"/>
                </a:lnTo>
                <a:lnTo>
                  <a:pt x="68" y="75"/>
                </a:lnTo>
                <a:lnTo>
                  <a:pt x="11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4"/>
          <p:cNvSpPr/>
          <p:nvPr/>
        </p:nvSpPr>
        <p:spPr>
          <a:xfrm>
            <a:off x="12880321" y="3850365"/>
            <a:ext cx="26440" cy="143511"/>
          </a:xfrm>
          <a:custGeom>
            <a:avLst/>
            <a:gdLst/>
            <a:ahLst/>
            <a:cxnLst/>
            <a:rect l="l" t="t" r="r" b="b"/>
            <a:pathLst>
              <a:path w="402" h="2182" extrusionOk="0">
                <a:moveTo>
                  <a:pt x="335" y="67"/>
                </a:moveTo>
                <a:lnTo>
                  <a:pt x="335" y="76"/>
                </a:lnTo>
                <a:lnTo>
                  <a:pt x="335" y="126"/>
                </a:lnTo>
                <a:lnTo>
                  <a:pt x="343" y="193"/>
                </a:lnTo>
                <a:lnTo>
                  <a:pt x="343" y="251"/>
                </a:lnTo>
                <a:lnTo>
                  <a:pt x="352" y="318"/>
                </a:lnTo>
                <a:lnTo>
                  <a:pt x="352" y="318"/>
                </a:lnTo>
                <a:lnTo>
                  <a:pt x="360" y="377"/>
                </a:lnTo>
                <a:lnTo>
                  <a:pt x="368" y="435"/>
                </a:lnTo>
                <a:lnTo>
                  <a:pt x="377" y="494"/>
                </a:lnTo>
                <a:lnTo>
                  <a:pt x="377" y="502"/>
                </a:lnTo>
                <a:lnTo>
                  <a:pt x="377" y="560"/>
                </a:lnTo>
                <a:lnTo>
                  <a:pt x="377" y="619"/>
                </a:lnTo>
                <a:lnTo>
                  <a:pt x="377" y="652"/>
                </a:lnTo>
                <a:lnTo>
                  <a:pt x="377" y="677"/>
                </a:lnTo>
                <a:lnTo>
                  <a:pt x="377" y="744"/>
                </a:lnTo>
                <a:lnTo>
                  <a:pt x="377" y="1329"/>
                </a:lnTo>
                <a:lnTo>
                  <a:pt x="377" y="1396"/>
                </a:lnTo>
                <a:lnTo>
                  <a:pt x="377" y="1438"/>
                </a:lnTo>
                <a:lnTo>
                  <a:pt x="377" y="1454"/>
                </a:lnTo>
                <a:lnTo>
                  <a:pt x="377" y="1513"/>
                </a:lnTo>
                <a:lnTo>
                  <a:pt x="377" y="1571"/>
                </a:lnTo>
                <a:lnTo>
                  <a:pt x="377" y="1630"/>
                </a:lnTo>
                <a:lnTo>
                  <a:pt x="377" y="1688"/>
                </a:lnTo>
                <a:lnTo>
                  <a:pt x="377" y="1747"/>
                </a:lnTo>
                <a:lnTo>
                  <a:pt x="377" y="1805"/>
                </a:lnTo>
                <a:lnTo>
                  <a:pt x="385" y="1872"/>
                </a:lnTo>
                <a:lnTo>
                  <a:pt x="393" y="1930"/>
                </a:lnTo>
                <a:lnTo>
                  <a:pt x="402" y="1981"/>
                </a:lnTo>
                <a:lnTo>
                  <a:pt x="402" y="1989"/>
                </a:lnTo>
                <a:lnTo>
                  <a:pt x="260" y="2181"/>
                </a:lnTo>
                <a:lnTo>
                  <a:pt x="68" y="2039"/>
                </a:lnTo>
                <a:lnTo>
                  <a:pt x="68" y="2031"/>
                </a:lnTo>
                <a:lnTo>
                  <a:pt x="59" y="1981"/>
                </a:lnTo>
                <a:lnTo>
                  <a:pt x="51" y="1914"/>
                </a:lnTo>
                <a:lnTo>
                  <a:pt x="43" y="1847"/>
                </a:lnTo>
                <a:lnTo>
                  <a:pt x="34" y="1788"/>
                </a:lnTo>
                <a:lnTo>
                  <a:pt x="26" y="1722"/>
                </a:lnTo>
                <a:lnTo>
                  <a:pt x="18" y="1663"/>
                </a:lnTo>
                <a:lnTo>
                  <a:pt x="9" y="1596"/>
                </a:lnTo>
                <a:lnTo>
                  <a:pt x="1" y="1538"/>
                </a:lnTo>
                <a:lnTo>
                  <a:pt x="1" y="1471"/>
                </a:lnTo>
                <a:lnTo>
                  <a:pt x="1" y="1471"/>
                </a:lnTo>
                <a:lnTo>
                  <a:pt x="1" y="1412"/>
                </a:lnTo>
                <a:lnTo>
                  <a:pt x="1" y="1354"/>
                </a:lnTo>
                <a:lnTo>
                  <a:pt x="1" y="1287"/>
                </a:lnTo>
                <a:lnTo>
                  <a:pt x="1" y="1229"/>
                </a:lnTo>
                <a:lnTo>
                  <a:pt x="1" y="978"/>
                </a:lnTo>
                <a:lnTo>
                  <a:pt x="1" y="911"/>
                </a:lnTo>
                <a:lnTo>
                  <a:pt x="1" y="853"/>
                </a:lnTo>
                <a:lnTo>
                  <a:pt x="1" y="786"/>
                </a:lnTo>
                <a:lnTo>
                  <a:pt x="1" y="727"/>
                </a:lnTo>
                <a:lnTo>
                  <a:pt x="1" y="661"/>
                </a:lnTo>
                <a:lnTo>
                  <a:pt x="1" y="636"/>
                </a:lnTo>
                <a:lnTo>
                  <a:pt x="1" y="602"/>
                </a:lnTo>
                <a:lnTo>
                  <a:pt x="18" y="544"/>
                </a:lnTo>
                <a:lnTo>
                  <a:pt x="26" y="477"/>
                </a:lnTo>
                <a:lnTo>
                  <a:pt x="26" y="468"/>
                </a:lnTo>
                <a:lnTo>
                  <a:pt x="43" y="418"/>
                </a:lnTo>
                <a:lnTo>
                  <a:pt x="59" y="360"/>
                </a:lnTo>
                <a:lnTo>
                  <a:pt x="76" y="301"/>
                </a:lnTo>
                <a:lnTo>
                  <a:pt x="76" y="301"/>
                </a:lnTo>
                <a:lnTo>
                  <a:pt x="101" y="235"/>
                </a:lnTo>
                <a:lnTo>
                  <a:pt x="118" y="176"/>
                </a:lnTo>
                <a:lnTo>
                  <a:pt x="134" y="118"/>
                </a:lnTo>
                <a:lnTo>
                  <a:pt x="151" y="67"/>
                </a:lnTo>
                <a:lnTo>
                  <a:pt x="151" y="59"/>
                </a:lnTo>
                <a:lnTo>
                  <a:pt x="2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4"/>
          <p:cNvSpPr/>
          <p:nvPr/>
        </p:nvSpPr>
        <p:spPr>
          <a:xfrm>
            <a:off x="12396845" y="3163001"/>
            <a:ext cx="50577" cy="193496"/>
          </a:xfrm>
          <a:custGeom>
            <a:avLst/>
            <a:gdLst/>
            <a:ahLst/>
            <a:cxnLst/>
            <a:rect l="l" t="t" r="r" b="b"/>
            <a:pathLst>
              <a:path w="769" h="2942" extrusionOk="0">
                <a:moveTo>
                  <a:pt x="234" y="68"/>
                </a:moveTo>
                <a:lnTo>
                  <a:pt x="234" y="76"/>
                </a:lnTo>
                <a:lnTo>
                  <a:pt x="259" y="151"/>
                </a:lnTo>
                <a:lnTo>
                  <a:pt x="293" y="235"/>
                </a:lnTo>
                <a:lnTo>
                  <a:pt x="301" y="251"/>
                </a:lnTo>
                <a:lnTo>
                  <a:pt x="326" y="318"/>
                </a:lnTo>
                <a:lnTo>
                  <a:pt x="359" y="385"/>
                </a:lnTo>
                <a:lnTo>
                  <a:pt x="359" y="393"/>
                </a:lnTo>
                <a:lnTo>
                  <a:pt x="385" y="477"/>
                </a:lnTo>
                <a:lnTo>
                  <a:pt x="385" y="477"/>
                </a:lnTo>
                <a:lnTo>
                  <a:pt x="401" y="560"/>
                </a:lnTo>
                <a:lnTo>
                  <a:pt x="410" y="644"/>
                </a:lnTo>
                <a:lnTo>
                  <a:pt x="418" y="728"/>
                </a:lnTo>
                <a:lnTo>
                  <a:pt x="426" y="811"/>
                </a:lnTo>
                <a:lnTo>
                  <a:pt x="443" y="895"/>
                </a:lnTo>
                <a:lnTo>
                  <a:pt x="451" y="970"/>
                </a:lnTo>
                <a:lnTo>
                  <a:pt x="460" y="1012"/>
                </a:lnTo>
                <a:lnTo>
                  <a:pt x="468" y="1053"/>
                </a:lnTo>
                <a:lnTo>
                  <a:pt x="476" y="1137"/>
                </a:lnTo>
                <a:lnTo>
                  <a:pt x="493" y="1220"/>
                </a:lnTo>
                <a:lnTo>
                  <a:pt x="502" y="1304"/>
                </a:lnTo>
                <a:lnTo>
                  <a:pt x="518" y="1387"/>
                </a:lnTo>
                <a:lnTo>
                  <a:pt x="535" y="1471"/>
                </a:lnTo>
                <a:lnTo>
                  <a:pt x="552" y="1555"/>
                </a:lnTo>
                <a:lnTo>
                  <a:pt x="560" y="1630"/>
                </a:lnTo>
                <a:lnTo>
                  <a:pt x="577" y="1713"/>
                </a:lnTo>
                <a:lnTo>
                  <a:pt x="585" y="1755"/>
                </a:lnTo>
                <a:lnTo>
                  <a:pt x="593" y="1797"/>
                </a:lnTo>
                <a:lnTo>
                  <a:pt x="610" y="1880"/>
                </a:lnTo>
                <a:lnTo>
                  <a:pt x="644" y="2047"/>
                </a:lnTo>
                <a:lnTo>
                  <a:pt x="677" y="2215"/>
                </a:lnTo>
                <a:lnTo>
                  <a:pt x="710" y="2382"/>
                </a:lnTo>
                <a:lnTo>
                  <a:pt x="769" y="2707"/>
                </a:lnTo>
                <a:lnTo>
                  <a:pt x="769" y="2716"/>
                </a:lnTo>
                <a:lnTo>
                  <a:pt x="635" y="2941"/>
                </a:lnTo>
                <a:lnTo>
                  <a:pt x="418" y="2799"/>
                </a:lnTo>
                <a:lnTo>
                  <a:pt x="418" y="2783"/>
                </a:lnTo>
                <a:lnTo>
                  <a:pt x="343" y="2465"/>
                </a:lnTo>
                <a:lnTo>
                  <a:pt x="301" y="2298"/>
                </a:lnTo>
                <a:lnTo>
                  <a:pt x="259" y="2131"/>
                </a:lnTo>
                <a:lnTo>
                  <a:pt x="226" y="1964"/>
                </a:lnTo>
                <a:lnTo>
                  <a:pt x="209" y="1880"/>
                </a:lnTo>
                <a:lnTo>
                  <a:pt x="201" y="1839"/>
                </a:lnTo>
                <a:lnTo>
                  <a:pt x="192" y="1797"/>
                </a:lnTo>
                <a:lnTo>
                  <a:pt x="176" y="1713"/>
                </a:lnTo>
                <a:lnTo>
                  <a:pt x="159" y="1621"/>
                </a:lnTo>
                <a:lnTo>
                  <a:pt x="142" y="1538"/>
                </a:lnTo>
                <a:lnTo>
                  <a:pt x="126" y="1454"/>
                </a:lnTo>
                <a:lnTo>
                  <a:pt x="109" y="1371"/>
                </a:lnTo>
                <a:lnTo>
                  <a:pt x="92" y="1287"/>
                </a:lnTo>
                <a:lnTo>
                  <a:pt x="75" y="1204"/>
                </a:lnTo>
                <a:lnTo>
                  <a:pt x="59" y="1112"/>
                </a:lnTo>
                <a:lnTo>
                  <a:pt x="59" y="1070"/>
                </a:lnTo>
                <a:lnTo>
                  <a:pt x="50" y="1028"/>
                </a:lnTo>
                <a:lnTo>
                  <a:pt x="42" y="945"/>
                </a:lnTo>
                <a:lnTo>
                  <a:pt x="34" y="853"/>
                </a:lnTo>
                <a:lnTo>
                  <a:pt x="17" y="769"/>
                </a:lnTo>
                <a:lnTo>
                  <a:pt x="9" y="686"/>
                </a:lnTo>
                <a:lnTo>
                  <a:pt x="0" y="594"/>
                </a:lnTo>
                <a:lnTo>
                  <a:pt x="0" y="510"/>
                </a:lnTo>
                <a:lnTo>
                  <a:pt x="0" y="510"/>
                </a:lnTo>
                <a:lnTo>
                  <a:pt x="9" y="418"/>
                </a:lnTo>
                <a:lnTo>
                  <a:pt x="9" y="402"/>
                </a:lnTo>
                <a:lnTo>
                  <a:pt x="34" y="335"/>
                </a:lnTo>
                <a:lnTo>
                  <a:pt x="50" y="268"/>
                </a:lnTo>
                <a:lnTo>
                  <a:pt x="59" y="243"/>
                </a:lnTo>
                <a:lnTo>
                  <a:pt x="84" y="159"/>
                </a:lnTo>
                <a:lnTo>
                  <a:pt x="101" y="76"/>
                </a:lnTo>
                <a:lnTo>
                  <a:pt x="101" y="68"/>
                </a:lnTo>
                <a:lnTo>
                  <a:pt x="167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4"/>
          <p:cNvSpPr/>
          <p:nvPr/>
        </p:nvSpPr>
        <p:spPr>
          <a:xfrm>
            <a:off x="12260044" y="3585508"/>
            <a:ext cx="69256" cy="153968"/>
          </a:xfrm>
          <a:custGeom>
            <a:avLst/>
            <a:gdLst/>
            <a:ahLst/>
            <a:cxnLst/>
            <a:rect l="l" t="t" r="r" b="b"/>
            <a:pathLst>
              <a:path w="1053" h="2341" extrusionOk="0">
                <a:moveTo>
                  <a:pt x="150" y="43"/>
                </a:moveTo>
                <a:lnTo>
                  <a:pt x="150" y="51"/>
                </a:lnTo>
                <a:lnTo>
                  <a:pt x="176" y="110"/>
                </a:lnTo>
                <a:lnTo>
                  <a:pt x="209" y="168"/>
                </a:lnTo>
                <a:lnTo>
                  <a:pt x="251" y="227"/>
                </a:lnTo>
                <a:lnTo>
                  <a:pt x="267" y="260"/>
                </a:lnTo>
                <a:lnTo>
                  <a:pt x="284" y="293"/>
                </a:lnTo>
                <a:lnTo>
                  <a:pt x="326" y="352"/>
                </a:lnTo>
                <a:lnTo>
                  <a:pt x="359" y="410"/>
                </a:lnTo>
                <a:lnTo>
                  <a:pt x="359" y="410"/>
                </a:lnTo>
                <a:lnTo>
                  <a:pt x="393" y="469"/>
                </a:lnTo>
                <a:lnTo>
                  <a:pt x="426" y="527"/>
                </a:lnTo>
                <a:lnTo>
                  <a:pt x="435" y="544"/>
                </a:lnTo>
                <a:lnTo>
                  <a:pt x="451" y="594"/>
                </a:lnTo>
                <a:lnTo>
                  <a:pt x="476" y="661"/>
                </a:lnTo>
                <a:lnTo>
                  <a:pt x="501" y="719"/>
                </a:lnTo>
                <a:lnTo>
                  <a:pt x="526" y="786"/>
                </a:lnTo>
                <a:lnTo>
                  <a:pt x="551" y="853"/>
                </a:lnTo>
                <a:lnTo>
                  <a:pt x="577" y="912"/>
                </a:lnTo>
                <a:lnTo>
                  <a:pt x="577" y="920"/>
                </a:lnTo>
                <a:lnTo>
                  <a:pt x="593" y="978"/>
                </a:lnTo>
                <a:lnTo>
                  <a:pt x="618" y="1037"/>
                </a:lnTo>
                <a:lnTo>
                  <a:pt x="643" y="1104"/>
                </a:lnTo>
                <a:lnTo>
                  <a:pt x="668" y="1162"/>
                </a:lnTo>
                <a:lnTo>
                  <a:pt x="694" y="1229"/>
                </a:lnTo>
                <a:lnTo>
                  <a:pt x="719" y="1287"/>
                </a:lnTo>
                <a:lnTo>
                  <a:pt x="744" y="1354"/>
                </a:lnTo>
                <a:lnTo>
                  <a:pt x="777" y="1413"/>
                </a:lnTo>
                <a:lnTo>
                  <a:pt x="777" y="1421"/>
                </a:lnTo>
                <a:lnTo>
                  <a:pt x="794" y="1480"/>
                </a:lnTo>
                <a:lnTo>
                  <a:pt x="827" y="1538"/>
                </a:lnTo>
                <a:lnTo>
                  <a:pt x="852" y="1605"/>
                </a:lnTo>
                <a:lnTo>
                  <a:pt x="877" y="1663"/>
                </a:lnTo>
                <a:lnTo>
                  <a:pt x="911" y="1730"/>
                </a:lnTo>
                <a:lnTo>
                  <a:pt x="936" y="1789"/>
                </a:lnTo>
                <a:lnTo>
                  <a:pt x="969" y="1847"/>
                </a:lnTo>
                <a:lnTo>
                  <a:pt x="994" y="1906"/>
                </a:lnTo>
                <a:lnTo>
                  <a:pt x="1028" y="1973"/>
                </a:lnTo>
                <a:lnTo>
                  <a:pt x="1053" y="2023"/>
                </a:lnTo>
                <a:lnTo>
                  <a:pt x="1053" y="2031"/>
                </a:lnTo>
                <a:lnTo>
                  <a:pt x="952" y="2340"/>
                </a:lnTo>
                <a:lnTo>
                  <a:pt x="643" y="2248"/>
                </a:lnTo>
                <a:lnTo>
                  <a:pt x="635" y="2232"/>
                </a:lnTo>
                <a:lnTo>
                  <a:pt x="610" y="2181"/>
                </a:lnTo>
                <a:lnTo>
                  <a:pt x="577" y="2123"/>
                </a:lnTo>
                <a:lnTo>
                  <a:pt x="543" y="2056"/>
                </a:lnTo>
                <a:lnTo>
                  <a:pt x="510" y="1989"/>
                </a:lnTo>
                <a:lnTo>
                  <a:pt x="476" y="1931"/>
                </a:lnTo>
                <a:lnTo>
                  <a:pt x="451" y="1864"/>
                </a:lnTo>
                <a:lnTo>
                  <a:pt x="418" y="1797"/>
                </a:lnTo>
                <a:lnTo>
                  <a:pt x="384" y="1739"/>
                </a:lnTo>
                <a:lnTo>
                  <a:pt x="359" y="1672"/>
                </a:lnTo>
                <a:lnTo>
                  <a:pt x="334" y="1613"/>
                </a:lnTo>
                <a:lnTo>
                  <a:pt x="334" y="1605"/>
                </a:lnTo>
                <a:lnTo>
                  <a:pt x="309" y="1538"/>
                </a:lnTo>
                <a:lnTo>
                  <a:pt x="276" y="1471"/>
                </a:lnTo>
                <a:lnTo>
                  <a:pt x="251" y="1404"/>
                </a:lnTo>
                <a:lnTo>
                  <a:pt x="226" y="1338"/>
                </a:lnTo>
                <a:lnTo>
                  <a:pt x="201" y="1271"/>
                </a:lnTo>
                <a:lnTo>
                  <a:pt x="176" y="1204"/>
                </a:lnTo>
                <a:lnTo>
                  <a:pt x="150" y="1137"/>
                </a:lnTo>
                <a:lnTo>
                  <a:pt x="134" y="1087"/>
                </a:lnTo>
                <a:lnTo>
                  <a:pt x="134" y="1070"/>
                </a:lnTo>
                <a:lnTo>
                  <a:pt x="109" y="1003"/>
                </a:lnTo>
                <a:lnTo>
                  <a:pt x="92" y="937"/>
                </a:lnTo>
                <a:lnTo>
                  <a:pt x="67" y="870"/>
                </a:lnTo>
                <a:lnTo>
                  <a:pt x="50" y="795"/>
                </a:lnTo>
                <a:lnTo>
                  <a:pt x="34" y="728"/>
                </a:lnTo>
                <a:lnTo>
                  <a:pt x="17" y="678"/>
                </a:lnTo>
                <a:lnTo>
                  <a:pt x="17" y="661"/>
                </a:lnTo>
                <a:lnTo>
                  <a:pt x="8" y="586"/>
                </a:lnTo>
                <a:lnTo>
                  <a:pt x="0" y="519"/>
                </a:lnTo>
                <a:lnTo>
                  <a:pt x="0" y="519"/>
                </a:lnTo>
                <a:lnTo>
                  <a:pt x="0" y="335"/>
                </a:lnTo>
                <a:lnTo>
                  <a:pt x="0" y="293"/>
                </a:lnTo>
                <a:lnTo>
                  <a:pt x="0" y="218"/>
                </a:lnTo>
                <a:lnTo>
                  <a:pt x="0" y="76"/>
                </a:lnTo>
                <a:lnTo>
                  <a:pt x="5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4"/>
          <p:cNvSpPr/>
          <p:nvPr/>
        </p:nvSpPr>
        <p:spPr>
          <a:xfrm>
            <a:off x="12107852" y="3133865"/>
            <a:ext cx="70373" cy="123187"/>
          </a:xfrm>
          <a:custGeom>
            <a:avLst/>
            <a:gdLst/>
            <a:ahLst/>
            <a:cxnLst/>
            <a:rect l="l" t="t" r="r" b="b"/>
            <a:pathLst>
              <a:path w="1070" h="1873" extrusionOk="0">
                <a:moveTo>
                  <a:pt x="301" y="26"/>
                </a:moveTo>
                <a:lnTo>
                  <a:pt x="326" y="59"/>
                </a:lnTo>
                <a:lnTo>
                  <a:pt x="401" y="151"/>
                </a:lnTo>
                <a:lnTo>
                  <a:pt x="401" y="151"/>
                </a:lnTo>
                <a:lnTo>
                  <a:pt x="501" y="360"/>
                </a:lnTo>
                <a:lnTo>
                  <a:pt x="593" y="569"/>
                </a:lnTo>
                <a:lnTo>
                  <a:pt x="685" y="778"/>
                </a:lnTo>
                <a:lnTo>
                  <a:pt x="785" y="987"/>
                </a:lnTo>
                <a:lnTo>
                  <a:pt x="785" y="987"/>
                </a:lnTo>
                <a:lnTo>
                  <a:pt x="877" y="1196"/>
                </a:lnTo>
                <a:lnTo>
                  <a:pt x="977" y="1404"/>
                </a:lnTo>
                <a:lnTo>
                  <a:pt x="1069" y="1605"/>
                </a:lnTo>
                <a:lnTo>
                  <a:pt x="1069" y="1613"/>
                </a:lnTo>
                <a:lnTo>
                  <a:pt x="977" y="1872"/>
                </a:lnTo>
                <a:lnTo>
                  <a:pt x="718" y="1780"/>
                </a:lnTo>
                <a:lnTo>
                  <a:pt x="718" y="1772"/>
                </a:lnTo>
                <a:lnTo>
                  <a:pt x="618" y="1572"/>
                </a:lnTo>
                <a:lnTo>
                  <a:pt x="518" y="1363"/>
                </a:lnTo>
                <a:lnTo>
                  <a:pt x="409" y="1154"/>
                </a:lnTo>
                <a:lnTo>
                  <a:pt x="409" y="1154"/>
                </a:lnTo>
                <a:lnTo>
                  <a:pt x="317" y="945"/>
                </a:lnTo>
                <a:lnTo>
                  <a:pt x="217" y="736"/>
                </a:lnTo>
                <a:lnTo>
                  <a:pt x="117" y="527"/>
                </a:lnTo>
                <a:lnTo>
                  <a:pt x="17" y="318"/>
                </a:lnTo>
                <a:lnTo>
                  <a:pt x="17" y="318"/>
                </a:lnTo>
                <a:lnTo>
                  <a:pt x="0" y="201"/>
                </a:lnTo>
                <a:lnTo>
                  <a:pt x="0" y="160"/>
                </a:lnTo>
                <a:lnTo>
                  <a:pt x="50" y="51"/>
                </a:lnTo>
                <a:lnTo>
                  <a:pt x="17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4"/>
          <p:cNvSpPr/>
          <p:nvPr/>
        </p:nvSpPr>
        <p:spPr>
          <a:xfrm>
            <a:off x="12214400" y="3896009"/>
            <a:ext cx="55576" cy="154428"/>
          </a:xfrm>
          <a:custGeom>
            <a:avLst/>
            <a:gdLst/>
            <a:ahLst/>
            <a:cxnLst/>
            <a:rect l="l" t="t" r="r" b="b"/>
            <a:pathLst>
              <a:path w="845" h="2348" extrusionOk="0">
                <a:moveTo>
                  <a:pt x="343" y="0"/>
                </a:moveTo>
                <a:lnTo>
                  <a:pt x="410" y="75"/>
                </a:lnTo>
                <a:lnTo>
                  <a:pt x="477" y="117"/>
                </a:lnTo>
                <a:lnTo>
                  <a:pt x="494" y="142"/>
                </a:lnTo>
                <a:lnTo>
                  <a:pt x="519" y="201"/>
                </a:lnTo>
                <a:lnTo>
                  <a:pt x="519" y="201"/>
                </a:lnTo>
                <a:lnTo>
                  <a:pt x="552" y="267"/>
                </a:lnTo>
                <a:lnTo>
                  <a:pt x="560" y="276"/>
                </a:lnTo>
                <a:lnTo>
                  <a:pt x="560" y="326"/>
                </a:lnTo>
                <a:lnTo>
                  <a:pt x="560" y="393"/>
                </a:lnTo>
                <a:lnTo>
                  <a:pt x="560" y="451"/>
                </a:lnTo>
                <a:lnTo>
                  <a:pt x="560" y="518"/>
                </a:lnTo>
                <a:lnTo>
                  <a:pt x="560" y="576"/>
                </a:lnTo>
                <a:lnTo>
                  <a:pt x="569" y="643"/>
                </a:lnTo>
                <a:lnTo>
                  <a:pt x="569" y="685"/>
                </a:lnTo>
                <a:lnTo>
                  <a:pt x="569" y="702"/>
                </a:lnTo>
                <a:lnTo>
                  <a:pt x="577" y="769"/>
                </a:lnTo>
                <a:lnTo>
                  <a:pt x="586" y="827"/>
                </a:lnTo>
                <a:lnTo>
                  <a:pt x="586" y="894"/>
                </a:lnTo>
                <a:lnTo>
                  <a:pt x="602" y="952"/>
                </a:lnTo>
                <a:lnTo>
                  <a:pt x="611" y="1019"/>
                </a:lnTo>
                <a:lnTo>
                  <a:pt x="619" y="1078"/>
                </a:lnTo>
                <a:lnTo>
                  <a:pt x="627" y="1145"/>
                </a:lnTo>
                <a:lnTo>
                  <a:pt x="644" y="1203"/>
                </a:lnTo>
                <a:lnTo>
                  <a:pt x="652" y="1270"/>
                </a:lnTo>
                <a:lnTo>
                  <a:pt x="652" y="1270"/>
                </a:lnTo>
                <a:lnTo>
                  <a:pt x="669" y="1328"/>
                </a:lnTo>
                <a:lnTo>
                  <a:pt x="677" y="1387"/>
                </a:lnTo>
                <a:lnTo>
                  <a:pt x="694" y="1454"/>
                </a:lnTo>
                <a:lnTo>
                  <a:pt x="711" y="1512"/>
                </a:lnTo>
                <a:lnTo>
                  <a:pt x="728" y="1579"/>
                </a:lnTo>
                <a:lnTo>
                  <a:pt x="736" y="1637"/>
                </a:lnTo>
                <a:lnTo>
                  <a:pt x="761" y="1704"/>
                </a:lnTo>
                <a:lnTo>
                  <a:pt x="778" y="1763"/>
                </a:lnTo>
                <a:lnTo>
                  <a:pt x="794" y="1830"/>
                </a:lnTo>
                <a:lnTo>
                  <a:pt x="811" y="1888"/>
                </a:lnTo>
                <a:lnTo>
                  <a:pt x="828" y="1955"/>
                </a:lnTo>
                <a:lnTo>
                  <a:pt x="844" y="2005"/>
                </a:lnTo>
                <a:lnTo>
                  <a:pt x="844" y="2013"/>
                </a:lnTo>
                <a:lnTo>
                  <a:pt x="677" y="2347"/>
                </a:lnTo>
                <a:lnTo>
                  <a:pt x="343" y="2180"/>
                </a:lnTo>
                <a:lnTo>
                  <a:pt x="343" y="2164"/>
                </a:lnTo>
                <a:lnTo>
                  <a:pt x="327" y="2114"/>
                </a:lnTo>
                <a:lnTo>
                  <a:pt x="301" y="2047"/>
                </a:lnTo>
                <a:lnTo>
                  <a:pt x="285" y="1980"/>
                </a:lnTo>
                <a:lnTo>
                  <a:pt x="260" y="1913"/>
                </a:lnTo>
                <a:lnTo>
                  <a:pt x="243" y="1846"/>
                </a:lnTo>
                <a:lnTo>
                  <a:pt x="218" y="1779"/>
                </a:lnTo>
                <a:lnTo>
                  <a:pt x="201" y="1713"/>
                </a:lnTo>
                <a:lnTo>
                  <a:pt x="176" y="1646"/>
                </a:lnTo>
                <a:lnTo>
                  <a:pt x="159" y="1579"/>
                </a:lnTo>
                <a:lnTo>
                  <a:pt x="143" y="1512"/>
                </a:lnTo>
                <a:lnTo>
                  <a:pt x="126" y="1445"/>
                </a:lnTo>
                <a:lnTo>
                  <a:pt x="109" y="1387"/>
                </a:lnTo>
                <a:lnTo>
                  <a:pt x="109" y="1387"/>
                </a:lnTo>
                <a:lnTo>
                  <a:pt x="93" y="1320"/>
                </a:lnTo>
                <a:lnTo>
                  <a:pt x="76" y="1253"/>
                </a:lnTo>
                <a:lnTo>
                  <a:pt x="68" y="1178"/>
                </a:lnTo>
                <a:lnTo>
                  <a:pt x="51" y="1111"/>
                </a:lnTo>
                <a:lnTo>
                  <a:pt x="34" y="1044"/>
                </a:lnTo>
                <a:lnTo>
                  <a:pt x="51" y="986"/>
                </a:lnTo>
                <a:lnTo>
                  <a:pt x="34" y="911"/>
                </a:lnTo>
                <a:lnTo>
                  <a:pt x="26" y="844"/>
                </a:lnTo>
                <a:lnTo>
                  <a:pt x="17" y="777"/>
                </a:lnTo>
                <a:lnTo>
                  <a:pt x="17" y="752"/>
                </a:lnTo>
                <a:lnTo>
                  <a:pt x="9" y="702"/>
                </a:lnTo>
                <a:lnTo>
                  <a:pt x="9" y="635"/>
                </a:lnTo>
                <a:lnTo>
                  <a:pt x="1" y="568"/>
                </a:lnTo>
                <a:lnTo>
                  <a:pt x="1" y="493"/>
                </a:lnTo>
                <a:lnTo>
                  <a:pt x="1" y="426"/>
                </a:lnTo>
                <a:lnTo>
                  <a:pt x="1" y="351"/>
                </a:lnTo>
                <a:lnTo>
                  <a:pt x="1" y="301"/>
                </a:lnTo>
                <a:lnTo>
                  <a:pt x="9" y="284"/>
                </a:lnTo>
                <a:lnTo>
                  <a:pt x="34" y="209"/>
                </a:lnTo>
                <a:lnTo>
                  <a:pt x="34" y="201"/>
                </a:lnTo>
                <a:lnTo>
                  <a:pt x="59" y="142"/>
                </a:lnTo>
                <a:lnTo>
                  <a:pt x="76" y="117"/>
                </a:lnTo>
                <a:lnTo>
                  <a:pt x="143" y="67"/>
                </a:lnTo>
                <a:lnTo>
                  <a:pt x="21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4"/>
          <p:cNvSpPr/>
          <p:nvPr/>
        </p:nvSpPr>
        <p:spPr>
          <a:xfrm>
            <a:off x="11924880" y="3455350"/>
            <a:ext cx="84645" cy="143444"/>
          </a:xfrm>
          <a:custGeom>
            <a:avLst/>
            <a:gdLst/>
            <a:ahLst/>
            <a:cxnLst/>
            <a:rect l="l" t="t" r="r" b="b"/>
            <a:pathLst>
              <a:path w="1287" h="2181" extrusionOk="0">
                <a:moveTo>
                  <a:pt x="134" y="17"/>
                </a:moveTo>
                <a:lnTo>
                  <a:pt x="176" y="25"/>
                </a:lnTo>
                <a:lnTo>
                  <a:pt x="226" y="25"/>
                </a:lnTo>
                <a:lnTo>
                  <a:pt x="284" y="25"/>
                </a:lnTo>
                <a:lnTo>
                  <a:pt x="326" y="25"/>
                </a:lnTo>
                <a:lnTo>
                  <a:pt x="334" y="25"/>
                </a:lnTo>
                <a:lnTo>
                  <a:pt x="368" y="50"/>
                </a:lnTo>
                <a:lnTo>
                  <a:pt x="393" y="67"/>
                </a:lnTo>
                <a:lnTo>
                  <a:pt x="426" y="92"/>
                </a:lnTo>
                <a:lnTo>
                  <a:pt x="426" y="92"/>
                </a:lnTo>
                <a:lnTo>
                  <a:pt x="451" y="117"/>
                </a:lnTo>
                <a:lnTo>
                  <a:pt x="485" y="142"/>
                </a:lnTo>
                <a:lnTo>
                  <a:pt x="510" y="167"/>
                </a:lnTo>
                <a:lnTo>
                  <a:pt x="518" y="175"/>
                </a:lnTo>
                <a:lnTo>
                  <a:pt x="535" y="192"/>
                </a:lnTo>
                <a:lnTo>
                  <a:pt x="552" y="226"/>
                </a:lnTo>
                <a:lnTo>
                  <a:pt x="577" y="251"/>
                </a:lnTo>
                <a:lnTo>
                  <a:pt x="593" y="284"/>
                </a:lnTo>
                <a:lnTo>
                  <a:pt x="627" y="343"/>
                </a:lnTo>
                <a:lnTo>
                  <a:pt x="660" y="409"/>
                </a:lnTo>
                <a:lnTo>
                  <a:pt x="702" y="476"/>
                </a:lnTo>
                <a:lnTo>
                  <a:pt x="727" y="535"/>
                </a:lnTo>
                <a:lnTo>
                  <a:pt x="752" y="568"/>
                </a:lnTo>
                <a:lnTo>
                  <a:pt x="760" y="602"/>
                </a:lnTo>
                <a:lnTo>
                  <a:pt x="794" y="668"/>
                </a:lnTo>
                <a:lnTo>
                  <a:pt x="827" y="727"/>
                </a:lnTo>
                <a:lnTo>
                  <a:pt x="852" y="794"/>
                </a:lnTo>
                <a:lnTo>
                  <a:pt x="886" y="861"/>
                </a:lnTo>
                <a:lnTo>
                  <a:pt x="911" y="927"/>
                </a:lnTo>
                <a:lnTo>
                  <a:pt x="936" y="986"/>
                </a:lnTo>
                <a:lnTo>
                  <a:pt x="961" y="1053"/>
                </a:lnTo>
                <a:lnTo>
                  <a:pt x="986" y="1120"/>
                </a:lnTo>
                <a:lnTo>
                  <a:pt x="1003" y="1145"/>
                </a:lnTo>
                <a:lnTo>
                  <a:pt x="1044" y="1253"/>
                </a:lnTo>
                <a:lnTo>
                  <a:pt x="1095" y="1378"/>
                </a:lnTo>
                <a:lnTo>
                  <a:pt x="1136" y="1504"/>
                </a:lnTo>
                <a:lnTo>
                  <a:pt x="1186" y="1629"/>
                </a:lnTo>
                <a:lnTo>
                  <a:pt x="1237" y="1754"/>
                </a:lnTo>
                <a:lnTo>
                  <a:pt x="1262" y="1813"/>
                </a:lnTo>
                <a:lnTo>
                  <a:pt x="1287" y="1863"/>
                </a:lnTo>
                <a:lnTo>
                  <a:pt x="1287" y="1871"/>
                </a:lnTo>
                <a:lnTo>
                  <a:pt x="1170" y="2180"/>
                </a:lnTo>
                <a:lnTo>
                  <a:pt x="861" y="2064"/>
                </a:lnTo>
                <a:lnTo>
                  <a:pt x="861" y="2055"/>
                </a:lnTo>
                <a:lnTo>
                  <a:pt x="836" y="2005"/>
                </a:lnTo>
                <a:lnTo>
                  <a:pt x="810" y="1947"/>
                </a:lnTo>
                <a:lnTo>
                  <a:pt x="752" y="1821"/>
                </a:lnTo>
                <a:lnTo>
                  <a:pt x="694" y="1696"/>
                </a:lnTo>
                <a:lnTo>
                  <a:pt x="635" y="1571"/>
                </a:lnTo>
                <a:lnTo>
                  <a:pt x="577" y="1445"/>
                </a:lnTo>
                <a:lnTo>
                  <a:pt x="526" y="1353"/>
                </a:lnTo>
                <a:lnTo>
                  <a:pt x="518" y="1328"/>
                </a:lnTo>
                <a:lnTo>
                  <a:pt x="485" y="1270"/>
                </a:lnTo>
                <a:lnTo>
                  <a:pt x="460" y="1203"/>
                </a:lnTo>
                <a:lnTo>
                  <a:pt x="426" y="1145"/>
                </a:lnTo>
                <a:lnTo>
                  <a:pt x="401" y="1086"/>
                </a:lnTo>
                <a:lnTo>
                  <a:pt x="368" y="1028"/>
                </a:lnTo>
                <a:lnTo>
                  <a:pt x="343" y="969"/>
                </a:lnTo>
                <a:lnTo>
                  <a:pt x="309" y="911"/>
                </a:lnTo>
                <a:lnTo>
                  <a:pt x="276" y="852"/>
                </a:lnTo>
                <a:lnTo>
                  <a:pt x="259" y="827"/>
                </a:lnTo>
                <a:lnTo>
                  <a:pt x="242" y="802"/>
                </a:lnTo>
                <a:lnTo>
                  <a:pt x="217" y="744"/>
                </a:lnTo>
                <a:lnTo>
                  <a:pt x="184" y="685"/>
                </a:lnTo>
                <a:lnTo>
                  <a:pt x="151" y="635"/>
                </a:lnTo>
                <a:lnTo>
                  <a:pt x="117" y="576"/>
                </a:lnTo>
                <a:lnTo>
                  <a:pt x="100" y="551"/>
                </a:lnTo>
                <a:lnTo>
                  <a:pt x="84" y="526"/>
                </a:lnTo>
                <a:lnTo>
                  <a:pt x="67" y="501"/>
                </a:lnTo>
                <a:lnTo>
                  <a:pt x="50" y="485"/>
                </a:lnTo>
                <a:lnTo>
                  <a:pt x="50" y="468"/>
                </a:lnTo>
                <a:lnTo>
                  <a:pt x="42" y="443"/>
                </a:lnTo>
                <a:lnTo>
                  <a:pt x="34" y="409"/>
                </a:lnTo>
                <a:lnTo>
                  <a:pt x="25" y="376"/>
                </a:lnTo>
                <a:lnTo>
                  <a:pt x="25" y="376"/>
                </a:lnTo>
                <a:lnTo>
                  <a:pt x="17" y="343"/>
                </a:lnTo>
                <a:lnTo>
                  <a:pt x="9" y="318"/>
                </a:lnTo>
                <a:lnTo>
                  <a:pt x="0" y="284"/>
                </a:lnTo>
                <a:lnTo>
                  <a:pt x="0" y="276"/>
                </a:lnTo>
                <a:lnTo>
                  <a:pt x="17" y="234"/>
                </a:lnTo>
                <a:lnTo>
                  <a:pt x="25" y="184"/>
                </a:lnTo>
                <a:lnTo>
                  <a:pt x="34" y="134"/>
                </a:lnTo>
                <a:lnTo>
                  <a:pt x="34" y="92"/>
                </a:lnTo>
                <a:lnTo>
                  <a:pt x="4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4"/>
          <p:cNvSpPr/>
          <p:nvPr/>
        </p:nvSpPr>
        <p:spPr>
          <a:xfrm>
            <a:off x="11816623" y="3093812"/>
            <a:ext cx="63271" cy="92867"/>
          </a:xfrm>
          <a:custGeom>
            <a:avLst/>
            <a:gdLst/>
            <a:ahLst/>
            <a:cxnLst/>
            <a:rect l="l" t="t" r="r" b="b"/>
            <a:pathLst>
              <a:path w="962" h="1412" extrusionOk="0">
                <a:moveTo>
                  <a:pt x="117" y="34"/>
                </a:moveTo>
                <a:lnTo>
                  <a:pt x="117" y="34"/>
                </a:lnTo>
                <a:lnTo>
                  <a:pt x="268" y="142"/>
                </a:lnTo>
                <a:lnTo>
                  <a:pt x="276" y="142"/>
                </a:lnTo>
                <a:lnTo>
                  <a:pt x="393" y="226"/>
                </a:lnTo>
                <a:lnTo>
                  <a:pt x="418" y="251"/>
                </a:lnTo>
                <a:lnTo>
                  <a:pt x="443" y="276"/>
                </a:lnTo>
                <a:lnTo>
                  <a:pt x="477" y="309"/>
                </a:lnTo>
                <a:lnTo>
                  <a:pt x="485" y="318"/>
                </a:lnTo>
                <a:lnTo>
                  <a:pt x="527" y="384"/>
                </a:lnTo>
                <a:lnTo>
                  <a:pt x="552" y="409"/>
                </a:lnTo>
                <a:lnTo>
                  <a:pt x="577" y="451"/>
                </a:lnTo>
                <a:lnTo>
                  <a:pt x="619" y="526"/>
                </a:lnTo>
                <a:lnTo>
                  <a:pt x="619" y="526"/>
                </a:lnTo>
                <a:lnTo>
                  <a:pt x="660" y="602"/>
                </a:lnTo>
                <a:lnTo>
                  <a:pt x="702" y="677"/>
                </a:lnTo>
                <a:lnTo>
                  <a:pt x="752" y="744"/>
                </a:lnTo>
                <a:lnTo>
                  <a:pt x="777" y="794"/>
                </a:lnTo>
                <a:lnTo>
                  <a:pt x="794" y="819"/>
                </a:lnTo>
                <a:lnTo>
                  <a:pt x="836" y="894"/>
                </a:lnTo>
                <a:lnTo>
                  <a:pt x="878" y="969"/>
                </a:lnTo>
                <a:lnTo>
                  <a:pt x="919" y="1044"/>
                </a:lnTo>
                <a:lnTo>
                  <a:pt x="961" y="1120"/>
                </a:lnTo>
                <a:lnTo>
                  <a:pt x="961" y="1120"/>
                </a:lnTo>
                <a:lnTo>
                  <a:pt x="903" y="1412"/>
                </a:lnTo>
                <a:lnTo>
                  <a:pt x="619" y="1362"/>
                </a:lnTo>
                <a:lnTo>
                  <a:pt x="619" y="1353"/>
                </a:lnTo>
                <a:lnTo>
                  <a:pt x="568" y="1287"/>
                </a:lnTo>
                <a:lnTo>
                  <a:pt x="510" y="1220"/>
                </a:lnTo>
                <a:lnTo>
                  <a:pt x="452" y="1145"/>
                </a:lnTo>
                <a:lnTo>
                  <a:pt x="401" y="1078"/>
                </a:lnTo>
                <a:lnTo>
                  <a:pt x="376" y="1044"/>
                </a:lnTo>
                <a:lnTo>
                  <a:pt x="351" y="1003"/>
                </a:lnTo>
                <a:lnTo>
                  <a:pt x="301" y="927"/>
                </a:lnTo>
                <a:lnTo>
                  <a:pt x="251" y="861"/>
                </a:lnTo>
                <a:lnTo>
                  <a:pt x="201" y="785"/>
                </a:lnTo>
                <a:lnTo>
                  <a:pt x="201" y="785"/>
                </a:lnTo>
                <a:lnTo>
                  <a:pt x="159" y="710"/>
                </a:lnTo>
                <a:lnTo>
                  <a:pt x="126" y="660"/>
                </a:lnTo>
                <a:lnTo>
                  <a:pt x="109" y="635"/>
                </a:lnTo>
                <a:lnTo>
                  <a:pt x="76" y="568"/>
                </a:lnTo>
                <a:lnTo>
                  <a:pt x="76" y="551"/>
                </a:lnTo>
                <a:lnTo>
                  <a:pt x="59" y="501"/>
                </a:lnTo>
                <a:lnTo>
                  <a:pt x="51" y="468"/>
                </a:lnTo>
                <a:lnTo>
                  <a:pt x="42" y="435"/>
                </a:lnTo>
                <a:lnTo>
                  <a:pt x="25" y="284"/>
                </a:lnTo>
                <a:lnTo>
                  <a:pt x="25" y="276"/>
                </a:lnTo>
                <a:lnTo>
                  <a:pt x="0" y="92"/>
                </a:lnTo>
                <a:lnTo>
                  <a:pt x="0" y="92"/>
                </a:lnTo>
                <a:lnTo>
                  <a:pt x="25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4"/>
          <p:cNvSpPr/>
          <p:nvPr/>
        </p:nvSpPr>
        <p:spPr>
          <a:xfrm>
            <a:off x="11529273" y="3366890"/>
            <a:ext cx="138512" cy="189023"/>
          </a:xfrm>
          <a:custGeom>
            <a:avLst/>
            <a:gdLst/>
            <a:ahLst/>
            <a:cxnLst/>
            <a:rect l="l" t="t" r="r" b="b"/>
            <a:pathLst>
              <a:path w="2106" h="2874" extrusionOk="0">
                <a:moveTo>
                  <a:pt x="385" y="17"/>
                </a:moveTo>
                <a:lnTo>
                  <a:pt x="468" y="84"/>
                </a:lnTo>
                <a:lnTo>
                  <a:pt x="518" y="125"/>
                </a:lnTo>
                <a:lnTo>
                  <a:pt x="535" y="159"/>
                </a:lnTo>
                <a:lnTo>
                  <a:pt x="577" y="242"/>
                </a:lnTo>
                <a:lnTo>
                  <a:pt x="627" y="334"/>
                </a:lnTo>
                <a:lnTo>
                  <a:pt x="677" y="418"/>
                </a:lnTo>
                <a:lnTo>
                  <a:pt x="727" y="501"/>
                </a:lnTo>
                <a:lnTo>
                  <a:pt x="769" y="585"/>
                </a:lnTo>
                <a:lnTo>
                  <a:pt x="819" y="660"/>
                </a:lnTo>
                <a:lnTo>
                  <a:pt x="877" y="744"/>
                </a:lnTo>
                <a:lnTo>
                  <a:pt x="928" y="827"/>
                </a:lnTo>
                <a:lnTo>
                  <a:pt x="978" y="911"/>
                </a:lnTo>
                <a:lnTo>
                  <a:pt x="1028" y="994"/>
                </a:lnTo>
                <a:lnTo>
                  <a:pt x="1086" y="1069"/>
                </a:lnTo>
                <a:lnTo>
                  <a:pt x="1136" y="1153"/>
                </a:lnTo>
                <a:lnTo>
                  <a:pt x="1187" y="1228"/>
                </a:lnTo>
                <a:lnTo>
                  <a:pt x="1245" y="1312"/>
                </a:lnTo>
                <a:lnTo>
                  <a:pt x="1303" y="1395"/>
                </a:lnTo>
                <a:lnTo>
                  <a:pt x="1354" y="1470"/>
                </a:lnTo>
                <a:lnTo>
                  <a:pt x="1370" y="1495"/>
                </a:lnTo>
                <a:lnTo>
                  <a:pt x="1412" y="1554"/>
                </a:lnTo>
                <a:lnTo>
                  <a:pt x="1471" y="1637"/>
                </a:lnTo>
                <a:lnTo>
                  <a:pt x="1529" y="1713"/>
                </a:lnTo>
                <a:lnTo>
                  <a:pt x="1579" y="1796"/>
                </a:lnTo>
                <a:lnTo>
                  <a:pt x="1638" y="1871"/>
                </a:lnTo>
                <a:lnTo>
                  <a:pt x="1696" y="1955"/>
                </a:lnTo>
                <a:lnTo>
                  <a:pt x="1755" y="2030"/>
                </a:lnTo>
                <a:lnTo>
                  <a:pt x="1872" y="2189"/>
                </a:lnTo>
                <a:lnTo>
                  <a:pt x="1989" y="2348"/>
                </a:lnTo>
                <a:lnTo>
                  <a:pt x="2097" y="2498"/>
                </a:lnTo>
                <a:lnTo>
                  <a:pt x="2105" y="2506"/>
                </a:lnTo>
                <a:lnTo>
                  <a:pt x="2055" y="2874"/>
                </a:lnTo>
                <a:lnTo>
                  <a:pt x="1688" y="2824"/>
                </a:lnTo>
                <a:lnTo>
                  <a:pt x="1679" y="2815"/>
                </a:lnTo>
                <a:lnTo>
                  <a:pt x="1562" y="2665"/>
                </a:lnTo>
                <a:lnTo>
                  <a:pt x="1445" y="2515"/>
                </a:lnTo>
                <a:lnTo>
                  <a:pt x="1320" y="2356"/>
                </a:lnTo>
                <a:lnTo>
                  <a:pt x="1262" y="2272"/>
                </a:lnTo>
                <a:lnTo>
                  <a:pt x="1203" y="2197"/>
                </a:lnTo>
                <a:lnTo>
                  <a:pt x="1136" y="2114"/>
                </a:lnTo>
                <a:lnTo>
                  <a:pt x="1078" y="2030"/>
                </a:lnTo>
                <a:lnTo>
                  <a:pt x="1019" y="1955"/>
                </a:lnTo>
                <a:lnTo>
                  <a:pt x="961" y="1871"/>
                </a:lnTo>
                <a:lnTo>
                  <a:pt x="919" y="1813"/>
                </a:lnTo>
                <a:lnTo>
                  <a:pt x="902" y="1788"/>
                </a:lnTo>
                <a:lnTo>
                  <a:pt x="844" y="1704"/>
                </a:lnTo>
                <a:lnTo>
                  <a:pt x="786" y="1629"/>
                </a:lnTo>
                <a:lnTo>
                  <a:pt x="727" y="1546"/>
                </a:lnTo>
                <a:lnTo>
                  <a:pt x="677" y="1462"/>
                </a:lnTo>
                <a:lnTo>
                  <a:pt x="618" y="1378"/>
                </a:lnTo>
                <a:lnTo>
                  <a:pt x="560" y="1295"/>
                </a:lnTo>
                <a:lnTo>
                  <a:pt x="510" y="1211"/>
                </a:lnTo>
                <a:lnTo>
                  <a:pt x="451" y="1120"/>
                </a:lnTo>
                <a:lnTo>
                  <a:pt x="401" y="1036"/>
                </a:lnTo>
                <a:lnTo>
                  <a:pt x="343" y="952"/>
                </a:lnTo>
                <a:lnTo>
                  <a:pt x="293" y="869"/>
                </a:lnTo>
                <a:lnTo>
                  <a:pt x="243" y="777"/>
                </a:lnTo>
                <a:lnTo>
                  <a:pt x="192" y="693"/>
                </a:lnTo>
                <a:lnTo>
                  <a:pt x="142" y="602"/>
                </a:lnTo>
                <a:lnTo>
                  <a:pt x="92" y="518"/>
                </a:lnTo>
                <a:lnTo>
                  <a:pt x="42" y="426"/>
                </a:lnTo>
                <a:lnTo>
                  <a:pt x="25" y="393"/>
                </a:lnTo>
                <a:lnTo>
                  <a:pt x="9" y="326"/>
                </a:lnTo>
                <a:lnTo>
                  <a:pt x="0" y="217"/>
                </a:lnTo>
                <a:lnTo>
                  <a:pt x="0" y="184"/>
                </a:lnTo>
                <a:lnTo>
                  <a:pt x="92" y="59"/>
                </a:lnTo>
                <a:lnTo>
                  <a:pt x="209" y="0"/>
                </a:lnTo>
                <a:lnTo>
                  <a:pt x="36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4"/>
          <p:cNvSpPr/>
          <p:nvPr/>
        </p:nvSpPr>
        <p:spPr>
          <a:xfrm>
            <a:off x="11864438" y="3761377"/>
            <a:ext cx="112137" cy="156072"/>
          </a:xfrm>
          <a:custGeom>
            <a:avLst/>
            <a:gdLst/>
            <a:ahLst/>
            <a:cxnLst/>
            <a:rect l="l" t="t" r="r" b="b"/>
            <a:pathLst>
              <a:path w="1705" h="2373" extrusionOk="0">
                <a:moveTo>
                  <a:pt x="368" y="50"/>
                </a:moveTo>
                <a:lnTo>
                  <a:pt x="435" y="101"/>
                </a:lnTo>
                <a:lnTo>
                  <a:pt x="443" y="101"/>
                </a:lnTo>
                <a:lnTo>
                  <a:pt x="476" y="159"/>
                </a:lnTo>
                <a:lnTo>
                  <a:pt x="510" y="226"/>
                </a:lnTo>
                <a:lnTo>
                  <a:pt x="543" y="293"/>
                </a:lnTo>
                <a:lnTo>
                  <a:pt x="585" y="359"/>
                </a:lnTo>
                <a:lnTo>
                  <a:pt x="618" y="426"/>
                </a:lnTo>
                <a:lnTo>
                  <a:pt x="660" y="493"/>
                </a:lnTo>
                <a:lnTo>
                  <a:pt x="702" y="560"/>
                </a:lnTo>
                <a:lnTo>
                  <a:pt x="735" y="618"/>
                </a:lnTo>
                <a:lnTo>
                  <a:pt x="777" y="685"/>
                </a:lnTo>
                <a:lnTo>
                  <a:pt x="819" y="752"/>
                </a:lnTo>
                <a:lnTo>
                  <a:pt x="861" y="819"/>
                </a:lnTo>
                <a:lnTo>
                  <a:pt x="902" y="886"/>
                </a:lnTo>
                <a:lnTo>
                  <a:pt x="944" y="944"/>
                </a:lnTo>
                <a:lnTo>
                  <a:pt x="994" y="1011"/>
                </a:lnTo>
                <a:lnTo>
                  <a:pt x="1036" y="1078"/>
                </a:lnTo>
                <a:lnTo>
                  <a:pt x="1078" y="1145"/>
                </a:lnTo>
                <a:lnTo>
                  <a:pt x="1120" y="1203"/>
                </a:lnTo>
                <a:lnTo>
                  <a:pt x="1170" y="1270"/>
                </a:lnTo>
                <a:lnTo>
                  <a:pt x="1253" y="1404"/>
                </a:lnTo>
                <a:lnTo>
                  <a:pt x="1345" y="1529"/>
                </a:lnTo>
                <a:lnTo>
                  <a:pt x="1437" y="1663"/>
                </a:lnTo>
                <a:lnTo>
                  <a:pt x="1529" y="1788"/>
                </a:lnTo>
                <a:lnTo>
                  <a:pt x="1613" y="1922"/>
                </a:lnTo>
                <a:lnTo>
                  <a:pt x="1654" y="1980"/>
                </a:lnTo>
                <a:lnTo>
                  <a:pt x="1696" y="2039"/>
                </a:lnTo>
                <a:lnTo>
                  <a:pt x="1704" y="2047"/>
                </a:lnTo>
                <a:lnTo>
                  <a:pt x="1638" y="2373"/>
                </a:lnTo>
                <a:lnTo>
                  <a:pt x="1312" y="2314"/>
                </a:lnTo>
                <a:lnTo>
                  <a:pt x="1312" y="2306"/>
                </a:lnTo>
                <a:lnTo>
                  <a:pt x="1270" y="2256"/>
                </a:lnTo>
                <a:lnTo>
                  <a:pt x="1228" y="2189"/>
                </a:lnTo>
                <a:lnTo>
                  <a:pt x="1136" y="2064"/>
                </a:lnTo>
                <a:lnTo>
                  <a:pt x="1044" y="1938"/>
                </a:lnTo>
                <a:lnTo>
                  <a:pt x="953" y="1813"/>
                </a:lnTo>
                <a:lnTo>
                  <a:pt x="861" y="1679"/>
                </a:lnTo>
                <a:lnTo>
                  <a:pt x="769" y="1554"/>
                </a:lnTo>
                <a:lnTo>
                  <a:pt x="719" y="1487"/>
                </a:lnTo>
                <a:lnTo>
                  <a:pt x="677" y="1420"/>
                </a:lnTo>
                <a:lnTo>
                  <a:pt x="627" y="1354"/>
                </a:lnTo>
                <a:lnTo>
                  <a:pt x="585" y="1287"/>
                </a:lnTo>
                <a:lnTo>
                  <a:pt x="543" y="1220"/>
                </a:lnTo>
                <a:lnTo>
                  <a:pt x="493" y="1153"/>
                </a:lnTo>
                <a:lnTo>
                  <a:pt x="451" y="1086"/>
                </a:lnTo>
                <a:lnTo>
                  <a:pt x="410" y="1019"/>
                </a:lnTo>
                <a:lnTo>
                  <a:pt x="359" y="953"/>
                </a:lnTo>
                <a:lnTo>
                  <a:pt x="318" y="886"/>
                </a:lnTo>
                <a:lnTo>
                  <a:pt x="276" y="811"/>
                </a:lnTo>
                <a:lnTo>
                  <a:pt x="234" y="744"/>
                </a:lnTo>
                <a:lnTo>
                  <a:pt x="192" y="677"/>
                </a:lnTo>
                <a:lnTo>
                  <a:pt x="151" y="602"/>
                </a:lnTo>
                <a:lnTo>
                  <a:pt x="109" y="535"/>
                </a:lnTo>
                <a:lnTo>
                  <a:pt x="75" y="460"/>
                </a:lnTo>
                <a:lnTo>
                  <a:pt x="34" y="393"/>
                </a:lnTo>
                <a:lnTo>
                  <a:pt x="0" y="326"/>
                </a:lnTo>
                <a:lnTo>
                  <a:pt x="0" y="318"/>
                </a:lnTo>
                <a:lnTo>
                  <a:pt x="0" y="226"/>
                </a:lnTo>
                <a:lnTo>
                  <a:pt x="0" y="159"/>
                </a:lnTo>
                <a:lnTo>
                  <a:pt x="42" y="126"/>
                </a:lnTo>
                <a:lnTo>
                  <a:pt x="284" y="9"/>
                </a:lnTo>
                <a:lnTo>
                  <a:pt x="33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4"/>
          <p:cNvSpPr/>
          <p:nvPr/>
        </p:nvSpPr>
        <p:spPr>
          <a:xfrm>
            <a:off x="11900151" y="4184411"/>
            <a:ext cx="109376" cy="191851"/>
          </a:xfrm>
          <a:custGeom>
            <a:avLst/>
            <a:gdLst/>
            <a:ahLst/>
            <a:cxnLst/>
            <a:rect l="l" t="t" r="r" b="b"/>
            <a:pathLst>
              <a:path w="1663" h="2917" extrusionOk="0">
                <a:moveTo>
                  <a:pt x="126" y="34"/>
                </a:moveTo>
                <a:lnTo>
                  <a:pt x="192" y="118"/>
                </a:lnTo>
                <a:lnTo>
                  <a:pt x="268" y="185"/>
                </a:lnTo>
                <a:lnTo>
                  <a:pt x="284" y="193"/>
                </a:lnTo>
                <a:lnTo>
                  <a:pt x="326" y="268"/>
                </a:lnTo>
                <a:lnTo>
                  <a:pt x="376" y="352"/>
                </a:lnTo>
                <a:lnTo>
                  <a:pt x="426" y="435"/>
                </a:lnTo>
                <a:lnTo>
                  <a:pt x="443" y="469"/>
                </a:lnTo>
                <a:lnTo>
                  <a:pt x="468" y="519"/>
                </a:lnTo>
                <a:lnTo>
                  <a:pt x="510" y="611"/>
                </a:lnTo>
                <a:lnTo>
                  <a:pt x="543" y="694"/>
                </a:lnTo>
                <a:lnTo>
                  <a:pt x="585" y="786"/>
                </a:lnTo>
                <a:lnTo>
                  <a:pt x="627" y="870"/>
                </a:lnTo>
                <a:lnTo>
                  <a:pt x="669" y="953"/>
                </a:lnTo>
                <a:lnTo>
                  <a:pt x="710" y="1037"/>
                </a:lnTo>
                <a:lnTo>
                  <a:pt x="752" y="1120"/>
                </a:lnTo>
                <a:lnTo>
                  <a:pt x="794" y="1204"/>
                </a:lnTo>
                <a:lnTo>
                  <a:pt x="836" y="1296"/>
                </a:lnTo>
                <a:lnTo>
                  <a:pt x="886" y="1379"/>
                </a:lnTo>
                <a:lnTo>
                  <a:pt x="928" y="1463"/>
                </a:lnTo>
                <a:lnTo>
                  <a:pt x="969" y="1546"/>
                </a:lnTo>
                <a:lnTo>
                  <a:pt x="1019" y="1630"/>
                </a:lnTo>
                <a:lnTo>
                  <a:pt x="1061" y="1705"/>
                </a:lnTo>
                <a:lnTo>
                  <a:pt x="1095" y="1764"/>
                </a:lnTo>
                <a:lnTo>
                  <a:pt x="1111" y="1789"/>
                </a:lnTo>
                <a:lnTo>
                  <a:pt x="1161" y="1872"/>
                </a:lnTo>
                <a:lnTo>
                  <a:pt x="1203" y="1956"/>
                </a:lnTo>
                <a:lnTo>
                  <a:pt x="1253" y="2039"/>
                </a:lnTo>
                <a:lnTo>
                  <a:pt x="1303" y="2123"/>
                </a:lnTo>
                <a:lnTo>
                  <a:pt x="1354" y="2206"/>
                </a:lnTo>
                <a:lnTo>
                  <a:pt x="1404" y="2290"/>
                </a:lnTo>
                <a:lnTo>
                  <a:pt x="1454" y="2365"/>
                </a:lnTo>
                <a:lnTo>
                  <a:pt x="1504" y="2449"/>
                </a:lnTo>
                <a:lnTo>
                  <a:pt x="1554" y="2532"/>
                </a:lnTo>
                <a:lnTo>
                  <a:pt x="1613" y="2616"/>
                </a:lnTo>
                <a:lnTo>
                  <a:pt x="1654" y="2683"/>
                </a:lnTo>
                <a:lnTo>
                  <a:pt x="1663" y="2699"/>
                </a:lnTo>
                <a:lnTo>
                  <a:pt x="1621" y="2916"/>
                </a:lnTo>
                <a:lnTo>
                  <a:pt x="1395" y="2875"/>
                </a:lnTo>
                <a:lnTo>
                  <a:pt x="1387" y="2866"/>
                </a:lnTo>
                <a:lnTo>
                  <a:pt x="1337" y="2791"/>
                </a:lnTo>
                <a:lnTo>
                  <a:pt x="1287" y="2708"/>
                </a:lnTo>
                <a:lnTo>
                  <a:pt x="1228" y="2632"/>
                </a:lnTo>
                <a:lnTo>
                  <a:pt x="1178" y="2549"/>
                </a:lnTo>
                <a:lnTo>
                  <a:pt x="1120" y="2465"/>
                </a:lnTo>
                <a:lnTo>
                  <a:pt x="1070" y="2382"/>
                </a:lnTo>
                <a:lnTo>
                  <a:pt x="1019" y="2298"/>
                </a:lnTo>
                <a:lnTo>
                  <a:pt x="961" y="2215"/>
                </a:lnTo>
                <a:lnTo>
                  <a:pt x="911" y="2131"/>
                </a:lnTo>
                <a:lnTo>
                  <a:pt x="861" y="2056"/>
                </a:lnTo>
                <a:lnTo>
                  <a:pt x="811" y="1972"/>
                </a:lnTo>
                <a:lnTo>
                  <a:pt x="794" y="1939"/>
                </a:lnTo>
                <a:lnTo>
                  <a:pt x="760" y="1889"/>
                </a:lnTo>
                <a:lnTo>
                  <a:pt x="710" y="1805"/>
                </a:lnTo>
                <a:lnTo>
                  <a:pt x="660" y="1722"/>
                </a:lnTo>
                <a:lnTo>
                  <a:pt x="618" y="1638"/>
                </a:lnTo>
                <a:lnTo>
                  <a:pt x="568" y="1546"/>
                </a:lnTo>
                <a:lnTo>
                  <a:pt x="518" y="1463"/>
                </a:lnTo>
                <a:lnTo>
                  <a:pt x="476" y="1379"/>
                </a:lnTo>
                <a:lnTo>
                  <a:pt x="426" y="1296"/>
                </a:lnTo>
                <a:lnTo>
                  <a:pt x="376" y="1212"/>
                </a:lnTo>
                <a:lnTo>
                  <a:pt x="334" y="1120"/>
                </a:lnTo>
                <a:lnTo>
                  <a:pt x="293" y="1037"/>
                </a:lnTo>
                <a:lnTo>
                  <a:pt x="242" y="945"/>
                </a:lnTo>
                <a:lnTo>
                  <a:pt x="201" y="861"/>
                </a:lnTo>
                <a:lnTo>
                  <a:pt x="159" y="769"/>
                </a:lnTo>
                <a:lnTo>
                  <a:pt x="117" y="686"/>
                </a:lnTo>
                <a:lnTo>
                  <a:pt x="92" y="627"/>
                </a:lnTo>
                <a:lnTo>
                  <a:pt x="84" y="594"/>
                </a:lnTo>
                <a:lnTo>
                  <a:pt x="50" y="494"/>
                </a:lnTo>
                <a:lnTo>
                  <a:pt x="25" y="402"/>
                </a:lnTo>
                <a:lnTo>
                  <a:pt x="0" y="318"/>
                </a:lnTo>
                <a:lnTo>
                  <a:pt x="0" y="193"/>
                </a:lnTo>
                <a:lnTo>
                  <a:pt x="0" y="93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4"/>
          <p:cNvSpPr/>
          <p:nvPr/>
        </p:nvSpPr>
        <p:spPr>
          <a:xfrm>
            <a:off x="12038597" y="4704783"/>
            <a:ext cx="99511" cy="159952"/>
          </a:xfrm>
          <a:custGeom>
            <a:avLst/>
            <a:gdLst/>
            <a:ahLst/>
            <a:cxnLst/>
            <a:rect l="l" t="t" r="r" b="b"/>
            <a:pathLst>
              <a:path w="1513" h="2432" extrusionOk="0">
                <a:moveTo>
                  <a:pt x="552" y="59"/>
                </a:moveTo>
                <a:lnTo>
                  <a:pt x="585" y="125"/>
                </a:lnTo>
                <a:lnTo>
                  <a:pt x="644" y="259"/>
                </a:lnTo>
                <a:lnTo>
                  <a:pt x="702" y="401"/>
                </a:lnTo>
                <a:lnTo>
                  <a:pt x="769" y="543"/>
                </a:lnTo>
                <a:lnTo>
                  <a:pt x="886" y="819"/>
                </a:lnTo>
                <a:lnTo>
                  <a:pt x="944" y="953"/>
                </a:lnTo>
                <a:lnTo>
                  <a:pt x="1003" y="1095"/>
                </a:lnTo>
                <a:lnTo>
                  <a:pt x="1061" y="1228"/>
                </a:lnTo>
                <a:lnTo>
                  <a:pt x="1128" y="1362"/>
                </a:lnTo>
                <a:lnTo>
                  <a:pt x="1187" y="1496"/>
                </a:lnTo>
                <a:lnTo>
                  <a:pt x="1212" y="1562"/>
                </a:lnTo>
                <a:lnTo>
                  <a:pt x="1245" y="1629"/>
                </a:lnTo>
                <a:lnTo>
                  <a:pt x="1279" y="1696"/>
                </a:lnTo>
                <a:lnTo>
                  <a:pt x="1312" y="1763"/>
                </a:lnTo>
                <a:lnTo>
                  <a:pt x="1345" y="1830"/>
                </a:lnTo>
                <a:lnTo>
                  <a:pt x="1370" y="1897"/>
                </a:lnTo>
                <a:lnTo>
                  <a:pt x="1404" y="1963"/>
                </a:lnTo>
                <a:lnTo>
                  <a:pt x="1437" y="2030"/>
                </a:lnTo>
                <a:lnTo>
                  <a:pt x="1471" y="2097"/>
                </a:lnTo>
                <a:lnTo>
                  <a:pt x="1513" y="2164"/>
                </a:lnTo>
                <a:lnTo>
                  <a:pt x="1437" y="2431"/>
                </a:lnTo>
                <a:lnTo>
                  <a:pt x="1170" y="2356"/>
                </a:lnTo>
                <a:lnTo>
                  <a:pt x="1128" y="2298"/>
                </a:lnTo>
                <a:lnTo>
                  <a:pt x="1086" y="2231"/>
                </a:lnTo>
                <a:lnTo>
                  <a:pt x="1045" y="2164"/>
                </a:lnTo>
                <a:lnTo>
                  <a:pt x="1011" y="2097"/>
                </a:lnTo>
                <a:lnTo>
                  <a:pt x="970" y="2039"/>
                </a:lnTo>
                <a:lnTo>
                  <a:pt x="928" y="1972"/>
                </a:lnTo>
                <a:lnTo>
                  <a:pt x="894" y="1905"/>
                </a:lnTo>
                <a:lnTo>
                  <a:pt x="853" y="1838"/>
                </a:lnTo>
                <a:lnTo>
                  <a:pt x="819" y="1771"/>
                </a:lnTo>
                <a:lnTo>
                  <a:pt x="777" y="1704"/>
                </a:lnTo>
                <a:lnTo>
                  <a:pt x="702" y="1579"/>
                </a:lnTo>
                <a:lnTo>
                  <a:pt x="627" y="1445"/>
                </a:lnTo>
                <a:lnTo>
                  <a:pt x="560" y="1312"/>
                </a:lnTo>
                <a:lnTo>
                  <a:pt x="485" y="1178"/>
                </a:lnTo>
                <a:lnTo>
                  <a:pt x="410" y="1053"/>
                </a:lnTo>
                <a:lnTo>
                  <a:pt x="268" y="785"/>
                </a:lnTo>
                <a:lnTo>
                  <a:pt x="193" y="660"/>
                </a:lnTo>
                <a:lnTo>
                  <a:pt x="126" y="526"/>
                </a:lnTo>
                <a:lnTo>
                  <a:pt x="51" y="401"/>
                </a:lnTo>
                <a:lnTo>
                  <a:pt x="17" y="343"/>
                </a:lnTo>
                <a:lnTo>
                  <a:pt x="0" y="259"/>
                </a:lnTo>
                <a:lnTo>
                  <a:pt x="51" y="234"/>
                </a:lnTo>
                <a:lnTo>
                  <a:pt x="443" y="25"/>
                </a:lnTo>
                <a:lnTo>
                  <a:pt x="493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4"/>
          <p:cNvSpPr/>
          <p:nvPr/>
        </p:nvSpPr>
        <p:spPr>
          <a:xfrm>
            <a:off x="11647924" y="4180070"/>
            <a:ext cx="80305" cy="109901"/>
          </a:xfrm>
          <a:custGeom>
            <a:avLst/>
            <a:gdLst/>
            <a:ahLst/>
            <a:cxnLst/>
            <a:rect l="l" t="t" r="r" b="b"/>
            <a:pathLst>
              <a:path w="1221" h="1671" extrusionOk="0">
                <a:moveTo>
                  <a:pt x="235" y="25"/>
                </a:moveTo>
                <a:lnTo>
                  <a:pt x="260" y="25"/>
                </a:lnTo>
                <a:lnTo>
                  <a:pt x="285" y="59"/>
                </a:lnTo>
                <a:lnTo>
                  <a:pt x="318" y="100"/>
                </a:lnTo>
                <a:lnTo>
                  <a:pt x="360" y="142"/>
                </a:lnTo>
                <a:lnTo>
                  <a:pt x="360" y="150"/>
                </a:lnTo>
                <a:lnTo>
                  <a:pt x="385" y="192"/>
                </a:lnTo>
                <a:lnTo>
                  <a:pt x="410" y="234"/>
                </a:lnTo>
                <a:lnTo>
                  <a:pt x="435" y="284"/>
                </a:lnTo>
                <a:lnTo>
                  <a:pt x="469" y="334"/>
                </a:lnTo>
                <a:lnTo>
                  <a:pt x="494" y="376"/>
                </a:lnTo>
                <a:lnTo>
                  <a:pt x="519" y="426"/>
                </a:lnTo>
                <a:lnTo>
                  <a:pt x="552" y="468"/>
                </a:lnTo>
                <a:lnTo>
                  <a:pt x="577" y="518"/>
                </a:lnTo>
                <a:lnTo>
                  <a:pt x="611" y="560"/>
                </a:lnTo>
                <a:lnTo>
                  <a:pt x="636" y="610"/>
                </a:lnTo>
                <a:lnTo>
                  <a:pt x="669" y="652"/>
                </a:lnTo>
                <a:lnTo>
                  <a:pt x="702" y="702"/>
                </a:lnTo>
                <a:lnTo>
                  <a:pt x="728" y="744"/>
                </a:lnTo>
                <a:lnTo>
                  <a:pt x="761" y="785"/>
                </a:lnTo>
                <a:lnTo>
                  <a:pt x="794" y="835"/>
                </a:lnTo>
                <a:lnTo>
                  <a:pt x="828" y="877"/>
                </a:lnTo>
                <a:lnTo>
                  <a:pt x="828" y="877"/>
                </a:lnTo>
                <a:lnTo>
                  <a:pt x="853" y="919"/>
                </a:lnTo>
                <a:lnTo>
                  <a:pt x="886" y="961"/>
                </a:lnTo>
                <a:lnTo>
                  <a:pt x="920" y="1003"/>
                </a:lnTo>
                <a:lnTo>
                  <a:pt x="953" y="1053"/>
                </a:lnTo>
                <a:lnTo>
                  <a:pt x="986" y="1094"/>
                </a:lnTo>
                <a:lnTo>
                  <a:pt x="1020" y="1136"/>
                </a:lnTo>
                <a:lnTo>
                  <a:pt x="1087" y="1228"/>
                </a:lnTo>
                <a:lnTo>
                  <a:pt x="1154" y="1312"/>
                </a:lnTo>
                <a:lnTo>
                  <a:pt x="1220" y="1395"/>
                </a:lnTo>
                <a:lnTo>
                  <a:pt x="1220" y="1404"/>
                </a:lnTo>
                <a:lnTo>
                  <a:pt x="1195" y="1671"/>
                </a:lnTo>
                <a:lnTo>
                  <a:pt x="928" y="1637"/>
                </a:lnTo>
                <a:lnTo>
                  <a:pt x="920" y="1629"/>
                </a:lnTo>
                <a:lnTo>
                  <a:pt x="853" y="1546"/>
                </a:lnTo>
                <a:lnTo>
                  <a:pt x="786" y="1454"/>
                </a:lnTo>
                <a:lnTo>
                  <a:pt x="719" y="1370"/>
                </a:lnTo>
                <a:lnTo>
                  <a:pt x="677" y="1320"/>
                </a:lnTo>
                <a:lnTo>
                  <a:pt x="644" y="1278"/>
                </a:lnTo>
                <a:lnTo>
                  <a:pt x="611" y="1228"/>
                </a:lnTo>
                <a:lnTo>
                  <a:pt x="577" y="1186"/>
                </a:lnTo>
                <a:lnTo>
                  <a:pt x="552" y="1136"/>
                </a:lnTo>
                <a:lnTo>
                  <a:pt x="519" y="1094"/>
                </a:lnTo>
                <a:lnTo>
                  <a:pt x="519" y="1094"/>
                </a:lnTo>
                <a:lnTo>
                  <a:pt x="485" y="1044"/>
                </a:lnTo>
                <a:lnTo>
                  <a:pt x="452" y="994"/>
                </a:lnTo>
                <a:lnTo>
                  <a:pt x="427" y="952"/>
                </a:lnTo>
                <a:lnTo>
                  <a:pt x="393" y="902"/>
                </a:lnTo>
                <a:lnTo>
                  <a:pt x="360" y="852"/>
                </a:lnTo>
                <a:lnTo>
                  <a:pt x="335" y="810"/>
                </a:lnTo>
                <a:lnTo>
                  <a:pt x="301" y="760"/>
                </a:lnTo>
                <a:lnTo>
                  <a:pt x="268" y="710"/>
                </a:lnTo>
                <a:lnTo>
                  <a:pt x="243" y="660"/>
                </a:lnTo>
                <a:lnTo>
                  <a:pt x="210" y="618"/>
                </a:lnTo>
                <a:lnTo>
                  <a:pt x="185" y="568"/>
                </a:lnTo>
                <a:lnTo>
                  <a:pt x="151" y="518"/>
                </a:lnTo>
                <a:lnTo>
                  <a:pt x="126" y="468"/>
                </a:lnTo>
                <a:lnTo>
                  <a:pt x="101" y="418"/>
                </a:lnTo>
                <a:lnTo>
                  <a:pt x="68" y="368"/>
                </a:lnTo>
                <a:lnTo>
                  <a:pt x="42" y="326"/>
                </a:lnTo>
                <a:lnTo>
                  <a:pt x="42" y="317"/>
                </a:lnTo>
                <a:lnTo>
                  <a:pt x="26" y="259"/>
                </a:lnTo>
                <a:lnTo>
                  <a:pt x="9" y="201"/>
                </a:lnTo>
                <a:lnTo>
                  <a:pt x="1" y="167"/>
                </a:lnTo>
                <a:lnTo>
                  <a:pt x="9" y="142"/>
                </a:lnTo>
                <a:lnTo>
                  <a:pt x="34" y="59"/>
                </a:lnTo>
                <a:lnTo>
                  <a:pt x="151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4"/>
          <p:cNvSpPr/>
          <p:nvPr/>
        </p:nvSpPr>
        <p:spPr>
          <a:xfrm>
            <a:off x="11631481" y="3683308"/>
            <a:ext cx="99511" cy="124240"/>
          </a:xfrm>
          <a:custGeom>
            <a:avLst/>
            <a:gdLst/>
            <a:ahLst/>
            <a:cxnLst/>
            <a:rect l="l" t="t" r="r" b="b"/>
            <a:pathLst>
              <a:path w="1513" h="1889" extrusionOk="0">
                <a:moveTo>
                  <a:pt x="100" y="43"/>
                </a:moveTo>
                <a:lnTo>
                  <a:pt x="259" y="85"/>
                </a:lnTo>
                <a:lnTo>
                  <a:pt x="267" y="85"/>
                </a:lnTo>
                <a:lnTo>
                  <a:pt x="376" y="160"/>
                </a:lnTo>
                <a:lnTo>
                  <a:pt x="426" y="193"/>
                </a:lnTo>
                <a:lnTo>
                  <a:pt x="468" y="252"/>
                </a:lnTo>
                <a:lnTo>
                  <a:pt x="551" y="360"/>
                </a:lnTo>
                <a:lnTo>
                  <a:pt x="635" y="460"/>
                </a:lnTo>
                <a:lnTo>
                  <a:pt x="719" y="569"/>
                </a:lnTo>
                <a:lnTo>
                  <a:pt x="802" y="669"/>
                </a:lnTo>
                <a:lnTo>
                  <a:pt x="886" y="778"/>
                </a:lnTo>
                <a:lnTo>
                  <a:pt x="961" y="878"/>
                </a:lnTo>
                <a:lnTo>
                  <a:pt x="1044" y="987"/>
                </a:lnTo>
                <a:lnTo>
                  <a:pt x="1053" y="1003"/>
                </a:lnTo>
                <a:lnTo>
                  <a:pt x="1120" y="1095"/>
                </a:lnTo>
                <a:lnTo>
                  <a:pt x="1203" y="1196"/>
                </a:lnTo>
                <a:lnTo>
                  <a:pt x="1278" y="1304"/>
                </a:lnTo>
                <a:lnTo>
                  <a:pt x="1353" y="1413"/>
                </a:lnTo>
                <a:lnTo>
                  <a:pt x="1429" y="1521"/>
                </a:lnTo>
                <a:lnTo>
                  <a:pt x="1504" y="1630"/>
                </a:lnTo>
                <a:lnTo>
                  <a:pt x="1512" y="1638"/>
                </a:lnTo>
                <a:lnTo>
                  <a:pt x="1470" y="1889"/>
                </a:lnTo>
                <a:lnTo>
                  <a:pt x="1211" y="1847"/>
                </a:lnTo>
                <a:lnTo>
                  <a:pt x="1203" y="1839"/>
                </a:lnTo>
                <a:lnTo>
                  <a:pt x="1136" y="1747"/>
                </a:lnTo>
                <a:lnTo>
                  <a:pt x="1053" y="1638"/>
                </a:lnTo>
                <a:lnTo>
                  <a:pt x="969" y="1538"/>
                </a:lnTo>
                <a:lnTo>
                  <a:pt x="894" y="1430"/>
                </a:lnTo>
                <a:lnTo>
                  <a:pt x="810" y="1329"/>
                </a:lnTo>
                <a:lnTo>
                  <a:pt x="744" y="1237"/>
                </a:lnTo>
                <a:lnTo>
                  <a:pt x="727" y="1221"/>
                </a:lnTo>
                <a:lnTo>
                  <a:pt x="643" y="1120"/>
                </a:lnTo>
                <a:lnTo>
                  <a:pt x="568" y="1012"/>
                </a:lnTo>
                <a:lnTo>
                  <a:pt x="485" y="912"/>
                </a:lnTo>
                <a:lnTo>
                  <a:pt x="401" y="803"/>
                </a:lnTo>
                <a:lnTo>
                  <a:pt x="318" y="703"/>
                </a:lnTo>
                <a:lnTo>
                  <a:pt x="234" y="594"/>
                </a:lnTo>
                <a:lnTo>
                  <a:pt x="142" y="494"/>
                </a:lnTo>
                <a:lnTo>
                  <a:pt x="100" y="435"/>
                </a:lnTo>
                <a:lnTo>
                  <a:pt x="75" y="377"/>
                </a:lnTo>
                <a:lnTo>
                  <a:pt x="17" y="260"/>
                </a:lnTo>
                <a:lnTo>
                  <a:pt x="17" y="252"/>
                </a:lnTo>
                <a:lnTo>
                  <a:pt x="0" y="93"/>
                </a:lnTo>
                <a:lnTo>
                  <a:pt x="8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4"/>
          <p:cNvSpPr/>
          <p:nvPr/>
        </p:nvSpPr>
        <p:spPr>
          <a:xfrm>
            <a:off x="11195755" y="3388856"/>
            <a:ext cx="98392" cy="145680"/>
          </a:xfrm>
          <a:custGeom>
            <a:avLst/>
            <a:gdLst/>
            <a:ahLst/>
            <a:cxnLst/>
            <a:rect l="l" t="t" r="r" b="b"/>
            <a:pathLst>
              <a:path w="1496" h="2215" extrusionOk="0">
                <a:moveTo>
                  <a:pt x="243" y="59"/>
                </a:moveTo>
                <a:lnTo>
                  <a:pt x="284" y="84"/>
                </a:lnTo>
                <a:lnTo>
                  <a:pt x="326" y="109"/>
                </a:lnTo>
                <a:lnTo>
                  <a:pt x="368" y="134"/>
                </a:lnTo>
                <a:lnTo>
                  <a:pt x="385" y="134"/>
                </a:lnTo>
                <a:lnTo>
                  <a:pt x="401" y="159"/>
                </a:lnTo>
                <a:lnTo>
                  <a:pt x="418" y="192"/>
                </a:lnTo>
                <a:lnTo>
                  <a:pt x="443" y="217"/>
                </a:lnTo>
                <a:lnTo>
                  <a:pt x="468" y="242"/>
                </a:lnTo>
                <a:lnTo>
                  <a:pt x="477" y="251"/>
                </a:lnTo>
                <a:lnTo>
                  <a:pt x="477" y="276"/>
                </a:lnTo>
                <a:lnTo>
                  <a:pt x="493" y="309"/>
                </a:lnTo>
                <a:lnTo>
                  <a:pt x="502" y="343"/>
                </a:lnTo>
                <a:lnTo>
                  <a:pt x="510" y="368"/>
                </a:lnTo>
                <a:lnTo>
                  <a:pt x="518" y="401"/>
                </a:lnTo>
                <a:lnTo>
                  <a:pt x="535" y="435"/>
                </a:lnTo>
                <a:lnTo>
                  <a:pt x="543" y="460"/>
                </a:lnTo>
                <a:lnTo>
                  <a:pt x="552" y="493"/>
                </a:lnTo>
                <a:lnTo>
                  <a:pt x="568" y="518"/>
                </a:lnTo>
                <a:lnTo>
                  <a:pt x="577" y="552"/>
                </a:lnTo>
                <a:lnTo>
                  <a:pt x="593" y="585"/>
                </a:lnTo>
                <a:lnTo>
                  <a:pt x="610" y="610"/>
                </a:lnTo>
                <a:lnTo>
                  <a:pt x="619" y="643"/>
                </a:lnTo>
                <a:lnTo>
                  <a:pt x="635" y="677"/>
                </a:lnTo>
                <a:lnTo>
                  <a:pt x="652" y="702"/>
                </a:lnTo>
                <a:lnTo>
                  <a:pt x="669" y="735"/>
                </a:lnTo>
                <a:lnTo>
                  <a:pt x="677" y="760"/>
                </a:lnTo>
                <a:lnTo>
                  <a:pt x="694" y="794"/>
                </a:lnTo>
                <a:lnTo>
                  <a:pt x="710" y="819"/>
                </a:lnTo>
                <a:lnTo>
                  <a:pt x="727" y="852"/>
                </a:lnTo>
                <a:lnTo>
                  <a:pt x="744" y="877"/>
                </a:lnTo>
                <a:lnTo>
                  <a:pt x="761" y="911"/>
                </a:lnTo>
                <a:lnTo>
                  <a:pt x="777" y="936"/>
                </a:lnTo>
                <a:lnTo>
                  <a:pt x="802" y="969"/>
                </a:lnTo>
                <a:lnTo>
                  <a:pt x="819" y="994"/>
                </a:lnTo>
                <a:lnTo>
                  <a:pt x="836" y="1028"/>
                </a:lnTo>
                <a:lnTo>
                  <a:pt x="852" y="1053"/>
                </a:lnTo>
                <a:lnTo>
                  <a:pt x="894" y="1111"/>
                </a:lnTo>
                <a:lnTo>
                  <a:pt x="936" y="1170"/>
                </a:lnTo>
                <a:lnTo>
                  <a:pt x="961" y="1212"/>
                </a:lnTo>
                <a:lnTo>
                  <a:pt x="969" y="1228"/>
                </a:lnTo>
                <a:lnTo>
                  <a:pt x="1011" y="1287"/>
                </a:lnTo>
                <a:lnTo>
                  <a:pt x="1053" y="1345"/>
                </a:lnTo>
                <a:lnTo>
                  <a:pt x="1095" y="1395"/>
                </a:lnTo>
                <a:lnTo>
                  <a:pt x="1145" y="1454"/>
                </a:lnTo>
                <a:lnTo>
                  <a:pt x="1187" y="1512"/>
                </a:lnTo>
                <a:lnTo>
                  <a:pt x="1228" y="1571"/>
                </a:lnTo>
                <a:lnTo>
                  <a:pt x="1270" y="1621"/>
                </a:lnTo>
                <a:lnTo>
                  <a:pt x="1320" y="1679"/>
                </a:lnTo>
                <a:lnTo>
                  <a:pt x="1362" y="1730"/>
                </a:lnTo>
                <a:lnTo>
                  <a:pt x="1412" y="1788"/>
                </a:lnTo>
                <a:lnTo>
                  <a:pt x="1496" y="1888"/>
                </a:lnTo>
                <a:lnTo>
                  <a:pt x="1496" y="1905"/>
                </a:lnTo>
                <a:lnTo>
                  <a:pt x="1479" y="2214"/>
                </a:lnTo>
                <a:lnTo>
                  <a:pt x="1162" y="2189"/>
                </a:lnTo>
                <a:lnTo>
                  <a:pt x="1153" y="2181"/>
                </a:lnTo>
                <a:lnTo>
                  <a:pt x="1070" y="2080"/>
                </a:lnTo>
                <a:lnTo>
                  <a:pt x="1020" y="2022"/>
                </a:lnTo>
                <a:lnTo>
                  <a:pt x="969" y="1972"/>
                </a:lnTo>
                <a:lnTo>
                  <a:pt x="919" y="1913"/>
                </a:lnTo>
                <a:lnTo>
                  <a:pt x="878" y="1855"/>
                </a:lnTo>
                <a:lnTo>
                  <a:pt x="827" y="1796"/>
                </a:lnTo>
                <a:lnTo>
                  <a:pt x="777" y="1738"/>
                </a:lnTo>
                <a:lnTo>
                  <a:pt x="727" y="1679"/>
                </a:lnTo>
                <a:lnTo>
                  <a:pt x="685" y="1621"/>
                </a:lnTo>
                <a:lnTo>
                  <a:pt x="635" y="1562"/>
                </a:lnTo>
                <a:lnTo>
                  <a:pt x="593" y="1504"/>
                </a:lnTo>
                <a:lnTo>
                  <a:pt x="577" y="1487"/>
                </a:lnTo>
                <a:lnTo>
                  <a:pt x="543" y="1445"/>
                </a:lnTo>
                <a:lnTo>
                  <a:pt x="502" y="1387"/>
                </a:lnTo>
                <a:lnTo>
                  <a:pt x="460" y="1320"/>
                </a:lnTo>
                <a:lnTo>
                  <a:pt x="435" y="1287"/>
                </a:lnTo>
                <a:lnTo>
                  <a:pt x="418" y="1253"/>
                </a:lnTo>
                <a:lnTo>
                  <a:pt x="393" y="1228"/>
                </a:lnTo>
                <a:lnTo>
                  <a:pt x="376" y="1195"/>
                </a:lnTo>
                <a:lnTo>
                  <a:pt x="351" y="1161"/>
                </a:lnTo>
                <a:lnTo>
                  <a:pt x="334" y="1128"/>
                </a:lnTo>
                <a:lnTo>
                  <a:pt x="309" y="1095"/>
                </a:lnTo>
                <a:lnTo>
                  <a:pt x="293" y="1061"/>
                </a:lnTo>
                <a:lnTo>
                  <a:pt x="276" y="1028"/>
                </a:lnTo>
                <a:lnTo>
                  <a:pt x="259" y="994"/>
                </a:lnTo>
                <a:lnTo>
                  <a:pt x="234" y="961"/>
                </a:lnTo>
                <a:lnTo>
                  <a:pt x="218" y="928"/>
                </a:lnTo>
                <a:lnTo>
                  <a:pt x="201" y="886"/>
                </a:lnTo>
                <a:lnTo>
                  <a:pt x="184" y="861"/>
                </a:lnTo>
                <a:lnTo>
                  <a:pt x="167" y="827"/>
                </a:lnTo>
                <a:lnTo>
                  <a:pt x="151" y="794"/>
                </a:lnTo>
                <a:lnTo>
                  <a:pt x="134" y="752"/>
                </a:lnTo>
                <a:lnTo>
                  <a:pt x="117" y="719"/>
                </a:lnTo>
                <a:lnTo>
                  <a:pt x="109" y="685"/>
                </a:lnTo>
                <a:lnTo>
                  <a:pt x="92" y="652"/>
                </a:lnTo>
                <a:lnTo>
                  <a:pt x="76" y="610"/>
                </a:lnTo>
                <a:lnTo>
                  <a:pt x="59" y="577"/>
                </a:lnTo>
                <a:lnTo>
                  <a:pt x="50" y="535"/>
                </a:lnTo>
                <a:lnTo>
                  <a:pt x="34" y="501"/>
                </a:lnTo>
                <a:lnTo>
                  <a:pt x="25" y="460"/>
                </a:lnTo>
                <a:lnTo>
                  <a:pt x="9" y="426"/>
                </a:lnTo>
                <a:lnTo>
                  <a:pt x="0" y="393"/>
                </a:lnTo>
                <a:lnTo>
                  <a:pt x="0" y="385"/>
                </a:lnTo>
                <a:lnTo>
                  <a:pt x="0" y="343"/>
                </a:lnTo>
                <a:lnTo>
                  <a:pt x="9" y="301"/>
                </a:lnTo>
                <a:lnTo>
                  <a:pt x="17" y="259"/>
                </a:lnTo>
                <a:lnTo>
                  <a:pt x="17" y="226"/>
                </a:lnTo>
                <a:lnTo>
                  <a:pt x="25" y="217"/>
                </a:lnTo>
                <a:lnTo>
                  <a:pt x="50" y="167"/>
                </a:lnTo>
                <a:lnTo>
                  <a:pt x="84" y="126"/>
                </a:lnTo>
                <a:lnTo>
                  <a:pt x="109" y="84"/>
                </a:lnTo>
                <a:lnTo>
                  <a:pt x="159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4"/>
          <p:cNvSpPr/>
          <p:nvPr/>
        </p:nvSpPr>
        <p:spPr>
          <a:xfrm>
            <a:off x="11412204" y="3809193"/>
            <a:ext cx="43473" cy="59391"/>
          </a:xfrm>
          <a:custGeom>
            <a:avLst/>
            <a:gdLst/>
            <a:ahLst/>
            <a:cxnLst/>
            <a:rect l="l" t="t" r="r" b="b"/>
            <a:pathLst>
              <a:path w="661" h="903" extrusionOk="0">
                <a:moveTo>
                  <a:pt x="109" y="17"/>
                </a:moveTo>
                <a:lnTo>
                  <a:pt x="109" y="17"/>
                </a:lnTo>
                <a:lnTo>
                  <a:pt x="210" y="84"/>
                </a:lnTo>
                <a:lnTo>
                  <a:pt x="243" y="109"/>
                </a:lnTo>
                <a:lnTo>
                  <a:pt x="277" y="125"/>
                </a:lnTo>
                <a:lnTo>
                  <a:pt x="327" y="167"/>
                </a:lnTo>
                <a:lnTo>
                  <a:pt x="335" y="176"/>
                </a:lnTo>
                <a:lnTo>
                  <a:pt x="385" y="251"/>
                </a:lnTo>
                <a:lnTo>
                  <a:pt x="419" y="292"/>
                </a:lnTo>
                <a:lnTo>
                  <a:pt x="427" y="309"/>
                </a:lnTo>
                <a:lnTo>
                  <a:pt x="469" y="376"/>
                </a:lnTo>
                <a:lnTo>
                  <a:pt x="519" y="451"/>
                </a:lnTo>
                <a:lnTo>
                  <a:pt x="527" y="460"/>
                </a:lnTo>
                <a:lnTo>
                  <a:pt x="586" y="551"/>
                </a:lnTo>
                <a:lnTo>
                  <a:pt x="661" y="677"/>
                </a:lnTo>
                <a:lnTo>
                  <a:pt x="661" y="677"/>
                </a:lnTo>
                <a:lnTo>
                  <a:pt x="619" y="902"/>
                </a:lnTo>
                <a:lnTo>
                  <a:pt x="402" y="861"/>
                </a:lnTo>
                <a:lnTo>
                  <a:pt x="402" y="861"/>
                </a:lnTo>
                <a:lnTo>
                  <a:pt x="310" y="735"/>
                </a:lnTo>
                <a:lnTo>
                  <a:pt x="243" y="660"/>
                </a:lnTo>
                <a:lnTo>
                  <a:pt x="235" y="643"/>
                </a:lnTo>
                <a:lnTo>
                  <a:pt x="185" y="576"/>
                </a:lnTo>
                <a:lnTo>
                  <a:pt x="134" y="510"/>
                </a:lnTo>
                <a:lnTo>
                  <a:pt x="118" y="485"/>
                </a:lnTo>
                <a:lnTo>
                  <a:pt x="93" y="443"/>
                </a:lnTo>
                <a:lnTo>
                  <a:pt x="43" y="359"/>
                </a:lnTo>
                <a:lnTo>
                  <a:pt x="34" y="351"/>
                </a:lnTo>
                <a:lnTo>
                  <a:pt x="18" y="284"/>
                </a:lnTo>
                <a:lnTo>
                  <a:pt x="18" y="251"/>
                </a:lnTo>
                <a:lnTo>
                  <a:pt x="18" y="201"/>
                </a:lnTo>
                <a:lnTo>
                  <a:pt x="1" y="92"/>
                </a:lnTo>
                <a:lnTo>
                  <a:pt x="1" y="92"/>
                </a:lnTo>
                <a:lnTo>
                  <a:pt x="18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4"/>
          <p:cNvSpPr/>
          <p:nvPr/>
        </p:nvSpPr>
        <p:spPr>
          <a:xfrm>
            <a:off x="11002324" y="3631679"/>
            <a:ext cx="144563" cy="186919"/>
          </a:xfrm>
          <a:custGeom>
            <a:avLst/>
            <a:gdLst/>
            <a:ahLst/>
            <a:cxnLst/>
            <a:rect l="l" t="t" r="r" b="b"/>
            <a:pathLst>
              <a:path w="2198" h="2842" extrusionOk="0">
                <a:moveTo>
                  <a:pt x="118" y="17"/>
                </a:moveTo>
                <a:lnTo>
                  <a:pt x="168" y="42"/>
                </a:lnTo>
                <a:lnTo>
                  <a:pt x="226" y="76"/>
                </a:lnTo>
                <a:lnTo>
                  <a:pt x="285" y="93"/>
                </a:lnTo>
                <a:lnTo>
                  <a:pt x="285" y="93"/>
                </a:lnTo>
                <a:lnTo>
                  <a:pt x="327" y="134"/>
                </a:lnTo>
                <a:lnTo>
                  <a:pt x="360" y="168"/>
                </a:lnTo>
                <a:lnTo>
                  <a:pt x="402" y="201"/>
                </a:lnTo>
                <a:lnTo>
                  <a:pt x="435" y="243"/>
                </a:lnTo>
                <a:lnTo>
                  <a:pt x="452" y="251"/>
                </a:lnTo>
                <a:lnTo>
                  <a:pt x="469" y="285"/>
                </a:lnTo>
                <a:lnTo>
                  <a:pt x="527" y="368"/>
                </a:lnTo>
                <a:lnTo>
                  <a:pt x="577" y="452"/>
                </a:lnTo>
                <a:lnTo>
                  <a:pt x="636" y="535"/>
                </a:lnTo>
                <a:lnTo>
                  <a:pt x="694" y="627"/>
                </a:lnTo>
                <a:lnTo>
                  <a:pt x="761" y="711"/>
                </a:lnTo>
                <a:lnTo>
                  <a:pt x="819" y="794"/>
                </a:lnTo>
                <a:lnTo>
                  <a:pt x="878" y="878"/>
                </a:lnTo>
                <a:lnTo>
                  <a:pt x="936" y="961"/>
                </a:lnTo>
                <a:lnTo>
                  <a:pt x="1003" y="1045"/>
                </a:lnTo>
                <a:lnTo>
                  <a:pt x="1062" y="1129"/>
                </a:lnTo>
                <a:lnTo>
                  <a:pt x="1129" y="1212"/>
                </a:lnTo>
                <a:lnTo>
                  <a:pt x="1187" y="1296"/>
                </a:lnTo>
                <a:lnTo>
                  <a:pt x="1312" y="1463"/>
                </a:lnTo>
                <a:lnTo>
                  <a:pt x="1429" y="1613"/>
                </a:lnTo>
                <a:lnTo>
                  <a:pt x="1446" y="1630"/>
                </a:lnTo>
                <a:lnTo>
                  <a:pt x="1571" y="1797"/>
                </a:lnTo>
                <a:lnTo>
                  <a:pt x="1638" y="1880"/>
                </a:lnTo>
                <a:lnTo>
                  <a:pt x="1697" y="1972"/>
                </a:lnTo>
                <a:lnTo>
                  <a:pt x="1763" y="2056"/>
                </a:lnTo>
                <a:lnTo>
                  <a:pt x="1822" y="2139"/>
                </a:lnTo>
                <a:lnTo>
                  <a:pt x="1889" y="2223"/>
                </a:lnTo>
                <a:lnTo>
                  <a:pt x="1947" y="2306"/>
                </a:lnTo>
                <a:lnTo>
                  <a:pt x="2014" y="2398"/>
                </a:lnTo>
                <a:lnTo>
                  <a:pt x="2073" y="2482"/>
                </a:lnTo>
                <a:lnTo>
                  <a:pt x="2131" y="2565"/>
                </a:lnTo>
                <a:lnTo>
                  <a:pt x="2181" y="2641"/>
                </a:lnTo>
                <a:lnTo>
                  <a:pt x="2198" y="2657"/>
                </a:lnTo>
                <a:lnTo>
                  <a:pt x="2164" y="2841"/>
                </a:lnTo>
                <a:lnTo>
                  <a:pt x="1972" y="2816"/>
                </a:lnTo>
                <a:lnTo>
                  <a:pt x="1964" y="2799"/>
                </a:lnTo>
                <a:lnTo>
                  <a:pt x="1914" y="2732"/>
                </a:lnTo>
                <a:lnTo>
                  <a:pt x="1847" y="2649"/>
                </a:lnTo>
                <a:lnTo>
                  <a:pt x="1780" y="2565"/>
                </a:lnTo>
                <a:lnTo>
                  <a:pt x="1722" y="2490"/>
                </a:lnTo>
                <a:lnTo>
                  <a:pt x="1655" y="2407"/>
                </a:lnTo>
                <a:lnTo>
                  <a:pt x="1588" y="2323"/>
                </a:lnTo>
                <a:lnTo>
                  <a:pt x="1521" y="2248"/>
                </a:lnTo>
                <a:lnTo>
                  <a:pt x="1454" y="2164"/>
                </a:lnTo>
                <a:lnTo>
                  <a:pt x="1379" y="2081"/>
                </a:lnTo>
                <a:lnTo>
                  <a:pt x="1312" y="2006"/>
                </a:lnTo>
                <a:lnTo>
                  <a:pt x="1179" y="1847"/>
                </a:lnTo>
                <a:lnTo>
                  <a:pt x="1162" y="1822"/>
                </a:lnTo>
                <a:lnTo>
                  <a:pt x="1037" y="1688"/>
                </a:lnTo>
                <a:lnTo>
                  <a:pt x="903" y="1530"/>
                </a:lnTo>
                <a:lnTo>
                  <a:pt x="836" y="1446"/>
                </a:lnTo>
                <a:lnTo>
                  <a:pt x="769" y="1362"/>
                </a:lnTo>
                <a:lnTo>
                  <a:pt x="702" y="1279"/>
                </a:lnTo>
                <a:lnTo>
                  <a:pt x="627" y="1204"/>
                </a:lnTo>
                <a:lnTo>
                  <a:pt x="560" y="1120"/>
                </a:lnTo>
                <a:lnTo>
                  <a:pt x="494" y="1037"/>
                </a:lnTo>
                <a:lnTo>
                  <a:pt x="427" y="953"/>
                </a:lnTo>
                <a:lnTo>
                  <a:pt x="368" y="870"/>
                </a:lnTo>
                <a:lnTo>
                  <a:pt x="301" y="786"/>
                </a:lnTo>
                <a:lnTo>
                  <a:pt x="235" y="702"/>
                </a:lnTo>
                <a:lnTo>
                  <a:pt x="168" y="619"/>
                </a:lnTo>
                <a:lnTo>
                  <a:pt x="109" y="527"/>
                </a:lnTo>
                <a:lnTo>
                  <a:pt x="84" y="502"/>
                </a:lnTo>
                <a:lnTo>
                  <a:pt x="76" y="485"/>
                </a:lnTo>
                <a:lnTo>
                  <a:pt x="59" y="435"/>
                </a:lnTo>
                <a:lnTo>
                  <a:pt x="42" y="377"/>
                </a:lnTo>
                <a:lnTo>
                  <a:pt x="17" y="327"/>
                </a:lnTo>
                <a:lnTo>
                  <a:pt x="1" y="276"/>
                </a:lnTo>
                <a:lnTo>
                  <a:pt x="1" y="276"/>
                </a:lnTo>
                <a:lnTo>
                  <a:pt x="1" y="210"/>
                </a:lnTo>
                <a:lnTo>
                  <a:pt x="1" y="151"/>
                </a:lnTo>
                <a:lnTo>
                  <a:pt x="1" y="93"/>
                </a:lnTo>
                <a:lnTo>
                  <a:pt x="26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4"/>
          <p:cNvSpPr/>
          <p:nvPr/>
        </p:nvSpPr>
        <p:spPr>
          <a:xfrm>
            <a:off x="11307827" y="3975065"/>
            <a:ext cx="70965" cy="97865"/>
          </a:xfrm>
          <a:custGeom>
            <a:avLst/>
            <a:gdLst/>
            <a:ahLst/>
            <a:cxnLst/>
            <a:rect l="l" t="t" r="r" b="b"/>
            <a:pathLst>
              <a:path w="1079" h="1488" extrusionOk="0">
                <a:moveTo>
                  <a:pt x="343" y="9"/>
                </a:moveTo>
                <a:lnTo>
                  <a:pt x="385" y="34"/>
                </a:lnTo>
                <a:lnTo>
                  <a:pt x="402" y="59"/>
                </a:lnTo>
                <a:lnTo>
                  <a:pt x="418" y="68"/>
                </a:lnTo>
                <a:lnTo>
                  <a:pt x="443" y="101"/>
                </a:lnTo>
                <a:lnTo>
                  <a:pt x="460" y="126"/>
                </a:lnTo>
                <a:lnTo>
                  <a:pt x="468" y="143"/>
                </a:lnTo>
                <a:lnTo>
                  <a:pt x="493" y="176"/>
                </a:lnTo>
                <a:lnTo>
                  <a:pt x="510" y="218"/>
                </a:lnTo>
                <a:lnTo>
                  <a:pt x="535" y="252"/>
                </a:lnTo>
                <a:lnTo>
                  <a:pt x="552" y="293"/>
                </a:lnTo>
                <a:lnTo>
                  <a:pt x="577" y="335"/>
                </a:lnTo>
                <a:lnTo>
                  <a:pt x="594" y="369"/>
                </a:lnTo>
                <a:lnTo>
                  <a:pt x="619" y="410"/>
                </a:lnTo>
                <a:lnTo>
                  <a:pt x="661" y="486"/>
                </a:lnTo>
                <a:lnTo>
                  <a:pt x="702" y="561"/>
                </a:lnTo>
                <a:lnTo>
                  <a:pt x="752" y="636"/>
                </a:lnTo>
                <a:lnTo>
                  <a:pt x="794" y="711"/>
                </a:lnTo>
                <a:lnTo>
                  <a:pt x="803" y="719"/>
                </a:lnTo>
                <a:lnTo>
                  <a:pt x="844" y="786"/>
                </a:lnTo>
                <a:lnTo>
                  <a:pt x="894" y="861"/>
                </a:lnTo>
                <a:lnTo>
                  <a:pt x="986" y="1012"/>
                </a:lnTo>
                <a:lnTo>
                  <a:pt x="1078" y="1162"/>
                </a:lnTo>
                <a:lnTo>
                  <a:pt x="1078" y="1171"/>
                </a:lnTo>
                <a:lnTo>
                  <a:pt x="1011" y="1488"/>
                </a:lnTo>
                <a:lnTo>
                  <a:pt x="694" y="1421"/>
                </a:lnTo>
                <a:lnTo>
                  <a:pt x="694" y="1413"/>
                </a:lnTo>
                <a:lnTo>
                  <a:pt x="594" y="1271"/>
                </a:lnTo>
                <a:lnTo>
                  <a:pt x="485" y="1120"/>
                </a:lnTo>
                <a:lnTo>
                  <a:pt x="435" y="1045"/>
                </a:lnTo>
                <a:lnTo>
                  <a:pt x="393" y="978"/>
                </a:lnTo>
                <a:lnTo>
                  <a:pt x="385" y="970"/>
                </a:lnTo>
                <a:lnTo>
                  <a:pt x="335" y="895"/>
                </a:lnTo>
                <a:lnTo>
                  <a:pt x="285" y="811"/>
                </a:lnTo>
                <a:lnTo>
                  <a:pt x="234" y="736"/>
                </a:lnTo>
                <a:lnTo>
                  <a:pt x="184" y="653"/>
                </a:lnTo>
                <a:lnTo>
                  <a:pt x="159" y="611"/>
                </a:lnTo>
                <a:lnTo>
                  <a:pt x="143" y="577"/>
                </a:lnTo>
                <a:lnTo>
                  <a:pt x="118" y="536"/>
                </a:lnTo>
                <a:lnTo>
                  <a:pt x="92" y="494"/>
                </a:lnTo>
                <a:lnTo>
                  <a:pt x="67" y="452"/>
                </a:lnTo>
                <a:lnTo>
                  <a:pt x="51" y="410"/>
                </a:lnTo>
                <a:lnTo>
                  <a:pt x="26" y="369"/>
                </a:lnTo>
                <a:lnTo>
                  <a:pt x="17" y="344"/>
                </a:lnTo>
                <a:lnTo>
                  <a:pt x="9" y="318"/>
                </a:lnTo>
                <a:lnTo>
                  <a:pt x="1" y="268"/>
                </a:lnTo>
                <a:lnTo>
                  <a:pt x="1" y="252"/>
                </a:lnTo>
                <a:lnTo>
                  <a:pt x="1" y="218"/>
                </a:lnTo>
                <a:lnTo>
                  <a:pt x="1" y="168"/>
                </a:lnTo>
                <a:lnTo>
                  <a:pt x="1" y="168"/>
                </a:lnTo>
                <a:lnTo>
                  <a:pt x="101" y="76"/>
                </a:lnTo>
                <a:lnTo>
                  <a:pt x="218" y="18"/>
                </a:lnTo>
                <a:lnTo>
                  <a:pt x="3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4"/>
          <p:cNvSpPr/>
          <p:nvPr/>
        </p:nvSpPr>
        <p:spPr>
          <a:xfrm>
            <a:off x="11549597" y="4361923"/>
            <a:ext cx="130816" cy="146207"/>
          </a:xfrm>
          <a:custGeom>
            <a:avLst/>
            <a:gdLst/>
            <a:ahLst/>
            <a:cxnLst/>
            <a:rect l="l" t="t" r="r" b="b"/>
            <a:pathLst>
              <a:path w="1989" h="2223" extrusionOk="0">
                <a:moveTo>
                  <a:pt x="92" y="0"/>
                </a:moveTo>
                <a:lnTo>
                  <a:pt x="293" y="34"/>
                </a:lnTo>
                <a:lnTo>
                  <a:pt x="309" y="42"/>
                </a:lnTo>
                <a:lnTo>
                  <a:pt x="468" y="126"/>
                </a:lnTo>
                <a:lnTo>
                  <a:pt x="468" y="126"/>
                </a:lnTo>
                <a:lnTo>
                  <a:pt x="702" y="368"/>
                </a:lnTo>
                <a:lnTo>
                  <a:pt x="819" y="493"/>
                </a:lnTo>
                <a:lnTo>
                  <a:pt x="936" y="618"/>
                </a:lnTo>
                <a:lnTo>
                  <a:pt x="1020" y="710"/>
                </a:lnTo>
                <a:lnTo>
                  <a:pt x="1053" y="744"/>
                </a:lnTo>
                <a:lnTo>
                  <a:pt x="1111" y="811"/>
                </a:lnTo>
                <a:lnTo>
                  <a:pt x="1162" y="869"/>
                </a:lnTo>
                <a:lnTo>
                  <a:pt x="1220" y="936"/>
                </a:lnTo>
                <a:lnTo>
                  <a:pt x="1279" y="1003"/>
                </a:lnTo>
                <a:lnTo>
                  <a:pt x="1337" y="1070"/>
                </a:lnTo>
                <a:lnTo>
                  <a:pt x="1387" y="1136"/>
                </a:lnTo>
                <a:lnTo>
                  <a:pt x="1446" y="1203"/>
                </a:lnTo>
                <a:lnTo>
                  <a:pt x="1504" y="1270"/>
                </a:lnTo>
                <a:lnTo>
                  <a:pt x="1554" y="1337"/>
                </a:lnTo>
                <a:lnTo>
                  <a:pt x="1588" y="1379"/>
                </a:lnTo>
                <a:lnTo>
                  <a:pt x="1604" y="1404"/>
                </a:lnTo>
                <a:lnTo>
                  <a:pt x="1654" y="1479"/>
                </a:lnTo>
                <a:lnTo>
                  <a:pt x="1705" y="1546"/>
                </a:lnTo>
                <a:lnTo>
                  <a:pt x="1755" y="1621"/>
                </a:lnTo>
                <a:lnTo>
                  <a:pt x="1805" y="1696"/>
                </a:lnTo>
                <a:lnTo>
                  <a:pt x="1838" y="1746"/>
                </a:lnTo>
                <a:lnTo>
                  <a:pt x="1847" y="1771"/>
                </a:lnTo>
                <a:lnTo>
                  <a:pt x="1897" y="1846"/>
                </a:lnTo>
                <a:lnTo>
                  <a:pt x="1938" y="1922"/>
                </a:lnTo>
                <a:lnTo>
                  <a:pt x="1989" y="1997"/>
                </a:lnTo>
                <a:lnTo>
                  <a:pt x="1955" y="2222"/>
                </a:lnTo>
                <a:lnTo>
                  <a:pt x="1730" y="2181"/>
                </a:lnTo>
                <a:lnTo>
                  <a:pt x="1671" y="2114"/>
                </a:lnTo>
                <a:lnTo>
                  <a:pt x="1613" y="2055"/>
                </a:lnTo>
                <a:lnTo>
                  <a:pt x="1554" y="1988"/>
                </a:lnTo>
                <a:lnTo>
                  <a:pt x="1537" y="1972"/>
                </a:lnTo>
                <a:lnTo>
                  <a:pt x="1504" y="1930"/>
                </a:lnTo>
                <a:lnTo>
                  <a:pt x="1446" y="1872"/>
                </a:lnTo>
                <a:lnTo>
                  <a:pt x="1387" y="1805"/>
                </a:lnTo>
                <a:lnTo>
                  <a:pt x="1329" y="1746"/>
                </a:lnTo>
                <a:lnTo>
                  <a:pt x="1270" y="1688"/>
                </a:lnTo>
                <a:lnTo>
                  <a:pt x="1245" y="1663"/>
                </a:lnTo>
                <a:lnTo>
                  <a:pt x="1212" y="1629"/>
                </a:lnTo>
                <a:lnTo>
                  <a:pt x="1153" y="1562"/>
                </a:lnTo>
                <a:lnTo>
                  <a:pt x="1095" y="1504"/>
                </a:lnTo>
                <a:lnTo>
                  <a:pt x="1045" y="1437"/>
                </a:lnTo>
                <a:lnTo>
                  <a:pt x="986" y="1379"/>
                </a:lnTo>
                <a:lnTo>
                  <a:pt x="928" y="1320"/>
                </a:lnTo>
                <a:lnTo>
                  <a:pt x="869" y="1262"/>
                </a:lnTo>
                <a:lnTo>
                  <a:pt x="811" y="1195"/>
                </a:lnTo>
                <a:lnTo>
                  <a:pt x="752" y="1136"/>
                </a:lnTo>
                <a:lnTo>
                  <a:pt x="694" y="1078"/>
                </a:lnTo>
                <a:lnTo>
                  <a:pt x="660" y="1044"/>
                </a:lnTo>
                <a:lnTo>
                  <a:pt x="577" y="953"/>
                </a:lnTo>
                <a:lnTo>
                  <a:pt x="460" y="836"/>
                </a:lnTo>
                <a:lnTo>
                  <a:pt x="343" y="719"/>
                </a:lnTo>
                <a:lnTo>
                  <a:pt x="109" y="476"/>
                </a:lnTo>
                <a:lnTo>
                  <a:pt x="109" y="476"/>
                </a:lnTo>
                <a:lnTo>
                  <a:pt x="25" y="309"/>
                </a:lnTo>
                <a:lnTo>
                  <a:pt x="17" y="293"/>
                </a:lnTo>
                <a:lnTo>
                  <a:pt x="0" y="92"/>
                </a:lnTo>
                <a:lnTo>
                  <a:pt x="0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4"/>
          <p:cNvSpPr/>
          <p:nvPr/>
        </p:nvSpPr>
        <p:spPr>
          <a:xfrm>
            <a:off x="11511649" y="4601984"/>
            <a:ext cx="127001" cy="153376"/>
          </a:xfrm>
          <a:custGeom>
            <a:avLst/>
            <a:gdLst/>
            <a:ahLst/>
            <a:cxnLst/>
            <a:rect l="l" t="t" r="r" b="b"/>
            <a:pathLst>
              <a:path w="1931" h="2332" extrusionOk="0">
                <a:moveTo>
                  <a:pt x="143" y="43"/>
                </a:moveTo>
                <a:lnTo>
                  <a:pt x="185" y="68"/>
                </a:lnTo>
                <a:lnTo>
                  <a:pt x="226" y="93"/>
                </a:lnTo>
                <a:lnTo>
                  <a:pt x="268" y="110"/>
                </a:lnTo>
                <a:lnTo>
                  <a:pt x="268" y="118"/>
                </a:lnTo>
                <a:lnTo>
                  <a:pt x="293" y="151"/>
                </a:lnTo>
                <a:lnTo>
                  <a:pt x="318" y="185"/>
                </a:lnTo>
                <a:lnTo>
                  <a:pt x="343" y="218"/>
                </a:lnTo>
                <a:lnTo>
                  <a:pt x="368" y="252"/>
                </a:lnTo>
                <a:lnTo>
                  <a:pt x="394" y="293"/>
                </a:lnTo>
                <a:lnTo>
                  <a:pt x="410" y="327"/>
                </a:lnTo>
                <a:lnTo>
                  <a:pt x="435" y="360"/>
                </a:lnTo>
                <a:lnTo>
                  <a:pt x="460" y="394"/>
                </a:lnTo>
                <a:lnTo>
                  <a:pt x="485" y="427"/>
                </a:lnTo>
                <a:lnTo>
                  <a:pt x="502" y="452"/>
                </a:lnTo>
                <a:lnTo>
                  <a:pt x="511" y="460"/>
                </a:lnTo>
                <a:lnTo>
                  <a:pt x="536" y="494"/>
                </a:lnTo>
                <a:lnTo>
                  <a:pt x="561" y="527"/>
                </a:lnTo>
                <a:lnTo>
                  <a:pt x="586" y="561"/>
                </a:lnTo>
                <a:lnTo>
                  <a:pt x="611" y="594"/>
                </a:lnTo>
                <a:lnTo>
                  <a:pt x="636" y="628"/>
                </a:lnTo>
                <a:lnTo>
                  <a:pt x="661" y="661"/>
                </a:lnTo>
                <a:lnTo>
                  <a:pt x="661" y="661"/>
                </a:lnTo>
                <a:lnTo>
                  <a:pt x="686" y="694"/>
                </a:lnTo>
                <a:lnTo>
                  <a:pt x="703" y="728"/>
                </a:lnTo>
                <a:lnTo>
                  <a:pt x="728" y="761"/>
                </a:lnTo>
                <a:lnTo>
                  <a:pt x="753" y="795"/>
                </a:lnTo>
                <a:lnTo>
                  <a:pt x="778" y="828"/>
                </a:lnTo>
                <a:lnTo>
                  <a:pt x="811" y="853"/>
                </a:lnTo>
                <a:lnTo>
                  <a:pt x="811" y="853"/>
                </a:lnTo>
                <a:lnTo>
                  <a:pt x="828" y="886"/>
                </a:lnTo>
                <a:lnTo>
                  <a:pt x="853" y="920"/>
                </a:lnTo>
                <a:lnTo>
                  <a:pt x="878" y="953"/>
                </a:lnTo>
                <a:lnTo>
                  <a:pt x="903" y="987"/>
                </a:lnTo>
                <a:lnTo>
                  <a:pt x="928" y="1020"/>
                </a:lnTo>
                <a:lnTo>
                  <a:pt x="953" y="1045"/>
                </a:lnTo>
                <a:lnTo>
                  <a:pt x="978" y="1079"/>
                </a:lnTo>
                <a:lnTo>
                  <a:pt x="1003" y="1112"/>
                </a:lnTo>
                <a:lnTo>
                  <a:pt x="1037" y="1145"/>
                </a:lnTo>
                <a:lnTo>
                  <a:pt x="1062" y="1179"/>
                </a:lnTo>
                <a:lnTo>
                  <a:pt x="1070" y="1196"/>
                </a:lnTo>
                <a:lnTo>
                  <a:pt x="1087" y="1204"/>
                </a:lnTo>
                <a:lnTo>
                  <a:pt x="1112" y="1237"/>
                </a:lnTo>
                <a:lnTo>
                  <a:pt x="1137" y="1271"/>
                </a:lnTo>
                <a:lnTo>
                  <a:pt x="1196" y="1329"/>
                </a:lnTo>
                <a:lnTo>
                  <a:pt x="1246" y="1396"/>
                </a:lnTo>
                <a:lnTo>
                  <a:pt x="1304" y="1455"/>
                </a:lnTo>
                <a:lnTo>
                  <a:pt x="1363" y="1521"/>
                </a:lnTo>
                <a:lnTo>
                  <a:pt x="1421" y="1580"/>
                </a:lnTo>
                <a:lnTo>
                  <a:pt x="1429" y="1588"/>
                </a:lnTo>
                <a:lnTo>
                  <a:pt x="1480" y="1638"/>
                </a:lnTo>
                <a:lnTo>
                  <a:pt x="1538" y="1697"/>
                </a:lnTo>
                <a:lnTo>
                  <a:pt x="1597" y="1755"/>
                </a:lnTo>
                <a:lnTo>
                  <a:pt x="1655" y="1814"/>
                </a:lnTo>
                <a:lnTo>
                  <a:pt x="1713" y="1872"/>
                </a:lnTo>
                <a:lnTo>
                  <a:pt x="1780" y="1931"/>
                </a:lnTo>
                <a:lnTo>
                  <a:pt x="1839" y="1989"/>
                </a:lnTo>
                <a:lnTo>
                  <a:pt x="1906" y="2039"/>
                </a:lnTo>
                <a:lnTo>
                  <a:pt x="1931" y="2307"/>
                </a:lnTo>
                <a:lnTo>
                  <a:pt x="1663" y="2332"/>
                </a:lnTo>
                <a:lnTo>
                  <a:pt x="1597" y="2273"/>
                </a:lnTo>
                <a:lnTo>
                  <a:pt x="1530" y="2223"/>
                </a:lnTo>
                <a:lnTo>
                  <a:pt x="1455" y="2165"/>
                </a:lnTo>
                <a:lnTo>
                  <a:pt x="1388" y="2106"/>
                </a:lnTo>
                <a:lnTo>
                  <a:pt x="1321" y="2048"/>
                </a:lnTo>
                <a:lnTo>
                  <a:pt x="1254" y="1989"/>
                </a:lnTo>
                <a:lnTo>
                  <a:pt x="1187" y="1931"/>
                </a:lnTo>
                <a:lnTo>
                  <a:pt x="1137" y="1889"/>
                </a:lnTo>
                <a:lnTo>
                  <a:pt x="1129" y="1872"/>
                </a:lnTo>
                <a:lnTo>
                  <a:pt x="1062" y="1814"/>
                </a:lnTo>
                <a:lnTo>
                  <a:pt x="995" y="1747"/>
                </a:lnTo>
                <a:lnTo>
                  <a:pt x="937" y="1688"/>
                </a:lnTo>
                <a:lnTo>
                  <a:pt x="878" y="1622"/>
                </a:lnTo>
                <a:lnTo>
                  <a:pt x="811" y="1563"/>
                </a:lnTo>
                <a:lnTo>
                  <a:pt x="786" y="1530"/>
                </a:lnTo>
                <a:lnTo>
                  <a:pt x="753" y="1496"/>
                </a:lnTo>
                <a:lnTo>
                  <a:pt x="736" y="1480"/>
                </a:lnTo>
                <a:lnTo>
                  <a:pt x="728" y="1463"/>
                </a:lnTo>
                <a:lnTo>
                  <a:pt x="694" y="1429"/>
                </a:lnTo>
                <a:lnTo>
                  <a:pt x="669" y="1396"/>
                </a:lnTo>
                <a:lnTo>
                  <a:pt x="636" y="1363"/>
                </a:lnTo>
                <a:lnTo>
                  <a:pt x="611" y="1329"/>
                </a:lnTo>
                <a:lnTo>
                  <a:pt x="577" y="1287"/>
                </a:lnTo>
                <a:lnTo>
                  <a:pt x="552" y="1254"/>
                </a:lnTo>
                <a:lnTo>
                  <a:pt x="527" y="1221"/>
                </a:lnTo>
                <a:lnTo>
                  <a:pt x="502" y="1187"/>
                </a:lnTo>
                <a:lnTo>
                  <a:pt x="469" y="1154"/>
                </a:lnTo>
                <a:lnTo>
                  <a:pt x="452" y="1120"/>
                </a:lnTo>
                <a:lnTo>
                  <a:pt x="452" y="1112"/>
                </a:lnTo>
                <a:lnTo>
                  <a:pt x="427" y="1079"/>
                </a:lnTo>
                <a:lnTo>
                  <a:pt x="402" y="1045"/>
                </a:lnTo>
                <a:lnTo>
                  <a:pt x="377" y="1003"/>
                </a:lnTo>
                <a:lnTo>
                  <a:pt x="352" y="970"/>
                </a:lnTo>
                <a:lnTo>
                  <a:pt x="327" y="928"/>
                </a:lnTo>
                <a:lnTo>
                  <a:pt x="302" y="895"/>
                </a:lnTo>
                <a:lnTo>
                  <a:pt x="302" y="895"/>
                </a:lnTo>
                <a:lnTo>
                  <a:pt x="285" y="853"/>
                </a:lnTo>
                <a:lnTo>
                  <a:pt x="260" y="820"/>
                </a:lnTo>
                <a:lnTo>
                  <a:pt x="235" y="778"/>
                </a:lnTo>
                <a:lnTo>
                  <a:pt x="218" y="736"/>
                </a:lnTo>
                <a:lnTo>
                  <a:pt x="193" y="703"/>
                </a:lnTo>
                <a:lnTo>
                  <a:pt x="176" y="661"/>
                </a:lnTo>
                <a:lnTo>
                  <a:pt x="168" y="644"/>
                </a:lnTo>
                <a:lnTo>
                  <a:pt x="151" y="619"/>
                </a:lnTo>
                <a:lnTo>
                  <a:pt x="135" y="577"/>
                </a:lnTo>
                <a:lnTo>
                  <a:pt x="118" y="536"/>
                </a:lnTo>
                <a:lnTo>
                  <a:pt x="93" y="494"/>
                </a:lnTo>
                <a:lnTo>
                  <a:pt x="76" y="460"/>
                </a:lnTo>
                <a:lnTo>
                  <a:pt x="59" y="419"/>
                </a:lnTo>
                <a:lnTo>
                  <a:pt x="59" y="419"/>
                </a:lnTo>
                <a:lnTo>
                  <a:pt x="43" y="377"/>
                </a:lnTo>
                <a:lnTo>
                  <a:pt x="26" y="335"/>
                </a:lnTo>
                <a:lnTo>
                  <a:pt x="9" y="293"/>
                </a:lnTo>
                <a:lnTo>
                  <a:pt x="1" y="252"/>
                </a:lnTo>
                <a:lnTo>
                  <a:pt x="1" y="243"/>
                </a:lnTo>
                <a:lnTo>
                  <a:pt x="9" y="193"/>
                </a:lnTo>
                <a:lnTo>
                  <a:pt x="18" y="143"/>
                </a:lnTo>
                <a:lnTo>
                  <a:pt x="26" y="93"/>
                </a:lnTo>
                <a:lnTo>
                  <a:pt x="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4"/>
          <p:cNvSpPr/>
          <p:nvPr/>
        </p:nvSpPr>
        <p:spPr>
          <a:xfrm>
            <a:off x="11263300" y="4663019"/>
            <a:ext cx="183037" cy="205005"/>
          </a:xfrm>
          <a:custGeom>
            <a:avLst/>
            <a:gdLst/>
            <a:ahLst/>
            <a:cxnLst/>
            <a:rect l="l" t="t" r="r" b="b"/>
            <a:pathLst>
              <a:path w="2783" h="3117" extrusionOk="0">
                <a:moveTo>
                  <a:pt x="335" y="0"/>
                </a:moveTo>
                <a:lnTo>
                  <a:pt x="360" y="25"/>
                </a:lnTo>
                <a:lnTo>
                  <a:pt x="385" y="75"/>
                </a:lnTo>
                <a:lnTo>
                  <a:pt x="419" y="126"/>
                </a:lnTo>
                <a:lnTo>
                  <a:pt x="452" y="167"/>
                </a:lnTo>
                <a:lnTo>
                  <a:pt x="494" y="217"/>
                </a:lnTo>
                <a:lnTo>
                  <a:pt x="527" y="259"/>
                </a:lnTo>
                <a:lnTo>
                  <a:pt x="561" y="309"/>
                </a:lnTo>
                <a:lnTo>
                  <a:pt x="594" y="351"/>
                </a:lnTo>
                <a:lnTo>
                  <a:pt x="627" y="393"/>
                </a:lnTo>
                <a:lnTo>
                  <a:pt x="627" y="393"/>
                </a:lnTo>
                <a:lnTo>
                  <a:pt x="661" y="443"/>
                </a:lnTo>
                <a:lnTo>
                  <a:pt x="703" y="485"/>
                </a:lnTo>
                <a:lnTo>
                  <a:pt x="736" y="535"/>
                </a:lnTo>
                <a:lnTo>
                  <a:pt x="769" y="577"/>
                </a:lnTo>
                <a:lnTo>
                  <a:pt x="811" y="618"/>
                </a:lnTo>
                <a:lnTo>
                  <a:pt x="845" y="669"/>
                </a:lnTo>
                <a:lnTo>
                  <a:pt x="886" y="710"/>
                </a:lnTo>
                <a:lnTo>
                  <a:pt x="920" y="752"/>
                </a:lnTo>
                <a:lnTo>
                  <a:pt x="962" y="794"/>
                </a:lnTo>
                <a:lnTo>
                  <a:pt x="995" y="844"/>
                </a:lnTo>
                <a:lnTo>
                  <a:pt x="1020" y="869"/>
                </a:lnTo>
                <a:lnTo>
                  <a:pt x="1037" y="886"/>
                </a:lnTo>
                <a:lnTo>
                  <a:pt x="1079" y="928"/>
                </a:lnTo>
                <a:lnTo>
                  <a:pt x="1112" y="969"/>
                </a:lnTo>
                <a:lnTo>
                  <a:pt x="1154" y="1011"/>
                </a:lnTo>
                <a:lnTo>
                  <a:pt x="1187" y="1061"/>
                </a:lnTo>
                <a:lnTo>
                  <a:pt x="1229" y="1103"/>
                </a:lnTo>
                <a:lnTo>
                  <a:pt x="1271" y="1145"/>
                </a:lnTo>
                <a:lnTo>
                  <a:pt x="1312" y="1187"/>
                </a:lnTo>
                <a:lnTo>
                  <a:pt x="1346" y="1228"/>
                </a:lnTo>
                <a:lnTo>
                  <a:pt x="1429" y="1312"/>
                </a:lnTo>
                <a:lnTo>
                  <a:pt x="1471" y="1354"/>
                </a:lnTo>
                <a:lnTo>
                  <a:pt x="1513" y="1395"/>
                </a:lnTo>
                <a:lnTo>
                  <a:pt x="1588" y="1487"/>
                </a:lnTo>
                <a:lnTo>
                  <a:pt x="1672" y="1571"/>
                </a:lnTo>
                <a:lnTo>
                  <a:pt x="1705" y="1604"/>
                </a:lnTo>
                <a:lnTo>
                  <a:pt x="1755" y="1654"/>
                </a:lnTo>
                <a:lnTo>
                  <a:pt x="1830" y="1738"/>
                </a:lnTo>
                <a:lnTo>
                  <a:pt x="1914" y="1821"/>
                </a:lnTo>
                <a:lnTo>
                  <a:pt x="1939" y="1846"/>
                </a:lnTo>
                <a:lnTo>
                  <a:pt x="1997" y="1913"/>
                </a:lnTo>
                <a:lnTo>
                  <a:pt x="2073" y="2005"/>
                </a:lnTo>
                <a:lnTo>
                  <a:pt x="2148" y="2089"/>
                </a:lnTo>
                <a:lnTo>
                  <a:pt x="2190" y="2131"/>
                </a:lnTo>
                <a:lnTo>
                  <a:pt x="2231" y="2181"/>
                </a:lnTo>
                <a:lnTo>
                  <a:pt x="2307" y="2273"/>
                </a:lnTo>
                <a:lnTo>
                  <a:pt x="2382" y="2364"/>
                </a:lnTo>
                <a:lnTo>
                  <a:pt x="2457" y="2448"/>
                </a:lnTo>
                <a:lnTo>
                  <a:pt x="2457" y="2448"/>
                </a:lnTo>
                <a:lnTo>
                  <a:pt x="2607" y="2632"/>
                </a:lnTo>
                <a:lnTo>
                  <a:pt x="2766" y="2807"/>
                </a:lnTo>
                <a:lnTo>
                  <a:pt x="2783" y="3116"/>
                </a:lnTo>
                <a:lnTo>
                  <a:pt x="2465" y="3108"/>
                </a:lnTo>
                <a:lnTo>
                  <a:pt x="2290" y="2966"/>
                </a:lnTo>
                <a:lnTo>
                  <a:pt x="2106" y="2807"/>
                </a:lnTo>
                <a:lnTo>
                  <a:pt x="2106" y="2807"/>
                </a:lnTo>
                <a:lnTo>
                  <a:pt x="2023" y="2732"/>
                </a:lnTo>
                <a:lnTo>
                  <a:pt x="1931" y="2657"/>
                </a:lnTo>
                <a:lnTo>
                  <a:pt x="1839" y="2582"/>
                </a:lnTo>
                <a:lnTo>
                  <a:pt x="1789" y="2540"/>
                </a:lnTo>
                <a:lnTo>
                  <a:pt x="1747" y="2498"/>
                </a:lnTo>
                <a:lnTo>
                  <a:pt x="1655" y="2415"/>
                </a:lnTo>
                <a:lnTo>
                  <a:pt x="1571" y="2339"/>
                </a:lnTo>
                <a:lnTo>
                  <a:pt x="1505" y="2273"/>
                </a:lnTo>
                <a:lnTo>
                  <a:pt x="1480" y="2247"/>
                </a:lnTo>
                <a:lnTo>
                  <a:pt x="1396" y="2164"/>
                </a:lnTo>
                <a:lnTo>
                  <a:pt x="1312" y="2072"/>
                </a:lnTo>
                <a:lnTo>
                  <a:pt x="1262" y="2022"/>
                </a:lnTo>
                <a:lnTo>
                  <a:pt x="1229" y="1989"/>
                </a:lnTo>
                <a:lnTo>
                  <a:pt x="1154" y="1888"/>
                </a:lnTo>
                <a:lnTo>
                  <a:pt x="1070" y="1796"/>
                </a:lnTo>
                <a:lnTo>
                  <a:pt x="1028" y="1746"/>
                </a:lnTo>
                <a:lnTo>
                  <a:pt x="995" y="1704"/>
                </a:lnTo>
                <a:lnTo>
                  <a:pt x="920" y="1613"/>
                </a:lnTo>
                <a:lnTo>
                  <a:pt x="878" y="1562"/>
                </a:lnTo>
                <a:lnTo>
                  <a:pt x="845" y="1512"/>
                </a:lnTo>
                <a:lnTo>
                  <a:pt x="803" y="1462"/>
                </a:lnTo>
                <a:lnTo>
                  <a:pt x="769" y="1412"/>
                </a:lnTo>
                <a:lnTo>
                  <a:pt x="728" y="1370"/>
                </a:lnTo>
                <a:lnTo>
                  <a:pt x="694" y="1320"/>
                </a:lnTo>
                <a:lnTo>
                  <a:pt x="661" y="1270"/>
                </a:lnTo>
                <a:lnTo>
                  <a:pt x="619" y="1220"/>
                </a:lnTo>
                <a:lnTo>
                  <a:pt x="611" y="1203"/>
                </a:lnTo>
                <a:lnTo>
                  <a:pt x="586" y="1170"/>
                </a:lnTo>
                <a:lnTo>
                  <a:pt x="552" y="1120"/>
                </a:lnTo>
                <a:lnTo>
                  <a:pt x="519" y="1070"/>
                </a:lnTo>
                <a:lnTo>
                  <a:pt x="485" y="1019"/>
                </a:lnTo>
                <a:lnTo>
                  <a:pt x="452" y="969"/>
                </a:lnTo>
                <a:lnTo>
                  <a:pt x="410" y="911"/>
                </a:lnTo>
                <a:lnTo>
                  <a:pt x="377" y="861"/>
                </a:lnTo>
                <a:lnTo>
                  <a:pt x="343" y="811"/>
                </a:lnTo>
                <a:lnTo>
                  <a:pt x="318" y="760"/>
                </a:lnTo>
                <a:lnTo>
                  <a:pt x="285" y="702"/>
                </a:lnTo>
                <a:lnTo>
                  <a:pt x="252" y="652"/>
                </a:lnTo>
                <a:lnTo>
                  <a:pt x="252" y="652"/>
                </a:lnTo>
                <a:lnTo>
                  <a:pt x="226" y="602"/>
                </a:lnTo>
                <a:lnTo>
                  <a:pt x="193" y="552"/>
                </a:lnTo>
                <a:lnTo>
                  <a:pt x="160" y="493"/>
                </a:lnTo>
                <a:lnTo>
                  <a:pt x="135" y="443"/>
                </a:lnTo>
                <a:lnTo>
                  <a:pt x="101" y="393"/>
                </a:lnTo>
                <a:lnTo>
                  <a:pt x="76" y="334"/>
                </a:lnTo>
                <a:lnTo>
                  <a:pt x="51" y="284"/>
                </a:lnTo>
                <a:lnTo>
                  <a:pt x="18" y="226"/>
                </a:lnTo>
                <a:lnTo>
                  <a:pt x="1" y="192"/>
                </a:lnTo>
                <a:lnTo>
                  <a:pt x="26" y="159"/>
                </a:lnTo>
                <a:lnTo>
                  <a:pt x="293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4"/>
          <p:cNvSpPr/>
          <p:nvPr/>
        </p:nvSpPr>
        <p:spPr>
          <a:xfrm>
            <a:off x="11285334" y="4284447"/>
            <a:ext cx="102799" cy="107205"/>
          </a:xfrm>
          <a:custGeom>
            <a:avLst/>
            <a:gdLst/>
            <a:ahLst/>
            <a:cxnLst/>
            <a:rect l="l" t="t" r="r" b="b"/>
            <a:pathLst>
              <a:path w="1563" h="1630" extrusionOk="0">
                <a:moveTo>
                  <a:pt x="84" y="0"/>
                </a:moveTo>
                <a:lnTo>
                  <a:pt x="159" y="9"/>
                </a:lnTo>
                <a:lnTo>
                  <a:pt x="159" y="9"/>
                </a:lnTo>
                <a:lnTo>
                  <a:pt x="234" y="17"/>
                </a:lnTo>
                <a:lnTo>
                  <a:pt x="259" y="17"/>
                </a:lnTo>
                <a:lnTo>
                  <a:pt x="292" y="59"/>
                </a:lnTo>
                <a:lnTo>
                  <a:pt x="343" y="101"/>
                </a:lnTo>
                <a:lnTo>
                  <a:pt x="393" y="142"/>
                </a:lnTo>
                <a:lnTo>
                  <a:pt x="434" y="184"/>
                </a:lnTo>
                <a:lnTo>
                  <a:pt x="485" y="234"/>
                </a:lnTo>
                <a:lnTo>
                  <a:pt x="535" y="276"/>
                </a:lnTo>
                <a:lnTo>
                  <a:pt x="576" y="318"/>
                </a:lnTo>
                <a:lnTo>
                  <a:pt x="585" y="318"/>
                </a:lnTo>
                <a:lnTo>
                  <a:pt x="618" y="360"/>
                </a:lnTo>
                <a:lnTo>
                  <a:pt x="668" y="410"/>
                </a:lnTo>
                <a:lnTo>
                  <a:pt x="710" y="451"/>
                </a:lnTo>
                <a:lnTo>
                  <a:pt x="802" y="543"/>
                </a:lnTo>
                <a:lnTo>
                  <a:pt x="886" y="644"/>
                </a:lnTo>
                <a:lnTo>
                  <a:pt x="977" y="735"/>
                </a:lnTo>
                <a:lnTo>
                  <a:pt x="1028" y="786"/>
                </a:lnTo>
                <a:lnTo>
                  <a:pt x="1061" y="827"/>
                </a:lnTo>
                <a:lnTo>
                  <a:pt x="1145" y="928"/>
                </a:lnTo>
                <a:lnTo>
                  <a:pt x="1228" y="1020"/>
                </a:lnTo>
                <a:lnTo>
                  <a:pt x="1312" y="1120"/>
                </a:lnTo>
                <a:lnTo>
                  <a:pt x="1395" y="1212"/>
                </a:lnTo>
                <a:lnTo>
                  <a:pt x="1562" y="1404"/>
                </a:lnTo>
                <a:lnTo>
                  <a:pt x="1562" y="1412"/>
                </a:lnTo>
                <a:lnTo>
                  <a:pt x="1554" y="1629"/>
                </a:lnTo>
                <a:lnTo>
                  <a:pt x="1337" y="1613"/>
                </a:lnTo>
                <a:lnTo>
                  <a:pt x="1328" y="1604"/>
                </a:lnTo>
                <a:lnTo>
                  <a:pt x="1161" y="1429"/>
                </a:lnTo>
                <a:lnTo>
                  <a:pt x="1078" y="1337"/>
                </a:lnTo>
                <a:lnTo>
                  <a:pt x="986" y="1237"/>
                </a:lnTo>
                <a:lnTo>
                  <a:pt x="902" y="1145"/>
                </a:lnTo>
                <a:lnTo>
                  <a:pt x="810" y="1061"/>
                </a:lnTo>
                <a:lnTo>
                  <a:pt x="777" y="1020"/>
                </a:lnTo>
                <a:lnTo>
                  <a:pt x="727" y="969"/>
                </a:lnTo>
                <a:lnTo>
                  <a:pt x="643" y="877"/>
                </a:lnTo>
                <a:lnTo>
                  <a:pt x="551" y="786"/>
                </a:lnTo>
                <a:lnTo>
                  <a:pt x="460" y="694"/>
                </a:lnTo>
                <a:lnTo>
                  <a:pt x="418" y="652"/>
                </a:lnTo>
                <a:lnTo>
                  <a:pt x="376" y="610"/>
                </a:lnTo>
                <a:lnTo>
                  <a:pt x="334" y="568"/>
                </a:lnTo>
                <a:lnTo>
                  <a:pt x="334" y="568"/>
                </a:lnTo>
                <a:lnTo>
                  <a:pt x="292" y="527"/>
                </a:lnTo>
                <a:lnTo>
                  <a:pt x="251" y="485"/>
                </a:lnTo>
                <a:lnTo>
                  <a:pt x="201" y="435"/>
                </a:lnTo>
                <a:lnTo>
                  <a:pt x="159" y="393"/>
                </a:lnTo>
                <a:lnTo>
                  <a:pt x="109" y="351"/>
                </a:lnTo>
                <a:lnTo>
                  <a:pt x="67" y="309"/>
                </a:lnTo>
                <a:lnTo>
                  <a:pt x="33" y="276"/>
                </a:lnTo>
                <a:lnTo>
                  <a:pt x="33" y="251"/>
                </a:lnTo>
                <a:lnTo>
                  <a:pt x="17" y="184"/>
                </a:lnTo>
                <a:lnTo>
                  <a:pt x="17" y="184"/>
                </a:lnTo>
                <a:lnTo>
                  <a:pt x="0" y="109"/>
                </a:lnTo>
                <a:lnTo>
                  <a:pt x="0" y="109"/>
                </a:lnTo>
                <a:lnTo>
                  <a:pt x="0" y="17"/>
                </a:lnTo>
                <a:lnTo>
                  <a:pt x="92" y="17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4"/>
          <p:cNvSpPr/>
          <p:nvPr/>
        </p:nvSpPr>
        <p:spPr>
          <a:xfrm>
            <a:off x="10889135" y="3767955"/>
            <a:ext cx="115492" cy="137459"/>
          </a:xfrm>
          <a:custGeom>
            <a:avLst/>
            <a:gdLst/>
            <a:ahLst/>
            <a:cxnLst/>
            <a:rect l="l" t="t" r="r" b="b"/>
            <a:pathLst>
              <a:path w="1756" h="2090" extrusionOk="0">
                <a:moveTo>
                  <a:pt x="101" y="26"/>
                </a:moveTo>
                <a:lnTo>
                  <a:pt x="176" y="67"/>
                </a:lnTo>
                <a:lnTo>
                  <a:pt x="260" y="92"/>
                </a:lnTo>
                <a:lnTo>
                  <a:pt x="268" y="101"/>
                </a:lnTo>
                <a:lnTo>
                  <a:pt x="327" y="151"/>
                </a:lnTo>
                <a:lnTo>
                  <a:pt x="385" y="201"/>
                </a:lnTo>
                <a:lnTo>
                  <a:pt x="418" y="226"/>
                </a:lnTo>
                <a:lnTo>
                  <a:pt x="435" y="259"/>
                </a:lnTo>
                <a:lnTo>
                  <a:pt x="477" y="318"/>
                </a:lnTo>
                <a:lnTo>
                  <a:pt x="527" y="376"/>
                </a:lnTo>
                <a:lnTo>
                  <a:pt x="569" y="443"/>
                </a:lnTo>
                <a:lnTo>
                  <a:pt x="611" y="502"/>
                </a:lnTo>
                <a:lnTo>
                  <a:pt x="652" y="560"/>
                </a:lnTo>
                <a:lnTo>
                  <a:pt x="703" y="619"/>
                </a:lnTo>
                <a:lnTo>
                  <a:pt x="744" y="677"/>
                </a:lnTo>
                <a:lnTo>
                  <a:pt x="794" y="744"/>
                </a:lnTo>
                <a:lnTo>
                  <a:pt x="845" y="803"/>
                </a:lnTo>
                <a:lnTo>
                  <a:pt x="886" y="861"/>
                </a:lnTo>
                <a:lnTo>
                  <a:pt x="936" y="919"/>
                </a:lnTo>
                <a:lnTo>
                  <a:pt x="987" y="978"/>
                </a:lnTo>
                <a:lnTo>
                  <a:pt x="1037" y="1036"/>
                </a:lnTo>
                <a:lnTo>
                  <a:pt x="1087" y="1095"/>
                </a:lnTo>
                <a:lnTo>
                  <a:pt x="1129" y="1153"/>
                </a:lnTo>
                <a:lnTo>
                  <a:pt x="1137" y="1162"/>
                </a:lnTo>
                <a:lnTo>
                  <a:pt x="1229" y="1262"/>
                </a:lnTo>
                <a:lnTo>
                  <a:pt x="1337" y="1379"/>
                </a:lnTo>
                <a:lnTo>
                  <a:pt x="1438" y="1496"/>
                </a:lnTo>
                <a:lnTo>
                  <a:pt x="1546" y="1613"/>
                </a:lnTo>
                <a:lnTo>
                  <a:pt x="1647" y="1730"/>
                </a:lnTo>
                <a:lnTo>
                  <a:pt x="1747" y="1830"/>
                </a:lnTo>
                <a:lnTo>
                  <a:pt x="1755" y="1838"/>
                </a:lnTo>
                <a:lnTo>
                  <a:pt x="1738" y="2089"/>
                </a:lnTo>
                <a:lnTo>
                  <a:pt x="1496" y="2081"/>
                </a:lnTo>
                <a:lnTo>
                  <a:pt x="1488" y="2072"/>
                </a:lnTo>
                <a:lnTo>
                  <a:pt x="1388" y="1964"/>
                </a:lnTo>
                <a:lnTo>
                  <a:pt x="1279" y="1855"/>
                </a:lnTo>
                <a:lnTo>
                  <a:pt x="1179" y="1738"/>
                </a:lnTo>
                <a:lnTo>
                  <a:pt x="1070" y="1630"/>
                </a:lnTo>
                <a:lnTo>
                  <a:pt x="970" y="1521"/>
                </a:lnTo>
                <a:lnTo>
                  <a:pt x="870" y="1412"/>
                </a:lnTo>
                <a:lnTo>
                  <a:pt x="861" y="1404"/>
                </a:lnTo>
                <a:lnTo>
                  <a:pt x="803" y="1346"/>
                </a:lnTo>
                <a:lnTo>
                  <a:pt x="753" y="1287"/>
                </a:lnTo>
                <a:lnTo>
                  <a:pt x="703" y="1237"/>
                </a:lnTo>
                <a:lnTo>
                  <a:pt x="652" y="1178"/>
                </a:lnTo>
                <a:lnTo>
                  <a:pt x="594" y="1112"/>
                </a:lnTo>
                <a:lnTo>
                  <a:pt x="544" y="1061"/>
                </a:lnTo>
                <a:lnTo>
                  <a:pt x="494" y="995"/>
                </a:lnTo>
                <a:lnTo>
                  <a:pt x="444" y="936"/>
                </a:lnTo>
                <a:lnTo>
                  <a:pt x="393" y="878"/>
                </a:lnTo>
                <a:lnTo>
                  <a:pt x="343" y="819"/>
                </a:lnTo>
                <a:lnTo>
                  <a:pt x="293" y="761"/>
                </a:lnTo>
                <a:lnTo>
                  <a:pt x="243" y="694"/>
                </a:lnTo>
                <a:lnTo>
                  <a:pt x="193" y="635"/>
                </a:lnTo>
                <a:lnTo>
                  <a:pt x="143" y="569"/>
                </a:lnTo>
                <a:lnTo>
                  <a:pt x="101" y="510"/>
                </a:lnTo>
                <a:lnTo>
                  <a:pt x="68" y="468"/>
                </a:lnTo>
                <a:lnTo>
                  <a:pt x="59" y="435"/>
                </a:lnTo>
                <a:lnTo>
                  <a:pt x="34" y="360"/>
                </a:lnTo>
                <a:lnTo>
                  <a:pt x="1" y="285"/>
                </a:lnTo>
                <a:lnTo>
                  <a:pt x="1" y="268"/>
                </a:lnTo>
                <a:lnTo>
                  <a:pt x="9" y="184"/>
                </a:lnTo>
                <a:lnTo>
                  <a:pt x="9" y="92"/>
                </a:lnTo>
                <a:lnTo>
                  <a:pt x="34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4"/>
          <p:cNvSpPr/>
          <p:nvPr/>
        </p:nvSpPr>
        <p:spPr>
          <a:xfrm>
            <a:off x="11145770" y="4099305"/>
            <a:ext cx="62679" cy="71492"/>
          </a:xfrm>
          <a:custGeom>
            <a:avLst/>
            <a:gdLst/>
            <a:ahLst/>
            <a:cxnLst/>
            <a:rect l="l" t="t" r="r" b="b"/>
            <a:pathLst>
              <a:path w="953" h="1087" extrusionOk="0">
                <a:moveTo>
                  <a:pt x="318" y="17"/>
                </a:moveTo>
                <a:lnTo>
                  <a:pt x="359" y="33"/>
                </a:lnTo>
                <a:lnTo>
                  <a:pt x="393" y="50"/>
                </a:lnTo>
                <a:lnTo>
                  <a:pt x="426" y="67"/>
                </a:lnTo>
                <a:lnTo>
                  <a:pt x="451" y="100"/>
                </a:lnTo>
                <a:lnTo>
                  <a:pt x="493" y="159"/>
                </a:lnTo>
                <a:lnTo>
                  <a:pt x="543" y="217"/>
                </a:lnTo>
                <a:lnTo>
                  <a:pt x="585" y="276"/>
                </a:lnTo>
                <a:lnTo>
                  <a:pt x="627" y="343"/>
                </a:lnTo>
                <a:lnTo>
                  <a:pt x="668" y="401"/>
                </a:lnTo>
                <a:lnTo>
                  <a:pt x="710" y="459"/>
                </a:lnTo>
                <a:lnTo>
                  <a:pt x="744" y="493"/>
                </a:lnTo>
                <a:lnTo>
                  <a:pt x="752" y="518"/>
                </a:lnTo>
                <a:lnTo>
                  <a:pt x="794" y="576"/>
                </a:lnTo>
                <a:lnTo>
                  <a:pt x="877" y="702"/>
                </a:lnTo>
                <a:lnTo>
                  <a:pt x="952" y="819"/>
                </a:lnTo>
                <a:lnTo>
                  <a:pt x="952" y="819"/>
                </a:lnTo>
                <a:lnTo>
                  <a:pt x="919" y="1086"/>
                </a:lnTo>
                <a:lnTo>
                  <a:pt x="660" y="1053"/>
                </a:lnTo>
                <a:lnTo>
                  <a:pt x="660" y="1053"/>
                </a:lnTo>
                <a:lnTo>
                  <a:pt x="560" y="944"/>
                </a:lnTo>
                <a:lnTo>
                  <a:pt x="460" y="844"/>
                </a:lnTo>
                <a:lnTo>
                  <a:pt x="418" y="794"/>
                </a:lnTo>
                <a:lnTo>
                  <a:pt x="393" y="769"/>
                </a:lnTo>
                <a:lnTo>
                  <a:pt x="368" y="744"/>
                </a:lnTo>
                <a:lnTo>
                  <a:pt x="318" y="693"/>
                </a:lnTo>
                <a:lnTo>
                  <a:pt x="267" y="635"/>
                </a:lnTo>
                <a:lnTo>
                  <a:pt x="217" y="585"/>
                </a:lnTo>
                <a:lnTo>
                  <a:pt x="167" y="535"/>
                </a:lnTo>
                <a:lnTo>
                  <a:pt x="117" y="485"/>
                </a:lnTo>
                <a:lnTo>
                  <a:pt x="67" y="443"/>
                </a:lnTo>
                <a:lnTo>
                  <a:pt x="42" y="409"/>
                </a:lnTo>
                <a:lnTo>
                  <a:pt x="34" y="384"/>
                </a:lnTo>
                <a:lnTo>
                  <a:pt x="17" y="343"/>
                </a:lnTo>
                <a:lnTo>
                  <a:pt x="8" y="309"/>
                </a:lnTo>
                <a:lnTo>
                  <a:pt x="0" y="276"/>
                </a:lnTo>
                <a:lnTo>
                  <a:pt x="17" y="209"/>
                </a:lnTo>
                <a:lnTo>
                  <a:pt x="17" y="100"/>
                </a:lnTo>
                <a:lnTo>
                  <a:pt x="109" y="8"/>
                </a:lnTo>
                <a:lnTo>
                  <a:pt x="217" y="8"/>
                </a:lnTo>
                <a:lnTo>
                  <a:pt x="284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4"/>
          <p:cNvSpPr/>
          <p:nvPr/>
        </p:nvSpPr>
        <p:spPr>
          <a:xfrm>
            <a:off x="10674856" y="3886604"/>
            <a:ext cx="153901" cy="122595"/>
          </a:xfrm>
          <a:custGeom>
            <a:avLst/>
            <a:gdLst/>
            <a:ahLst/>
            <a:cxnLst/>
            <a:rect l="l" t="t" r="r" b="b"/>
            <a:pathLst>
              <a:path w="2340" h="1864" extrusionOk="0">
                <a:moveTo>
                  <a:pt x="93" y="1"/>
                </a:moveTo>
                <a:lnTo>
                  <a:pt x="251" y="18"/>
                </a:lnTo>
                <a:lnTo>
                  <a:pt x="285" y="18"/>
                </a:lnTo>
                <a:lnTo>
                  <a:pt x="377" y="26"/>
                </a:lnTo>
                <a:lnTo>
                  <a:pt x="460" y="43"/>
                </a:lnTo>
                <a:lnTo>
                  <a:pt x="477" y="51"/>
                </a:lnTo>
                <a:lnTo>
                  <a:pt x="619" y="143"/>
                </a:lnTo>
                <a:lnTo>
                  <a:pt x="661" y="176"/>
                </a:lnTo>
                <a:lnTo>
                  <a:pt x="694" y="193"/>
                </a:lnTo>
                <a:lnTo>
                  <a:pt x="761" y="243"/>
                </a:lnTo>
                <a:lnTo>
                  <a:pt x="828" y="302"/>
                </a:lnTo>
                <a:lnTo>
                  <a:pt x="903" y="352"/>
                </a:lnTo>
                <a:lnTo>
                  <a:pt x="936" y="377"/>
                </a:lnTo>
                <a:lnTo>
                  <a:pt x="970" y="402"/>
                </a:lnTo>
                <a:lnTo>
                  <a:pt x="1037" y="460"/>
                </a:lnTo>
                <a:lnTo>
                  <a:pt x="1103" y="511"/>
                </a:lnTo>
                <a:lnTo>
                  <a:pt x="1179" y="569"/>
                </a:lnTo>
                <a:lnTo>
                  <a:pt x="1245" y="619"/>
                </a:lnTo>
                <a:lnTo>
                  <a:pt x="1312" y="678"/>
                </a:lnTo>
                <a:lnTo>
                  <a:pt x="1379" y="728"/>
                </a:lnTo>
                <a:lnTo>
                  <a:pt x="1446" y="786"/>
                </a:lnTo>
                <a:lnTo>
                  <a:pt x="1513" y="845"/>
                </a:lnTo>
                <a:lnTo>
                  <a:pt x="1580" y="903"/>
                </a:lnTo>
                <a:lnTo>
                  <a:pt x="1580" y="903"/>
                </a:lnTo>
                <a:lnTo>
                  <a:pt x="1638" y="962"/>
                </a:lnTo>
                <a:lnTo>
                  <a:pt x="1705" y="1020"/>
                </a:lnTo>
                <a:lnTo>
                  <a:pt x="1772" y="1079"/>
                </a:lnTo>
                <a:lnTo>
                  <a:pt x="1839" y="1137"/>
                </a:lnTo>
                <a:lnTo>
                  <a:pt x="1897" y="1196"/>
                </a:lnTo>
                <a:lnTo>
                  <a:pt x="1964" y="1254"/>
                </a:lnTo>
                <a:lnTo>
                  <a:pt x="2031" y="1313"/>
                </a:lnTo>
                <a:lnTo>
                  <a:pt x="2089" y="1379"/>
                </a:lnTo>
                <a:lnTo>
                  <a:pt x="2156" y="1438"/>
                </a:lnTo>
                <a:lnTo>
                  <a:pt x="2215" y="1505"/>
                </a:lnTo>
                <a:lnTo>
                  <a:pt x="2281" y="1563"/>
                </a:lnTo>
                <a:lnTo>
                  <a:pt x="2331" y="1622"/>
                </a:lnTo>
                <a:lnTo>
                  <a:pt x="2340" y="1630"/>
                </a:lnTo>
                <a:lnTo>
                  <a:pt x="2340" y="1864"/>
                </a:lnTo>
                <a:lnTo>
                  <a:pt x="2106" y="1864"/>
                </a:lnTo>
                <a:lnTo>
                  <a:pt x="2098" y="1856"/>
                </a:lnTo>
                <a:lnTo>
                  <a:pt x="2039" y="1805"/>
                </a:lnTo>
                <a:lnTo>
                  <a:pt x="1981" y="1747"/>
                </a:lnTo>
                <a:lnTo>
                  <a:pt x="1914" y="1697"/>
                </a:lnTo>
                <a:lnTo>
                  <a:pt x="1847" y="1638"/>
                </a:lnTo>
                <a:lnTo>
                  <a:pt x="1780" y="1580"/>
                </a:lnTo>
                <a:lnTo>
                  <a:pt x="1713" y="1530"/>
                </a:lnTo>
                <a:lnTo>
                  <a:pt x="1646" y="1480"/>
                </a:lnTo>
                <a:lnTo>
                  <a:pt x="1580" y="1421"/>
                </a:lnTo>
                <a:lnTo>
                  <a:pt x="1513" y="1371"/>
                </a:lnTo>
                <a:lnTo>
                  <a:pt x="1446" y="1321"/>
                </a:lnTo>
                <a:lnTo>
                  <a:pt x="1379" y="1271"/>
                </a:lnTo>
                <a:lnTo>
                  <a:pt x="1321" y="1229"/>
                </a:lnTo>
                <a:lnTo>
                  <a:pt x="1321" y="1229"/>
                </a:lnTo>
                <a:lnTo>
                  <a:pt x="1254" y="1179"/>
                </a:lnTo>
                <a:lnTo>
                  <a:pt x="1187" y="1129"/>
                </a:lnTo>
                <a:lnTo>
                  <a:pt x="1120" y="1079"/>
                </a:lnTo>
                <a:lnTo>
                  <a:pt x="1045" y="1029"/>
                </a:lnTo>
                <a:lnTo>
                  <a:pt x="978" y="978"/>
                </a:lnTo>
                <a:lnTo>
                  <a:pt x="911" y="937"/>
                </a:lnTo>
                <a:lnTo>
                  <a:pt x="844" y="887"/>
                </a:lnTo>
                <a:lnTo>
                  <a:pt x="769" y="836"/>
                </a:lnTo>
                <a:lnTo>
                  <a:pt x="702" y="786"/>
                </a:lnTo>
                <a:lnTo>
                  <a:pt x="669" y="770"/>
                </a:lnTo>
                <a:lnTo>
                  <a:pt x="627" y="744"/>
                </a:lnTo>
                <a:lnTo>
                  <a:pt x="560" y="694"/>
                </a:lnTo>
                <a:lnTo>
                  <a:pt x="485" y="644"/>
                </a:lnTo>
                <a:lnTo>
                  <a:pt x="418" y="594"/>
                </a:lnTo>
                <a:lnTo>
                  <a:pt x="393" y="577"/>
                </a:lnTo>
                <a:lnTo>
                  <a:pt x="352" y="552"/>
                </a:lnTo>
                <a:lnTo>
                  <a:pt x="210" y="444"/>
                </a:lnTo>
                <a:lnTo>
                  <a:pt x="201" y="435"/>
                </a:lnTo>
                <a:lnTo>
                  <a:pt x="151" y="369"/>
                </a:lnTo>
                <a:lnTo>
                  <a:pt x="109" y="285"/>
                </a:lnTo>
                <a:lnTo>
                  <a:pt x="101" y="252"/>
                </a:lnTo>
                <a:lnTo>
                  <a:pt x="17" y="118"/>
                </a:lnTo>
                <a:lnTo>
                  <a:pt x="17" y="110"/>
                </a:lnTo>
                <a:lnTo>
                  <a:pt x="1" y="18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4"/>
          <p:cNvSpPr/>
          <p:nvPr/>
        </p:nvSpPr>
        <p:spPr>
          <a:xfrm>
            <a:off x="10954509" y="4230580"/>
            <a:ext cx="153376" cy="137459"/>
          </a:xfrm>
          <a:custGeom>
            <a:avLst/>
            <a:gdLst/>
            <a:ahLst/>
            <a:cxnLst/>
            <a:rect l="l" t="t" r="r" b="b"/>
            <a:pathLst>
              <a:path w="2332" h="2090" extrusionOk="0">
                <a:moveTo>
                  <a:pt x="93" y="1"/>
                </a:moveTo>
                <a:lnTo>
                  <a:pt x="201" y="42"/>
                </a:lnTo>
                <a:lnTo>
                  <a:pt x="268" y="76"/>
                </a:lnTo>
                <a:lnTo>
                  <a:pt x="394" y="118"/>
                </a:lnTo>
                <a:lnTo>
                  <a:pt x="444" y="134"/>
                </a:lnTo>
                <a:lnTo>
                  <a:pt x="627" y="201"/>
                </a:lnTo>
                <a:lnTo>
                  <a:pt x="627" y="201"/>
                </a:lnTo>
                <a:lnTo>
                  <a:pt x="744" y="251"/>
                </a:lnTo>
                <a:lnTo>
                  <a:pt x="786" y="285"/>
                </a:lnTo>
                <a:lnTo>
                  <a:pt x="845" y="318"/>
                </a:lnTo>
                <a:lnTo>
                  <a:pt x="928" y="393"/>
                </a:lnTo>
                <a:lnTo>
                  <a:pt x="1012" y="468"/>
                </a:lnTo>
                <a:lnTo>
                  <a:pt x="1054" y="510"/>
                </a:lnTo>
                <a:lnTo>
                  <a:pt x="1179" y="636"/>
                </a:lnTo>
                <a:lnTo>
                  <a:pt x="1221" y="669"/>
                </a:lnTo>
                <a:lnTo>
                  <a:pt x="1304" y="761"/>
                </a:lnTo>
                <a:lnTo>
                  <a:pt x="1429" y="886"/>
                </a:lnTo>
                <a:lnTo>
                  <a:pt x="1546" y="1011"/>
                </a:lnTo>
                <a:lnTo>
                  <a:pt x="1672" y="1137"/>
                </a:lnTo>
                <a:lnTo>
                  <a:pt x="1697" y="1162"/>
                </a:lnTo>
                <a:lnTo>
                  <a:pt x="1797" y="1262"/>
                </a:lnTo>
                <a:lnTo>
                  <a:pt x="1922" y="1387"/>
                </a:lnTo>
                <a:lnTo>
                  <a:pt x="2048" y="1513"/>
                </a:lnTo>
                <a:lnTo>
                  <a:pt x="2173" y="1638"/>
                </a:lnTo>
                <a:lnTo>
                  <a:pt x="2290" y="1755"/>
                </a:lnTo>
                <a:lnTo>
                  <a:pt x="2298" y="1763"/>
                </a:lnTo>
                <a:lnTo>
                  <a:pt x="2332" y="2064"/>
                </a:lnTo>
                <a:lnTo>
                  <a:pt x="2031" y="2089"/>
                </a:lnTo>
                <a:lnTo>
                  <a:pt x="2023" y="2081"/>
                </a:lnTo>
                <a:lnTo>
                  <a:pt x="1881" y="1989"/>
                </a:lnTo>
                <a:lnTo>
                  <a:pt x="1730" y="1889"/>
                </a:lnTo>
                <a:lnTo>
                  <a:pt x="1588" y="1780"/>
                </a:lnTo>
                <a:lnTo>
                  <a:pt x="1438" y="1680"/>
                </a:lnTo>
                <a:lnTo>
                  <a:pt x="1321" y="1596"/>
                </a:lnTo>
                <a:lnTo>
                  <a:pt x="1296" y="1571"/>
                </a:lnTo>
                <a:lnTo>
                  <a:pt x="1145" y="1471"/>
                </a:lnTo>
                <a:lnTo>
                  <a:pt x="1003" y="1362"/>
                </a:lnTo>
                <a:lnTo>
                  <a:pt x="861" y="1262"/>
                </a:lnTo>
                <a:lnTo>
                  <a:pt x="761" y="1187"/>
                </a:lnTo>
                <a:lnTo>
                  <a:pt x="719" y="1153"/>
                </a:lnTo>
                <a:lnTo>
                  <a:pt x="586" y="1037"/>
                </a:lnTo>
                <a:lnTo>
                  <a:pt x="536" y="995"/>
                </a:lnTo>
                <a:lnTo>
                  <a:pt x="452" y="920"/>
                </a:lnTo>
                <a:lnTo>
                  <a:pt x="368" y="836"/>
                </a:lnTo>
                <a:lnTo>
                  <a:pt x="327" y="786"/>
                </a:lnTo>
                <a:lnTo>
                  <a:pt x="293" y="744"/>
                </a:lnTo>
                <a:lnTo>
                  <a:pt x="235" y="627"/>
                </a:lnTo>
                <a:lnTo>
                  <a:pt x="235" y="627"/>
                </a:lnTo>
                <a:lnTo>
                  <a:pt x="160" y="452"/>
                </a:lnTo>
                <a:lnTo>
                  <a:pt x="135" y="402"/>
                </a:lnTo>
                <a:lnTo>
                  <a:pt x="76" y="268"/>
                </a:lnTo>
                <a:lnTo>
                  <a:pt x="51" y="209"/>
                </a:lnTo>
                <a:lnTo>
                  <a:pt x="1" y="101"/>
                </a:lnTo>
                <a:lnTo>
                  <a:pt x="1" y="93"/>
                </a:lnTo>
                <a:lnTo>
                  <a:pt x="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4"/>
          <p:cNvSpPr/>
          <p:nvPr/>
        </p:nvSpPr>
        <p:spPr>
          <a:xfrm>
            <a:off x="10914457" y="4525099"/>
            <a:ext cx="119833" cy="100628"/>
          </a:xfrm>
          <a:custGeom>
            <a:avLst/>
            <a:gdLst/>
            <a:ahLst/>
            <a:cxnLst/>
            <a:rect l="l" t="t" r="r" b="b"/>
            <a:pathLst>
              <a:path w="1822" h="1530" extrusionOk="0">
                <a:moveTo>
                  <a:pt x="251" y="34"/>
                </a:moveTo>
                <a:lnTo>
                  <a:pt x="292" y="76"/>
                </a:lnTo>
                <a:lnTo>
                  <a:pt x="343" y="117"/>
                </a:lnTo>
                <a:lnTo>
                  <a:pt x="393" y="151"/>
                </a:lnTo>
                <a:lnTo>
                  <a:pt x="418" y="176"/>
                </a:lnTo>
                <a:lnTo>
                  <a:pt x="434" y="193"/>
                </a:lnTo>
                <a:lnTo>
                  <a:pt x="485" y="234"/>
                </a:lnTo>
                <a:lnTo>
                  <a:pt x="526" y="276"/>
                </a:lnTo>
                <a:lnTo>
                  <a:pt x="576" y="318"/>
                </a:lnTo>
                <a:lnTo>
                  <a:pt x="618" y="360"/>
                </a:lnTo>
                <a:lnTo>
                  <a:pt x="668" y="401"/>
                </a:lnTo>
                <a:lnTo>
                  <a:pt x="710" y="443"/>
                </a:lnTo>
                <a:lnTo>
                  <a:pt x="760" y="485"/>
                </a:lnTo>
                <a:lnTo>
                  <a:pt x="810" y="527"/>
                </a:lnTo>
                <a:lnTo>
                  <a:pt x="852" y="560"/>
                </a:lnTo>
                <a:lnTo>
                  <a:pt x="902" y="602"/>
                </a:lnTo>
                <a:lnTo>
                  <a:pt x="952" y="635"/>
                </a:lnTo>
                <a:lnTo>
                  <a:pt x="1003" y="677"/>
                </a:lnTo>
                <a:lnTo>
                  <a:pt x="1053" y="719"/>
                </a:lnTo>
                <a:lnTo>
                  <a:pt x="1103" y="752"/>
                </a:lnTo>
                <a:lnTo>
                  <a:pt x="1153" y="794"/>
                </a:lnTo>
                <a:lnTo>
                  <a:pt x="1203" y="827"/>
                </a:lnTo>
                <a:lnTo>
                  <a:pt x="1253" y="869"/>
                </a:lnTo>
                <a:lnTo>
                  <a:pt x="1303" y="903"/>
                </a:lnTo>
                <a:lnTo>
                  <a:pt x="1353" y="936"/>
                </a:lnTo>
                <a:lnTo>
                  <a:pt x="1404" y="969"/>
                </a:lnTo>
                <a:lnTo>
                  <a:pt x="1454" y="1011"/>
                </a:lnTo>
                <a:lnTo>
                  <a:pt x="1504" y="1045"/>
                </a:lnTo>
                <a:lnTo>
                  <a:pt x="1562" y="1078"/>
                </a:lnTo>
                <a:lnTo>
                  <a:pt x="1612" y="1111"/>
                </a:lnTo>
                <a:lnTo>
                  <a:pt x="1663" y="1145"/>
                </a:lnTo>
                <a:lnTo>
                  <a:pt x="1771" y="1220"/>
                </a:lnTo>
                <a:lnTo>
                  <a:pt x="1821" y="1479"/>
                </a:lnTo>
                <a:lnTo>
                  <a:pt x="1562" y="1529"/>
                </a:lnTo>
                <a:lnTo>
                  <a:pt x="1454" y="1454"/>
                </a:lnTo>
                <a:lnTo>
                  <a:pt x="1404" y="1421"/>
                </a:lnTo>
                <a:lnTo>
                  <a:pt x="1353" y="1387"/>
                </a:lnTo>
                <a:lnTo>
                  <a:pt x="1295" y="1345"/>
                </a:lnTo>
                <a:lnTo>
                  <a:pt x="1245" y="1312"/>
                </a:lnTo>
                <a:lnTo>
                  <a:pt x="1195" y="1270"/>
                </a:lnTo>
                <a:lnTo>
                  <a:pt x="1136" y="1237"/>
                </a:lnTo>
                <a:lnTo>
                  <a:pt x="1086" y="1195"/>
                </a:lnTo>
                <a:lnTo>
                  <a:pt x="1036" y="1162"/>
                </a:lnTo>
                <a:lnTo>
                  <a:pt x="986" y="1120"/>
                </a:lnTo>
                <a:lnTo>
                  <a:pt x="927" y="1078"/>
                </a:lnTo>
                <a:lnTo>
                  <a:pt x="877" y="1045"/>
                </a:lnTo>
                <a:lnTo>
                  <a:pt x="827" y="1003"/>
                </a:lnTo>
                <a:lnTo>
                  <a:pt x="777" y="961"/>
                </a:lnTo>
                <a:lnTo>
                  <a:pt x="727" y="919"/>
                </a:lnTo>
                <a:lnTo>
                  <a:pt x="677" y="878"/>
                </a:lnTo>
                <a:lnTo>
                  <a:pt x="627" y="836"/>
                </a:lnTo>
                <a:lnTo>
                  <a:pt x="576" y="794"/>
                </a:lnTo>
                <a:lnTo>
                  <a:pt x="526" y="752"/>
                </a:lnTo>
                <a:lnTo>
                  <a:pt x="476" y="710"/>
                </a:lnTo>
                <a:lnTo>
                  <a:pt x="426" y="669"/>
                </a:lnTo>
                <a:lnTo>
                  <a:pt x="376" y="619"/>
                </a:lnTo>
                <a:lnTo>
                  <a:pt x="334" y="577"/>
                </a:lnTo>
                <a:lnTo>
                  <a:pt x="284" y="535"/>
                </a:lnTo>
                <a:lnTo>
                  <a:pt x="234" y="485"/>
                </a:lnTo>
                <a:lnTo>
                  <a:pt x="192" y="443"/>
                </a:lnTo>
                <a:lnTo>
                  <a:pt x="167" y="418"/>
                </a:lnTo>
                <a:lnTo>
                  <a:pt x="150" y="393"/>
                </a:lnTo>
                <a:lnTo>
                  <a:pt x="109" y="343"/>
                </a:lnTo>
                <a:lnTo>
                  <a:pt x="67" y="293"/>
                </a:lnTo>
                <a:lnTo>
                  <a:pt x="25" y="234"/>
                </a:lnTo>
                <a:lnTo>
                  <a:pt x="0" y="209"/>
                </a:lnTo>
                <a:lnTo>
                  <a:pt x="17" y="159"/>
                </a:lnTo>
                <a:lnTo>
                  <a:pt x="167" y="17"/>
                </a:lnTo>
                <a:lnTo>
                  <a:pt x="217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4"/>
          <p:cNvSpPr/>
          <p:nvPr/>
        </p:nvSpPr>
        <p:spPr>
          <a:xfrm>
            <a:off x="11242978" y="4450911"/>
            <a:ext cx="85764" cy="91815"/>
          </a:xfrm>
          <a:custGeom>
            <a:avLst/>
            <a:gdLst/>
            <a:ahLst/>
            <a:cxnLst/>
            <a:rect l="l" t="t" r="r" b="b"/>
            <a:pathLst>
              <a:path w="1304" h="1396" extrusionOk="0">
                <a:moveTo>
                  <a:pt x="260" y="1"/>
                </a:moveTo>
                <a:lnTo>
                  <a:pt x="318" y="17"/>
                </a:lnTo>
                <a:lnTo>
                  <a:pt x="368" y="42"/>
                </a:lnTo>
                <a:lnTo>
                  <a:pt x="393" y="51"/>
                </a:lnTo>
                <a:lnTo>
                  <a:pt x="410" y="67"/>
                </a:lnTo>
                <a:lnTo>
                  <a:pt x="452" y="109"/>
                </a:lnTo>
                <a:lnTo>
                  <a:pt x="485" y="143"/>
                </a:lnTo>
                <a:lnTo>
                  <a:pt x="519" y="184"/>
                </a:lnTo>
                <a:lnTo>
                  <a:pt x="552" y="218"/>
                </a:lnTo>
                <a:lnTo>
                  <a:pt x="586" y="260"/>
                </a:lnTo>
                <a:lnTo>
                  <a:pt x="619" y="301"/>
                </a:lnTo>
                <a:lnTo>
                  <a:pt x="652" y="335"/>
                </a:lnTo>
                <a:lnTo>
                  <a:pt x="686" y="377"/>
                </a:lnTo>
                <a:lnTo>
                  <a:pt x="753" y="452"/>
                </a:lnTo>
                <a:lnTo>
                  <a:pt x="819" y="527"/>
                </a:lnTo>
                <a:lnTo>
                  <a:pt x="878" y="610"/>
                </a:lnTo>
                <a:lnTo>
                  <a:pt x="936" y="677"/>
                </a:lnTo>
                <a:lnTo>
                  <a:pt x="945" y="686"/>
                </a:lnTo>
                <a:lnTo>
                  <a:pt x="1003" y="769"/>
                </a:lnTo>
                <a:lnTo>
                  <a:pt x="1062" y="853"/>
                </a:lnTo>
                <a:lnTo>
                  <a:pt x="1129" y="928"/>
                </a:lnTo>
                <a:lnTo>
                  <a:pt x="1187" y="1011"/>
                </a:lnTo>
                <a:lnTo>
                  <a:pt x="1246" y="1087"/>
                </a:lnTo>
                <a:lnTo>
                  <a:pt x="1304" y="1162"/>
                </a:lnTo>
                <a:lnTo>
                  <a:pt x="1304" y="1170"/>
                </a:lnTo>
                <a:lnTo>
                  <a:pt x="1279" y="1396"/>
                </a:lnTo>
                <a:lnTo>
                  <a:pt x="1053" y="1379"/>
                </a:lnTo>
                <a:lnTo>
                  <a:pt x="1045" y="1371"/>
                </a:lnTo>
                <a:lnTo>
                  <a:pt x="987" y="1304"/>
                </a:lnTo>
                <a:lnTo>
                  <a:pt x="920" y="1229"/>
                </a:lnTo>
                <a:lnTo>
                  <a:pt x="853" y="1162"/>
                </a:lnTo>
                <a:lnTo>
                  <a:pt x="778" y="1087"/>
                </a:lnTo>
                <a:lnTo>
                  <a:pt x="711" y="1020"/>
                </a:lnTo>
                <a:lnTo>
                  <a:pt x="644" y="953"/>
                </a:lnTo>
                <a:lnTo>
                  <a:pt x="627" y="936"/>
                </a:lnTo>
                <a:lnTo>
                  <a:pt x="569" y="878"/>
                </a:lnTo>
                <a:lnTo>
                  <a:pt x="502" y="811"/>
                </a:lnTo>
                <a:lnTo>
                  <a:pt x="427" y="744"/>
                </a:lnTo>
                <a:lnTo>
                  <a:pt x="360" y="677"/>
                </a:lnTo>
                <a:lnTo>
                  <a:pt x="327" y="644"/>
                </a:lnTo>
                <a:lnTo>
                  <a:pt x="285" y="610"/>
                </a:lnTo>
                <a:lnTo>
                  <a:pt x="251" y="577"/>
                </a:lnTo>
                <a:lnTo>
                  <a:pt x="218" y="544"/>
                </a:lnTo>
                <a:lnTo>
                  <a:pt x="185" y="519"/>
                </a:lnTo>
                <a:lnTo>
                  <a:pt x="143" y="485"/>
                </a:lnTo>
                <a:lnTo>
                  <a:pt x="109" y="452"/>
                </a:lnTo>
                <a:lnTo>
                  <a:pt x="68" y="418"/>
                </a:lnTo>
                <a:lnTo>
                  <a:pt x="51" y="402"/>
                </a:lnTo>
                <a:lnTo>
                  <a:pt x="43" y="385"/>
                </a:lnTo>
                <a:lnTo>
                  <a:pt x="26" y="335"/>
                </a:lnTo>
                <a:lnTo>
                  <a:pt x="1" y="285"/>
                </a:lnTo>
                <a:lnTo>
                  <a:pt x="1" y="285"/>
                </a:lnTo>
                <a:lnTo>
                  <a:pt x="51" y="159"/>
                </a:lnTo>
                <a:lnTo>
                  <a:pt x="134" y="59"/>
                </a:lnTo>
                <a:lnTo>
                  <a:pt x="25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4"/>
          <p:cNvSpPr/>
          <p:nvPr/>
        </p:nvSpPr>
        <p:spPr>
          <a:xfrm>
            <a:off x="10493002" y="5119594"/>
            <a:ext cx="103916" cy="69321"/>
          </a:xfrm>
          <a:custGeom>
            <a:avLst/>
            <a:gdLst/>
            <a:ahLst/>
            <a:cxnLst/>
            <a:rect l="l" t="t" r="r" b="b"/>
            <a:pathLst>
              <a:path w="1580" h="1054" extrusionOk="0">
                <a:moveTo>
                  <a:pt x="184" y="0"/>
                </a:moveTo>
                <a:lnTo>
                  <a:pt x="276" y="26"/>
                </a:lnTo>
                <a:lnTo>
                  <a:pt x="368" y="67"/>
                </a:lnTo>
                <a:lnTo>
                  <a:pt x="443" y="92"/>
                </a:lnTo>
                <a:lnTo>
                  <a:pt x="460" y="101"/>
                </a:lnTo>
                <a:lnTo>
                  <a:pt x="552" y="134"/>
                </a:lnTo>
                <a:lnTo>
                  <a:pt x="610" y="159"/>
                </a:lnTo>
                <a:lnTo>
                  <a:pt x="652" y="176"/>
                </a:lnTo>
                <a:lnTo>
                  <a:pt x="694" y="201"/>
                </a:lnTo>
                <a:lnTo>
                  <a:pt x="736" y="218"/>
                </a:lnTo>
                <a:lnTo>
                  <a:pt x="769" y="234"/>
                </a:lnTo>
                <a:lnTo>
                  <a:pt x="777" y="243"/>
                </a:lnTo>
                <a:lnTo>
                  <a:pt x="828" y="268"/>
                </a:lnTo>
                <a:lnTo>
                  <a:pt x="869" y="293"/>
                </a:lnTo>
                <a:lnTo>
                  <a:pt x="911" y="318"/>
                </a:lnTo>
                <a:lnTo>
                  <a:pt x="953" y="351"/>
                </a:lnTo>
                <a:lnTo>
                  <a:pt x="995" y="376"/>
                </a:lnTo>
                <a:lnTo>
                  <a:pt x="1036" y="401"/>
                </a:lnTo>
                <a:lnTo>
                  <a:pt x="1070" y="435"/>
                </a:lnTo>
                <a:lnTo>
                  <a:pt x="1112" y="460"/>
                </a:lnTo>
                <a:lnTo>
                  <a:pt x="1153" y="493"/>
                </a:lnTo>
                <a:lnTo>
                  <a:pt x="1195" y="518"/>
                </a:lnTo>
                <a:lnTo>
                  <a:pt x="1237" y="552"/>
                </a:lnTo>
                <a:lnTo>
                  <a:pt x="1254" y="569"/>
                </a:lnTo>
                <a:lnTo>
                  <a:pt x="1279" y="585"/>
                </a:lnTo>
                <a:lnTo>
                  <a:pt x="1312" y="610"/>
                </a:lnTo>
                <a:lnTo>
                  <a:pt x="1354" y="644"/>
                </a:lnTo>
                <a:lnTo>
                  <a:pt x="1396" y="677"/>
                </a:lnTo>
                <a:lnTo>
                  <a:pt x="1437" y="711"/>
                </a:lnTo>
                <a:lnTo>
                  <a:pt x="1471" y="744"/>
                </a:lnTo>
                <a:lnTo>
                  <a:pt x="1513" y="777"/>
                </a:lnTo>
                <a:lnTo>
                  <a:pt x="1546" y="811"/>
                </a:lnTo>
                <a:lnTo>
                  <a:pt x="1579" y="1036"/>
                </a:lnTo>
                <a:lnTo>
                  <a:pt x="1354" y="1053"/>
                </a:lnTo>
                <a:lnTo>
                  <a:pt x="1312" y="1028"/>
                </a:lnTo>
                <a:lnTo>
                  <a:pt x="1279" y="1003"/>
                </a:lnTo>
                <a:lnTo>
                  <a:pt x="1237" y="970"/>
                </a:lnTo>
                <a:lnTo>
                  <a:pt x="1195" y="944"/>
                </a:lnTo>
                <a:lnTo>
                  <a:pt x="1153" y="919"/>
                </a:lnTo>
                <a:lnTo>
                  <a:pt x="1120" y="894"/>
                </a:lnTo>
                <a:lnTo>
                  <a:pt x="1078" y="869"/>
                </a:lnTo>
                <a:lnTo>
                  <a:pt x="1053" y="853"/>
                </a:lnTo>
                <a:lnTo>
                  <a:pt x="1036" y="844"/>
                </a:lnTo>
                <a:lnTo>
                  <a:pt x="995" y="819"/>
                </a:lnTo>
                <a:lnTo>
                  <a:pt x="953" y="794"/>
                </a:lnTo>
                <a:lnTo>
                  <a:pt x="911" y="769"/>
                </a:lnTo>
                <a:lnTo>
                  <a:pt x="878" y="744"/>
                </a:lnTo>
                <a:lnTo>
                  <a:pt x="836" y="727"/>
                </a:lnTo>
                <a:lnTo>
                  <a:pt x="794" y="702"/>
                </a:lnTo>
                <a:lnTo>
                  <a:pt x="794" y="702"/>
                </a:lnTo>
                <a:lnTo>
                  <a:pt x="752" y="677"/>
                </a:lnTo>
                <a:lnTo>
                  <a:pt x="711" y="652"/>
                </a:lnTo>
                <a:lnTo>
                  <a:pt x="669" y="627"/>
                </a:lnTo>
                <a:lnTo>
                  <a:pt x="627" y="602"/>
                </a:lnTo>
                <a:lnTo>
                  <a:pt x="585" y="585"/>
                </a:lnTo>
                <a:lnTo>
                  <a:pt x="577" y="577"/>
                </a:lnTo>
                <a:lnTo>
                  <a:pt x="544" y="560"/>
                </a:lnTo>
                <a:lnTo>
                  <a:pt x="510" y="535"/>
                </a:lnTo>
                <a:lnTo>
                  <a:pt x="468" y="510"/>
                </a:lnTo>
                <a:lnTo>
                  <a:pt x="435" y="485"/>
                </a:lnTo>
                <a:lnTo>
                  <a:pt x="385" y="460"/>
                </a:lnTo>
                <a:lnTo>
                  <a:pt x="310" y="401"/>
                </a:lnTo>
                <a:lnTo>
                  <a:pt x="285" y="385"/>
                </a:lnTo>
                <a:lnTo>
                  <a:pt x="226" y="343"/>
                </a:lnTo>
                <a:lnTo>
                  <a:pt x="143" y="293"/>
                </a:lnTo>
                <a:lnTo>
                  <a:pt x="67" y="243"/>
                </a:lnTo>
                <a:lnTo>
                  <a:pt x="59" y="243"/>
                </a:lnTo>
                <a:lnTo>
                  <a:pt x="1" y="59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4"/>
          <p:cNvSpPr/>
          <p:nvPr/>
        </p:nvSpPr>
        <p:spPr>
          <a:xfrm>
            <a:off x="10730365" y="5010811"/>
            <a:ext cx="133579" cy="111020"/>
          </a:xfrm>
          <a:custGeom>
            <a:avLst/>
            <a:gdLst/>
            <a:ahLst/>
            <a:cxnLst/>
            <a:rect l="l" t="t" r="r" b="b"/>
            <a:pathLst>
              <a:path w="2031" h="1688" extrusionOk="0">
                <a:moveTo>
                  <a:pt x="101" y="0"/>
                </a:moveTo>
                <a:lnTo>
                  <a:pt x="168" y="25"/>
                </a:lnTo>
                <a:lnTo>
                  <a:pt x="234" y="59"/>
                </a:lnTo>
                <a:lnTo>
                  <a:pt x="301" y="76"/>
                </a:lnTo>
                <a:lnTo>
                  <a:pt x="310" y="84"/>
                </a:lnTo>
                <a:lnTo>
                  <a:pt x="385" y="109"/>
                </a:lnTo>
                <a:lnTo>
                  <a:pt x="452" y="126"/>
                </a:lnTo>
                <a:lnTo>
                  <a:pt x="460" y="134"/>
                </a:lnTo>
                <a:lnTo>
                  <a:pt x="510" y="151"/>
                </a:lnTo>
                <a:lnTo>
                  <a:pt x="527" y="159"/>
                </a:lnTo>
                <a:lnTo>
                  <a:pt x="569" y="184"/>
                </a:lnTo>
                <a:lnTo>
                  <a:pt x="594" y="201"/>
                </a:lnTo>
                <a:lnTo>
                  <a:pt x="644" y="251"/>
                </a:lnTo>
                <a:lnTo>
                  <a:pt x="702" y="293"/>
                </a:lnTo>
                <a:lnTo>
                  <a:pt x="711" y="301"/>
                </a:lnTo>
                <a:lnTo>
                  <a:pt x="761" y="335"/>
                </a:lnTo>
                <a:lnTo>
                  <a:pt x="811" y="385"/>
                </a:lnTo>
                <a:lnTo>
                  <a:pt x="869" y="426"/>
                </a:lnTo>
                <a:lnTo>
                  <a:pt x="911" y="468"/>
                </a:lnTo>
                <a:lnTo>
                  <a:pt x="919" y="477"/>
                </a:lnTo>
                <a:lnTo>
                  <a:pt x="978" y="527"/>
                </a:lnTo>
                <a:lnTo>
                  <a:pt x="1028" y="568"/>
                </a:lnTo>
                <a:lnTo>
                  <a:pt x="1086" y="619"/>
                </a:lnTo>
                <a:lnTo>
                  <a:pt x="1137" y="660"/>
                </a:lnTo>
                <a:lnTo>
                  <a:pt x="1195" y="710"/>
                </a:lnTo>
                <a:lnTo>
                  <a:pt x="1245" y="752"/>
                </a:lnTo>
                <a:lnTo>
                  <a:pt x="1304" y="794"/>
                </a:lnTo>
                <a:lnTo>
                  <a:pt x="1354" y="844"/>
                </a:lnTo>
                <a:lnTo>
                  <a:pt x="1379" y="852"/>
                </a:lnTo>
                <a:lnTo>
                  <a:pt x="1412" y="886"/>
                </a:lnTo>
                <a:lnTo>
                  <a:pt x="1471" y="936"/>
                </a:lnTo>
                <a:lnTo>
                  <a:pt x="1521" y="978"/>
                </a:lnTo>
                <a:lnTo>
                  <a:pt x="1579" y="1020"/>
                </a:lnTo>
                <a:lnTo>
                  <a:pt x="1638" y="1070"/>
                </a:lnTo>
                <a:lnTo>
                  <a:pt x="1696" y="1111"/>
                </a:lnTo>
                <a:lnTo>
                  <a:pt x="1746" y="1153"/>
                </a:lnTo>
                <a:lnTo>
                  <a:pt x="1805" y="1203"/>
                </a:lnTo>
                <a:lnTo>
                  <a:pt x="1863" y="1245"/>
                </a:lnTo>
                <a:lnTo>
                  <a:pt x="1972" y="1329"/>
                </a:lnTo>
                <a:lnTo>
                  <a:pt x="1980" y="1337"/>
                </a:lnTo>
                <a:lnTo>
                  <a:pt x="2030" y="1629"/>
                </a:lnTo>
                <a:lnTo>
                  <a:pt x="1730" y="1688"/>
                </a:lnTo>
                <a:lnTo>
                  <a:pt x="1730" y="1680"/>
                </a:lnTo>
                <a:lnTo>
                  <a:pt x="1613" y="1604"/>
                </a:lnTo>
                <a:lnTo>
                  <a:pt x="1554" y="1563"/>
                </a:lnTo>
                <a:lnTo>
                  <a:pt x="1487" y="1521"/>
                </a:lnTo>
                <a:lnTo>
                  <a:pt x="1429" y="1479"/>
                </a:lnTo>
                <a:lnTo>
                  <a:pt x="1371" y="1437"/>
                </a:lnTo>
                <a:lnTo>
                  <a:pt x="1304" y="1395"/>
                </a:lnTo>
                <a:lnTo>
                  <a:pt x="1245" y="1354"/>
                </a:lnTo>
                <a:lnTo>
                  <a:pt x="1187" y="1312"/>
                </a:lnTo>
                <a:lnTo>
                  <a:pt x="1120" y="1270"/>
                </a:lnTo>
                <a:lnTo>
                  <a:pt x="1078" y="1245"/>
                </a:lnTo>
                <a:lnTo>
                  <a:pt x="1061" y="1228"/>
                </a:lnTo>
                <a:lnTo>
                  <a:pt x="1003" y="1187"/>
                </a:lnTo>
                <a:lnTo>
                  <a:pt x="944" y="1145"/>
                </a:lnTo>
                <a:lnTo>
                  <a:pt x="886" y="1103"/>
                </a:lnTo>
                <a:lnTo>
                  <a:pt x="828" y="1053"/>
                </a:lnTo>
                <a:lnTo>
                  <a:pt x="769" y="1011"/>
                </a:lnTo>
                <a:lnTo>
                  <a:pt x="711" y="961"/>
                </a:lnTo>
                <a:lnTo>
                  <a:pt x="652" y="919"/>
                </a:lnTo>
                <a:lnTo>
                  <a:pt x="594" y="869"/>
                </a:lnTo>
                <a:lnTo>
                  <a:pt x="577" y="861"/>
                </a:lnTo>
                <a:lnTo>
                  <a:pt x="535" y="827"/>
                </a:lnTo>
                <a:lnTo>
                  <a:pt x="477" y="777"/>
                </a:lnTo>
                <a:lnTo>
                  <a:pt x="427" y="727"/>
                </a:lnTo>
                <a:lnTo>
                  <a:pt x="376" y="685"/>
                </a:lnTo>
                <a:lnTo>
                  <a:pt x="368" y="677"/>
                </a:lnTo>
                <a:lnTo>
                  <a:pt x="310" y="627"/>
                </a:lnTo>
                <a:lnTo>
                  <a:pt x="259" y="577"/>
                </a:lnTo>
                <a:lnTo>
                  <a:pt x="234" y="552"/>
                </a:lnTo>
                <a:lnTo>
                  <a:pt x="209" y="518"/>
                </a:lnTo>
                <a:lnTo>
                  <a:pt x="201" y="510"/>
                </a:lnTo>
                <a:lnTo>
                  <a:pt x="168" y="451"/>
                </a:lnTo>
                <a:lnTo>
                  <a:pt x="159" y="443"/>
                </a:lnTo>
                <a:lnTo>
                  <a:pt x="134" y="385"/>
                </a:lnTo>
                <a:lnTo>
                  <a:pt x="101" y="309"/>
                </a:lnTo>
                <a:lnTo>
                  <a:pt x="92" y="293"/>
                </a:lnTo>
                <a:lnTo>
                  <a:pt x="67" y="234"/>
                </a:lnTo>
                <a:lnTo>
                  <a:pt x="34" y="167"/>
                </a:lnTo>
                <a:lnTo>
                  <a:pt x="0" y="101"/>
                </a:lnTo>
                <a:lnTo>
                  <a:pt x="0" y="92"/>
                </a:lnTo>
                <a:lnTo>
                  <a:pt x="0" y="0"/>
                </a:lnTo>
                <a:lnTo>
                  <a:pt x="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4"/>
          <p:cNvSpPr/>
          <p:nvPr/>
        </p:nvSpPr>
        <p:spPr>
          <a:xfrm>
            <a:off x="11013309" y="4786074"/>
            <a:ext cx="135223" cy="144036"/>
          </a:xfrm>
          <a:custGeom>
            <a:avLst/>
            <a:gdLst/>
            <a:ahLst/>
            <a:cxnLst/>
            <a:rect l="l" t="t" r="r" b="b"/>
            <a:pathLst>
              <a:path w="2056" h="2190" extrusionOk="0">
                <a:moveTo>
                  <a:pt x="243" y="26"/>
                </a:moveTo>
                <a:lnTo>
                  <a:pt x="318" y="34"/>
                </a:lnTo>
                <a:lnTo>
                  <a:pt x="335" y="34"/>
                </a:lnTo>
                <a:lnTo>
                  <a:pt x="360" y="51"/>
                </a:lnTo>
                <a:lnTo>
                  <a:pt x="385" y="84"/>
                </a:lnTo>
                <a:lnTo>
                  <a:pt x="418" y="109"/>
                </a:lnTo>
                <a:lnTo>
                  <a:pt x="452" y="134"/>
                </a:lnTo>
                <a:lnTo>
                  <a:pt x="485" y="159"/>
                </a:lnTo>
                <a:lnTo>
                  <a:pt x="485" y="159"/>
                </a:lnTo>
                <a:lnTo>
                  <a:pt x="502" y="193"/>
                </a:lnTo>
                <a:lnTo>
                  <a:pt x="519" y="226"/>
                </a:lnTo>
                <a:lnTo>
                  <a:pt x="544" y="260"/>
                </a:lnTo>
                <a:lnTo>
                  <a:pt x="561" y="293"/>
                </a:lnTo>
                <a:lnTo>
                  <a:pt x="586" y="326"/>
                </a:lnTo>
                <a:lnTo>
                  <a:pt x="611" y="360"/>
                </a:lnTo>
                <a:lnTo>
                  <a:pt x="627" y="393"/>
                </a:lnTo>
                <a:lnTo>
                  <a:pt x="652" y="427"/>
                </a:lnTo>
                <a:lnTo>
                  <a:pt x="677" y="460"/>
                </a:lnTo>
                <a:lnTo>
                  <a:pt x="694" y="485"/>
                </a:lnTo>
                <a:lnTo>
                  <a:pt x="719" y="519"/>
                </a:lnTo>
                <a:lnTo>
                  <a:pt x="744" y="552"/>
                </a:lnTo>
                <a:lnTo>
                  <a:pt x="769" y="585"/>
                </a:lnTo>
                <a:lnTo>
                  <a:pt x="794" y="610"/>
                </a:lnTo>
                <a:lnTo>
                  <a:pt x="819" y="644"/>
                </a:lnTo>
                <a:lnTo>
                  <a:pt x="845" y="677"/>
                </a:lnTo>
                <a:lnTo>
                  <a:pt x="870" y="702"/>
                </a:lnTo>
                <a:lnTo>
                  <a:pt x="895" y="736"/>
                </a:lnTo>
                <a:lnTo>
                  <a:pt x="920" y="769"/>
                </a:lnTo>
                <a:lnTo>
                  <a:pt x="945" y="794"/>
                </a:lnTo>
                <a:lnTo>
                  <a:pt x="970" y="828"/>
                </a:lnTo>
                <a:lnTo>
                  <a:pt x="995" y="861"/>
                </a:lnTo>
                <a:lnTo>
                  <a:pt x="1020" y="886"/>
                </a:lnTo>
                <a:lnTo>
                  <a:pt x="1078" y="945"/>
                </a:lnTo>
                <a:lnTo>
                  <a:pt x="1129" y="1003"/>
                </a:lnTo>
                <a:lnTo>
                  <a:pt x="1187" y="1062"/>
                </a:lnTo>
                <a:lnTo>
                  <a:pt x="1246" y="1120"/>
                </a:lnTo>
                <a:lnTo>
                  <a:pt x="1287" y="1162"/>
                </a:lnTo>
                <a:lnTo>
                  <a:pt x="1296" y="1178"/>
                </a:lnTo>
                <a:lnTo>
                  <a:pt x="1354" y="1237"/>
                </a:lnTo>
                <a:lnTo>
                  <a:pt x="1413" y="1295"/>
                </a:lnTo>
                <a:lnTo>
                  <a:pt x="1471" y="1346"/>
                </a:lnTo>
                <a:lnTo>
                  <a:pt x="1530" y="1404"/>
                </a:lnTo>
                <a:lnTo>
                  <a:pt x="1596" y="1463"/>
                </a:lnTo>
                <a:lnTo>
                  <a:pt x="1655" y="1513"/>
                </a:lnTo>
                <a:lnTo>
                  <a:pt x="1713" y="1571"/>
                </a:lnTo>
                <a:lnTo>
                  <a:pt x="1780" y="1630"/>
                </a:lnTo>
                <a:lnTo>
                  <a:pt x="1839" y="1680"/>
                </a:lnTo>
                <a:lnTo>
                  <a:pt x="1906" y="1738"/>
                </a:lnTo>
                <a:lnTo>
                  <a:pt x="1964" y="1788"/>
                </a:lnTo>
                <a:lnTo>
                  <a:pt x="2014" y="1830"/>
                </a:lnTo>
                <a:lnTo>
                  <a:pt x="2031" y="1838"/>
                </a:lnTo>
                <a:lnTo>
                  <a:pt x="2056" y="2156"/>
                </a:lnTo>
                <a:lnTo>
                  <a:pt x="1747" y="2189"/>
                </a:lnTo>
                <a:lnTo>
                  <a:pt x="1738" y="2181"/>
                </a:lnTo>
                <a:lnTo>
                  <a:pt x="1680" y="2131"/>
                </a:lnTo>
                <a:lnTo>
                  <a:pt x="1613" y="2081"/>
                </a:lnTo>
                <a:lnTo>
                  <a:pt x="1546" y="2031"/>
                </a:lnTo>
                <a:lnTo>
                  <a:pt x="1479" y="1972"/>
                </a:lnTo>
                <a:lnTo>
                  <a:pt x="1413" y="1922"/>
                </a:lnTo>
                <a:lnTo>
                  <a:pt x="1354" y="1864"/>
                </a:lnTo>
                <a:lnTo>
                  <a:pt x="1287" y="1813"/>
                </a:lnTo>
                <a:lnTo>
                  <a:pt x="1220" y="1755"/>
                </a:lnTo>
                <a:lnTo>
                  <a:pt x="1154" y="1696"/>
                </a:lnTo>
                <a:lnTo>
                  <a:pt x="1095" y="1638"/>
                </a:lnTo>
                <a:lnTo>
                  <a:pt x="1028" y="1579"/>
                </a:lnTo>
                <a:lnTo>
                  <a:pt x="970" y="1521"/>
                </a:lnTo>
                <a:lnTo>
                  <a:pt x="953" y="1504"/>
                </a:lnTo>
                <a:lnTo>
                  <a:pt x="903" y="1463"/>
                </a:lnTo>
                <a:lnTo>
                  <a:pt x="845" y="1404"/>
                </a:lnTo>
                <a:lnTo>
                  <a:pt x="786" y="1337"/>
                </a:lnTo>
                <a:lnTo>
                  <a:pt x="719" y="1279"/>
                </a:lnTo>
                <a:lnTo>
                  <a:pt x="661" y="1212"/>
                </a:lnTo>
                <a:lnTo>
                  <a:pt x="636" y="1187"/>
                </a:lnTo>
                <a:lnTo>
                  <a:pt x="602" y="1153"/>
                </a:lnTo>
                <a:lnTo>
                  <a:pt x="577" y="1120"/>
                </a:lnTo>
                <a:lnTo>
                  <a:pt x="544" y="1087"/>
                </a:lnTo>
                <a:lnTo>
                  <a:pt x="519" y="1053"/>
                </a:lnTo>
                <a:lnTo>
                  <a:pt x="494" y="1020"/>
                </a:lnTo>
                <a:lnTo>
                  <a:pt x="460" y="986"/>
                </a:lnTo>
                <a:lnTo>
                  <a:pt x="435" y="953"/>
                </a:lnTo>
                <a:lnTo>
                  <a:pt x="410" y="919"/>
                </a:lnTo>
                <a:lnTo>
                  <a:pt x="377" y="886"/>
                </a:lnTo>
                <a:lnTo>
                  <a:pt x="352" y="853"/>
                </a:lnTo>
                <a:lnTo>
                  <a:pt x="327" y="819"/>
                </a:lnTo>
                <a:lnTo>
                  <a:pt x="302" y="786"/>
                </a:lnTo>
                <a:lnTo>
                  <a:pt x="276" y="744"/>
                </a:lnTo>
                <a:lnTo>
                  <a:pt x="251" y="711"/>
                </a:lnTo>
                <a:lnTo>
                  <a:pt x="218" y="677"/>
                </a:lnTo>
                <a:lnTo>
                  <a:pt x="193" y="644"/>
                </a:lnTo>
                <a:lnTo>
                  <a:pt x="168" y="602"/>
                </a:lnTo>
                <a:lnTo>
                  <a:pt x="143" y="569"/>
                </a:lnTo>
                <a:lnTo>
                  <a:pt x="118" y="535"/>
                </a:lnTo>
                <a:lnTo>
                  <a:pt x="101" y="493"/>
                </a:lnTo>
                <a:lnTo>
                  <a:pt x="76" y="460"/>
                </a:lnTo>
                <a:lnTo>
                  <a:pt x="51" y="427"/>
                </a:lnTo>
                <a:lnTo>
                  <a:pt x="51" y="427"/>
                </a:lnTo>
                <a:lnTo>
                  <a:pt x="43" y="376"/>
                </a:lnTo>
                <a:lnTo>
                  <a:pt x="34" y="335"/>
                </a:lnTo>
                <a:lnTo>
                  <a:pt x="18" y="285"/>
                </a:lnTo>
                <a:lnTo>
                  <a:pt x="9" y="243"/>
                </a:lnTo>
                <a:lnTo>
                  <a:pt x="1" y="209"/>
                </a:lnTo>
                <a:lnTo>
                  <a:pt x="9" y="193"/>
                </a:lnTo>
                <a:lnTo>
                  <a:pt x="43" y="126"/>
                </a:lnTo>
                <a:lnTo>
                  <a:pt x="68" y="67"/>
                </a:lnTo>
                <a:lnTo>
                  <a:pt x="18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4"/>
          <p:cNvSpPr/>
          <p:nvPr/>
        </p:nvSpPr>
        <p:spPr>
          <a:xfrm>
            <a:off x="10714450" y="4714649"/>
            <a:ext cx="161597" cy="123121"/>
          </a:xfrm>
          <a:custGeom>
            <a:avLst/>
            <a:gdLst/>
            <a:ahLst/>
            <a:cxnLst/>
            <a:rect l="l" t="t" r="r" b="b"/>
            <a:pathLst>
              <a:path w="2457" h="1872" extrusionOk="0">
                <a:moveTo>
                  <a:pt x="276" y="9"/>
                </a:moveTo>
                <a:lnTo>
                  <a:pt x="460" y="92"/>
                </a:lnTo>
                <a:lnTo>
                  <a:pt x="468" y="92"/>
                </a:lnTo>
                <a:lnTo>
                  <a:pt x="744" y="293"/>
                </a:lnTo>
                <a:lnTo>
                  <a:pt x="1019" y="502"/>
                </a:lnTo>
                <a:lnTo>
                  <a:pt x="1295" y="711"/>
                </a:lnTo>
                <a:lnTo>
                  <a:pt x="1571" y="919"/>
                </a:lnTo>
                <a:lnTo>
                  <a:pt x="1571" y="919"/>
                </a:lnTo>
                <a:lnTo>
                  <a:pt x="1855" y="1128"/>
                </a:lnTo>
                <a:lnTo>
                  <a:pt x="2130" y="1337"/>
                </a:lnTo>
                <a:lnTo>
                  <a:pt x="2398" y="1538"/>
                </a:lnTo>
                <a:lnTo>
                  <a:pt x="2415" y="1546"/>
                </a:lnTo>
                <a:lnTo>
                  <a:pt x="2456" y="1822"/>
                </a:lnTo>
                <a:lnTo>
                  <a:pt x="2181" y="1872"/>
                </a:lnTo>
                <a:lnTo>
                  <a:pt x="2164" y="1863"/>
                </a:lnTo>
                <a:lnTo>
                  <a:pt x="1897" y="1663"/>
                </a:lnTo>
                <a:lnTo>
                  <a:pt x="1613" y="1462"/>
                </a:lnTo>
                <a:lnTo>
                  <a:pt x="1328" y="1262"/>
                </a:lnTo>
                <a:lnTo>
                  <a:pt x="1328" y="1262"/>
                </a:lnTo>
                <a:lnTo>
                  <a:pt x="1053" y="1053"/>
                </a:lnTo>
                <a:lnTo>
                  <a:pt x="769" y="844"/>
                </a:lnTo>
                <a:lnTo>
                  <a:pt x="485" y="635"/>
                </a:lnTo>
                <a:lnTo>
                  <a:pt x="217" y="435"/>
                </a:lnTo>
                <a:lnTo>
                  <a:pt x="209" y="427"/>
                </a:lnTo>
                <a:lnTo>
                  <a:pt x="84" y="268"/>
                </a:lnTo>
                <a:lnTo>
                  <a:pt x="17" y="101"/>
                </a:lnTo>
                <a:lnTo>
                  <a:pt x="0" y="9"/>
                </a:lnTo>
                <a:lnTo>
                  <a:pt x="100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4"/>
          <p:cNvSpPr/>
          <p:nvPr/>
        </p:nvSpPr>
        <p:spPr>
          <a:xfrm>
            <a:off x="10743520" y="4303126"/>
            <a:ext cx="125357" cy="82476"/>
          </a:xfrm>
          <a:custGeom>
            <a:avLst/>
            <a:gdLst/>
            <a:ahLst/>
            <a:cxnLst/>
            <a:rect l="l" t="t" r="r" b="b"/>
            <a:pathLst>
              <a:path w="1906" h="1254" extrusionOk="0">
                <a:moveTo>
                  <a:pt x="93" y="0"/>
                </a:moveTo>
                <a:lnTo>
                  <a:pt x="143" y="25"/>
                </a:lnTo>
                <a:lnTo>
                  <a:pt x="210" y="42"/>
                </a:lnTo>
                <a:lnTo>
                  <a:pt x="268" y="67"/>
                </a:lnTo>
                <a:lnTo>
                  <a:pt x="335" y="84"/>
                </a:lnTo>
                <a:lnTo>
                  <a:pt x="360" y="92"/>
                </a:lnTo>
                <a:lnTo>
                  <a:pt x="452" y="126"/>
                </a:lnTo>
                <a:lnTo>
                  <a:pt x="561" y="167"/>
                </a:lnTo>
                <a:lnTo>
                  <a:pt x="577" y="176"/>
                </a:lnTo>
                <a:lnTo>
                  <a:pt x="694" y="226"/>
                </a:lnTo>
                <a:lnTo>
                  <a:pt x="744" y="251"/>
                </a:lnTo>
                <a:lnTo>
                  <a:pt x="803" y="284"/>
                </a:lnTo>
                <a:lnTo>
                  <a:pt x="912" y="351"/>
                </a:lnTo>
                <a:lnTo>
                  <a:pt x="1020" y="418"/>
                </a:lnTo>
                <a:lnTo>
                  <a:pt x="1045" y="435"/>
                </a:lnTo>
                <a:lnTo>
                  <a:pt x="1129" y="493"/>
                </a:lnTo>
                <a:lnTo>
                  <a:pt x="1229" y="560"/>
                </a:lnTo>
                <a:lnTo>
                  <a:pt x="1338" y="635"/>
                </a:lnTo>
                <a:lnTo>
                  <a:pt x="1413" y="685"/>
                </a:lnTo>
                <a:lnTo>
                  <a:pt x="1438" y="702"/>
                </a:lnTo>
                <a:lnTo>
                  <a:pt x="1546" y="777"/>
                </a:lnTo>
                <a:lnTo>
                  <a:pt x="1647" y="852"/>
                </a:lnTo>
                <a:lnTo>
                  <a:pt x="1755" y="928"/>
                </a:lnTo>
                <a:lnTo>
                  <a:pt x="1856" y="1003"/>
                </a:lnTo>
                <a:lnTo>
                  <a:pt x="1906" y="1220"/>
                </a:lnTo>
                <a:lnTo>
                  <a:pt x="1688" y="1253"/>
                </a:lnTo>
                <a:lnTo>
                  <a:pt x="1580" y="1187"/>
                </a:lnTo>
                <a:lnTo>
                  <a:pt x="1480" y="1120"/>
                </a:lnTo>
                <a:lnTo>
                  <a:pt x="1371" y="1053"/>
                </a:lnTo>
                <a:lnTo>
                  <a:pt x="1271" y="986"/>
                </a:lnTo>
                <a:lnTo>
                  <a:pt x="1237" y="969"/>
                </a:lnTo>
                <a:lnTo>
                  <a:pt x="1162" y="919"/>
                </a:lnTo>
                <a:lnTo>
                  <a:pt x="1062" y="852"/>
                </a:lnTo>
                <a:lnTo>
                  <a:pt x="953" y="786"/>
                </a:lnTo>
                <a:lnTo>
                  <a:pt x="870" y="736"/>
                </a:lnTo>
                <a:lnTo>
                  <a:pt x="845" y="727"/>
                </a:lnTo>
                <a:lnTo>
                  <a:pt x="744" y="652"/>
                </a:lnTo>
                <a:lnTo>
                  <a:pt x="636" y="585"/>
                </a:lnTo>
                <a:lnTo>
                  <a:pt x="577" y="552"/>
                </a:lnTo>
                <a:lnTo>
                  <a:pt x="536" y="518"/>
                </a:lnTo>
                <a:lnTo>
                  <a:pt x="427" y="443"/>
                </a:lnTo>
                <a:lnTo>
                  <a:pt x="410" y="426"/>
                </a:lnTo>
                <a:lnTo>
                  <a:pt x="327" y="360"/>
                </a:lnTo>
                <a:lnTo>
                  <a:pt x="285" y="318"/>
                </a:lnTo>
                <a:lnTo>
                  <a:pt x="260" y="301"/>
                </a:lnTo>
                <a:lnTo>
                  <a:pt x="235" y="276"/>
                </a:lnTo>
                <a:lnTo>
                  <a:pt x="185" y="234"/>
                </a:lnTo>
                <a:lnTo>
                  <a:pt x="135" y="192"/>
                </a:lnTo>
                <a:lnTo>
                  <a:pt x="85" y="159"/>
                </a:lnTo>
                <a:lnTo>
                  <a:pt x="34" y="117"/>
                </a:lnTo>
                <a:lnTo>
                  <a:pt x="34" y="117"/>
                </a:lnTo>
                <a:lnTo>
                  <a:pt x="1" y="25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4"/>
          <p:cNvSpPr/>
          <p:nvPr/>
        </p:nvSpPr>
        <p:spPr>
          <a:xfrm>
            <a:off x="10596852" y="4451437"/>
            <a:ext cx="96221" cy="86356"/>
          </a:xfrm>
          <a:custGeom>
            <a:avLst/>
            <a:gdLst/>
            <a:ahLst/>
            <a:cxnLst/>
            <a:rect l="l" t="t" r="r" b="b"/>
            <a:pathLst>
              <a:path w="1463" h="1313" extrusionOk="0">
                <a:moveTo>
                  <a:pt x="101" y="9"/>
                </a:moveTo>
                <a:lnTo>
                  <a:pt x="109" y="9"/>
                </a:lnTo>
                <a:lnTo>
                  <a:pt x="151" y="34"/>
                </a:lnTo>
                <a:lnTo>
                  <a:pt x="201" y="68"/>
                </a:lnTo>
                <a:lnTo>
                  <a:pt x="251" y="93"/>
                </a:lnTo>
                <a:lnTo>
                  <a:pt x="284" y="110"/>
                </a:lnTo>
                <a:lnTo>
                  <a:pt x="301" y="118"/>
                </a:lnTo>
                <a:lnTo>
                  <a:pt x="343" y="143"/>
                </a:lnTo>
                <a:lnTo>
                  <a:pt x="393" y="168"/>
                </a:lnTo>
                <a:lnTo>
                  <a:pt x="410" y="176"/>
                </a:lnTo>
                <a:lnTo>
                  <a:pt x="443" y="201"/>
                </a:lnTo>
                <a:lnTo>
                  <a:pt x="477" y="218"/>
                </a:lnTo>
                <a:lnTo>
                  <a:pt x="485" y="226"/>
                </a:lnTo>
                <a:lnTo>
                  <a:pt x="518" y="252"/>
                </a:lnTo>
                <a:lnTo>
                  <a:pt x="527" y="260"/>
                </a:lnTo>
                <a:lnTo>
                  <a:pt x="569" y="293"/>
                </a:lnTo>
                <a:lnTo>
                  <a:pt x="602" y="327"/>
                </a:lnTo>
                <a:lnTo>
                  <a:pt x="635" y="360"/>
                </a:lnTo>
                <a:lnTo>
                  <a:pt x="677" y="394"/>
                </a:lnTo>
                <a:lnTo>
                  <a:pt x="711" y="427"/>
                </a:lnTo>
                <a:lnTo>
                  <a:pt x="744" y="460"/>
                </a:lnTo>
                <a:lnTo>
                  <a:pt x="752" y="469"/>
                </a:lnTo>
                <a:lnTo>
                  <a:pt x="786" y="502"/>
                </a:lnTo>
                <a:lnTo>
                  <a:pt x="819" y="536"/>
                </a:lnTo>
                <a:lnTo>
                  <a:pt x="861" y="569"/>
                </a:lnTo>
                <a:lnTo>
                  <a:pt x="894" y="602"/>
                </a:lnTo>
                <a:lnTo>
                  <a:pt x="936" y="636"/>
                </a:lnTo>
                <a:lnTo>
                  <a:pt x="978" y="669"/>
                </a:lnTo>
                <a:lnTo>
                  <a:pt x="1011" y="703"/>
                </a:lnTo>
                <a:lnTo>
                  <a:pt x="1036" y="728"/>
                </a:lnTo>
                <a:lnTo>
                  <a:pt x="1053" y="736"/>
                </a:lnTo>
                <a:lnTo>
                  <a:pt x="1086" y="778"/>
                </a:lnTo>
                <a:lnTo>
                  <a:pt x="1128" y="811"/>
                </a:lnTo>
                <a:lnTo>
                  <a:pt x="1170" y="845"/>
                </a:lnTo>
                <a:lnTo>
                  <a:pt x="1212" y="878"/>
                </a:lnTo>
                <a:lnTo>
                  <a:pt x="1254" y="912"/>
                </a:lnTo>
                <a:lnTo>
                  <a:pt x="1295" y="945"/>
                </a:lnTo>
                <a:lnTo>
                  <a:pt x="1337" y="978"/>
                </a:lnTo>
                <a:lnTo>
                  <a:pt x="1379" y="1003"/>
                </a:lnTo>
                <a:lnTo>
                  <a:pt x="1412" y="1037"/>
                </a:lnTo>
                <a:lnTo>
                  <a:pt x="1421" y="1037"/>
                </a:lnTo>
                <a:lnTo>
                  <a:pt x="1462" y="1262"/>
                </a:lnTo>
                <a:lnTo>
                  <a:pt x="1237" y="1313"/>
                </a:lnTo>
                <a:lnTo>
                  <a:pt x="1228" y="1313"/>
                </a:lnTo>
                <a:lnTo>
                  <a:pt x="1187" y="1287"/>
                </a:lnTo>
                <a:lnTo>
                  <a:pt x="1137" y="1254"/>
                </a:lnTo>
                <a:lnTo>
                  <a:pt x="1086" y="1229"/>
                </a:lnTo>
                <a:lnTo>
                  <a:pt x="1045" y="1204"/>
                </a:lnTo>
                <a:lnTo>
                  <a:pt x="995" y="1179"/>
                </a:lnTo>
                <a:lnTo>
                  <a:pt x="953" y="1145"/>
                </a:lnTo>
                <a:lnTo>
                  <a:pt x="903" y="1112"/>
                </a:lnTo>
                <a:lnTo>
                  <a:pt x="861" y="1087"/>
                </a:lnTo>
                <a:lnTo>
                  <a:pt x="811" y="1054"/>
                </a:lnTo>
                <a:lnTo>
                  <a:pt x="794" y="1037"/>
                </a:lnTo>
                <a:lnTo>
                  <a:pt x="769" y="1020"/>
                </a:lnTo>
                <a:lnTo>
                  <a:pt x="719" y="987"/>
                </a:lnTo>
                <a:lnTo>
                  <a:pt x="677" y="953"/>
                </a:lnTo>
                <a:lnTo>
                  <a:pt x="635" y="920"/>
                </a:lnTo>
                <a:lnTo>
                  <a:pt x="594" y="886"/>
                </a:lnTo>
                <a:lnTo>
                  <a:pt x="552" y="853"/>
                </a:lnTo>
                <a:lnTo>
                  <a:pt x="510" y="820"/>
                </a:lnTo>
                <a:lnTo>
                  <a:pt x="468" y="786"/>
                </a:lnTo>
                <a:lnTo>
                  <a:pt x="452" y="778"/>
                </a:lnTo>
                <a:lnTo>
                  <a:pt x="426" y="753"/>
                </a:lnTo>
                <a:lnTo>
                  <a:pt x="385" y="711"/>
                </a:lnTo>
                <a:lnTo>
                  <a:pt x="343" y="678"/>
                </a:lnTo>
                <a:lnTo>
                  <a:pt x="310" y="636"/>
                </a:lnTo>
                <a:lnTo>
                  <a:pt x="268" y="602"/>
                </a:lnTo>
                <a:lnTo>
                  <a:pt x="226" y="561"/>
                </a:lnTo>
                <a:lnTo>
                  <a:pt x="218" y="552"/>
                </a:lnTo>
                <a:lnTo>
                  <a:pt x="193" y="519"/>
                </a:lnTo>
                <a:lnTo>
                  <a:pt x="184" y="502"/>
                </a:lnTo>
                <a:lnTo>
                  <a:pt x="168" y="469"/>
                </a:lnTo>
                <a:lnTo>
                  <a:pt x="151" y="435"/>
                </a:lnTo>
                <a:lnTo>
                  <a:pt x="142" y="419"/>
                </a:lnTo>
                <a:lnTo>
                  <a:pt x="117" y="360"/>
                </a:lnTo>
                <a:lnTo>
                  <a:pt x="92" y="310"/>
                </a:lnTo>
                <a:lnTo>
                  <a:pt x="84" y="293"/>
                </a:lnTo>
                <a:lnTo>
                  <a:pt x="67" y="252"/>
                </a:lnTo>
                <a:lnTo>
                  <a:pt x="51" y="201"/>
                </a:lnTo>
                <a:lnTo>
                  <a:pt x="25" y="151"/>
                </a:lnTo>
                <a:lnTo>
                  <a:pt x="0" y="101"/>
                </a:lnTo>
                <a:lnTo>
                  <a:pt x="0" y="93"/>
                </a:lnTo>
                <a:lnTo>
                  <a:pt x="9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4"/>
          <p:cNvSpPr/>
          <p:nvPr/>
        </p:nvSpPr>
        <p:spPr>
          <a:xfrm>
            <a:off x="10525952" y="3999794"/>
            <a:ext cx="128120" cy="91289"/>
          </a:xfrm>
          <a:custGeom>
            <a:avLst/>
            <a:gdLst/>
            <a:ahLst/>
            <a:cxnLst/>
            <a:rect l="l" t="t" r="r" b="b"/>
            <a:pathLst>
              <a:path w="1948" h="1388" extrusionOk="0">
                <a:moveTo>
                  <a:pt x="93" y="9"/>
                </a:moveTo>
                <a:lnTo>
                  <a:pt x="352" y="84"/>
                </a:lnTo>
                <a:lnTo>
                  <a:pt x="352" y="84"/>
                </a:lnTo>
                <a:lnTo>
                  <a:pt x="544" y="135"/>
                </a:lnTo>
                <a:lnTo>
                  <a:pt x="619" y="160"/>
                </a:lnTo>
                <a:lnTo>
                  <a:pt x="644" y="168"/>
                </a:lnTo>
                <a:lnTo>
                  <a:pt x="728" y="210"/>
                </a:lnTo>
                <a:lnTo>
                  <a:pt x="853" y="285"/>
                </a:lnTo>
                <a:lnTo>
                  <a:pt x="870" y="293"/>
                </a:lnTo>
                <a:lnTo>
                  <a:pt x="961" y="352"/>
                </a:lnTo>
                <a:lnTo>
                  <a:pt x="1045" y="410"/>
                </a:lnTo>
                <a:lnTo>
                  <a:pt x="1070" y="427"/>
                </a:lnTo>
                <a:lnTo>
                  <a:pt x="1179" y="511"/>
                </a:lnTo>
                <a:lnTo>
                  <a:pt x="1279" y="586"/>
                </a:lnTo>
                <a:lnTo>
                  <a:pt x="1388" y="669"/>
                </a:lnTo>
                <a:lnTo>
                  <a:pt x="1429" y="703"/>
                </a:lnTo>
                <a:lnTo>
                  <a:pt x="1488" y="744"/>
                </a:lnTo>
                <a:lnTo>
                  <a:pt x="1596" y="828"/>
                </a:lnTo>
                <a:lnTo>
                  <a:pt x="1697" y="912"/>
                </a:lnTo>
                <a:lnTo>
                  <a:pt x="1805" y="995"/>
                </a:lnTo>
                <a:lnTo>
                  <a:pt x="1897" y="1070"/>
                </a:lnTo>
                <a:lnTo>
                  <a:pt x="1905" y="1079"/>
                </a:lnTo>
                <a:lnTo>
                  <a:pt x="1947" y="1346"/>
                </a:lnTo>
                <a:lnTo>
                  <a:pt x="1688" y="1388"/>
                </a:lnTo>
                <a:lnTo>
                  <a:pt x="1680" y="1379"/>
                </a:lnTo>
                <a:lnTo>
                  <a:pt x="1571" y="1313"/>
                </a:lnTo>
                <a:lnTo>
                  <a:pt x="1463" y="1246"/>
                </a:lnTo>
                <a:lnTo>
                  <a:pt x="1354" y="1179"/>
                </a:lnTo>
                <a:lnTo>
                  <a:pt x="1237" y="1112"/>
                </a:lnTo>
                <a:lnTo>
                  <a:pt x="1179" y="1079"/>
                </a:lnTo>
                <a:lnTo>
                  <a:pt x="1137" y="1045"/>
                </a:lnTo>
                <a:lnTo>
                  <a:pt x="1020" y="978"/>
                </a:lnTo>
                <a:lnTo>
                  <a:pt x="911" y="912"/>
                </a:lnTo>
                <a:lnTo>
                  <a:pt x="803" y="845"/>
                </a:lnTo>
                <a:lnTo>
                  <a:pt x="769" y="828"/>
                </a:lnTo>
                <a:lnTo>
                  <a:pt x="686" y="778"/>
                </a:lnTo>
                <a:lnTo>
                  <a:pt x="594" y="711"/>
                </a:lnTo>
                <a:lnTo>
                  <a:pt x="577" y="703"/>
                </a:lnTo>
                <a:lnTo>
                  <a:pt x="460" y="619"/>
                </a:lnTo>
                <a:lnTo>
                  <a:pt x="385" y="561"/>
                </a:lnTo>
                <a:lnTo>
                  <a:pt x="377" y="544"/>
                </a:lnTo>
                <a:lnTo>
                  <a:pt x="318" y="485"/>
                </a:lnTo>
                <a:lnTo>
                  <a:pt x="193" y="335"/>
                </a:lnTo>
                <a:lnTo>
                  <a:pt x="193" y="335"/>
                </a:lnTo>
                <a:lnTo>
                  <a:pt x="26" y="126"/>
                </a:lnTo>
                <a:lnTo>
                  <a:pt x="26" y="118"/>
                </a:lnTo>
                <a:lnTo>
                  <a:pt x="1" y="26"/>
                </a:lnTo>
                <a:lnTo>
                  <a:pt x="93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4"/>
          <p:cNvSpPr/>
          <p:nvPr/>
        </p:nvSpPr>
        <p:spPr>
          <a:xfrm>
            <a:off x="10343573" y="4265769"/>
            <a:ext cx="131343" cy="76425"/>
          </a:xfrm>
          <a:custGeom>
            <a:avLst/>
            <a:gdLst/>
            <a:ahLst/>
            <a:cxnLst/>
            <a:rect l="l" t="t" r="r" b="b"/>
            <a:pathLst>
              <a:path w="1997" h="1162" extrusionOk="0">
                <a:moveTo>
                  <a:pt x="334" y="0"/>
                </a:moveTo>
                <a:lnTo>
                  <a:pt x="359" y="0"/>
                </a:lnTo>
                <a:lnTo>
                  <a:pt x="443" y="17"/>
                </a:lnTo>
                <a:lnTo>
                  <a:pt x="485" y="34"/>
                </a:lnTo>
                <a:lnTo>
                  <a:pt x="585" y="92"/>
                </a:lnTo>
                <a:lnTo>
                  <a:pt x="694" y="142"/>
                </a:lnTo>
                <a:lnTo>
                  <a:pt x="777" y="184"/>
                </a:lnTo>
                <a:lnTo>
                  <a:pt x="802" y="201"/>
                </a:lnTo>
                <a:lnTo>
                  <a:pt x="902" y="251"/>
                </a:lnTo>
                <a:lnTo>
                  <a:pt x="1011" y="309"/>
                </a:lnTo>
                <a:lnTo>
                  <a:pt x="1111" y="359"/>
                </a:lnTo>
                <a:lnTo>
                  <a:pt x="1220" y="418"/>
                </a:lnTo>
                <a:lnTo>
                  <a:pt x="1245" y="426"/>
                </a:lnTo>
                <a:lnTo>
                  <a:pt x="1329" y="468"/>
                </a:lnTo>
                <a:lnTo>
                  <a:pt x="1429" y="527"/>
                </a:lnTo>
                <a:lnTo>
                  <a:pt x="1537" y="577"/>
                </a:lnTo>
                <a:lnTo>
                  <a:pt x="1654" y="627"/>
                </a:lnTo>
                <a:lnTo>
                  <a:pt x="1763" y="685"/>
                </a:lnTo>
                <a:lnTo>
                  <a:pt x="1863" y="727"/>
                </a:lnTo>
                <a:lnTo>
                  <a:pt x="1880" y="727"/>
                </a:lnTo>
                <a:lnTo>
                  <a:pt x="1997" y="1036"/>
                </a:lnTo>
                <a:lnTo>
                  <a:pt x="1688" y="1161"/>
                </a:lnTo>
                <a:lnTo>
                  <a:pt x="1679" y="1161"/>
                </a:lnTo>
                <a:lnTo>
                  <a:pt x="1579" y="1120"/>
                </a:lnTo>
                <a:lnTo>
                  <a:pt x="1462" y="1070"/>
                </a:lnTo>
                <a:lnTo>
                  <a:pt x="1345" y="1028"/>
                </a:lnTo>
                <a:lnTo>
                  <a:pt x="1237" y="978"/>
                </a:lnTo>
                <a:lnTo>
                  <a:pt x="1120" y="936"/>
                </a:lnTo>
                <a:lnTo>
                  <a:pt x="1028" y="894"/>
                </a:lnTo>
                <a:lnTo>
                  <a:pt x="1028" y="894"/>
                </a:lnTo>
                <a:lnTo>
                  <a:pt x="919" y="844"/>
                </a:lnTo>
                <a:lnTo>
                  <a:pt x="802" y="802"/>
                </a:lnTo>
                <a:lnTo>
                  <a:pt x="685" y="752"/>
                </a:lnTo>
                <a:lnTo>
                  <a:pt x="577" y="702"/>
                </a:lnTo>
                <a:lnTo>
                  <a:pt x="543" y="685"/>
                </a:lnTo>
                <a:lnTo>
                  <a:pt x="460" y="652"/>
                </a:lnTo>
                <a:lnTo>
                  <a:pt x="351" y="593"/>
                </a:lnTo>
                <a:lnTo>
                  <a:pt x="234" y="543"/>
                </a:lnTo>
                <a:lnTo>
                  <a:pt x="192" y="518"/>
                </a:lnTo>
                <a:lnTo>
                  <a:pt x="134" y="468"/>
                </a:lnTo>
                <a:lnTo>
                  <a:pt x="109" y="443"/>
                </a:lnTo>
                <a:lnTo>
                  <a:pt x="50" y="368"/>
                </a:lnTo>
                <a:lnTo>
                  <a:pt x="50" y="368"/>
                </a:lnTo>
                <a:lnTo>
                  <a:pt x="0" y="192"/>
                </a:lnTo>
                <a:lnTo>
                  <a:pt x="59" y="67"/>
                </a:lnTo>
                <a:lnTo>
                  <a:pt x="226" y="9"/>
                </a:lnTo>
                <a:lnTo>
                  <a:pt x="226" y="9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8" name="Google Shape;1028;p34"/>
          <p:cNvSpPr/>
          <p:nvPr/>
        </p:nvSpPr>
        <p:spPr>
          <a:xfrm>
            <a:off x="10260571" y="4611323"/>
            <a:ext cx="174816" cy="76491"/>
          </a:xfrm>
          <a:custGeom>
            <a:avLst/>
            <a:gdLst/>
            <a:ahLst/>
            <a:cxnLst/>
            <a:rect l="l" t="t" r="r" b="b"/>
            <a:pathLst>
              <a:path w="2658" h="1163" extrusionOk="0">
                <a:moveTo>
                  <a:pt x="552" y="1"/>
                </a:moveTo>
                <a:lnTo>
                  <a:pt x="611" y="9"/>
                </a:lnTo>
                <a:lnTo>
                  <a:pt x="611" y="9"/>
                </a:lnTo>
                <a:lnTo>
                  <a:pt x="761" y="68"/>
                </a:lnTo>
                <a:lnTo>
                  <a:pt x="811" y="76"/>
                </a:lnTo>
                <a:lnTo>
                  <a:pt x="911" y="126"/>
                </a:lnTo>
                <a:lnTo>
                  <a:pt x="1062" y="185"/>
                </a:lnTo>
                <a:lnTo>
                  <a:pt x="1087" y="193"/>
                </a:lnTo>
                <a:lnTo>
                  <a:pt x="1371" y="310"/>
                </a:lnTo>
                <a:lnTo>
                  <a:pt x="1663" y="444"/>
                </a:lnTo>
                <a:lnTo>
                  <a:pt x="1738" y="477"/>
                </a:lnTo>
                <a:lnTo>
                  <a:pt x="1814" y="511"/>
                </a:lnTo>
                <a:lnTo>
                  <a:pt x="1964" y="577"/>
                </a:lnTo>
                <a:lnTo>
                  <a:pt x="2114" y="644"/>
                </a:lnTo>
                <a:lnTo>
                  <a:pt x="2265" y="711"/>
                </a:lnTo>
                <a:lnTo>
                  <a:pt x="2415" y="786"/>
                </a:lnTo>
                <a:lnTo>
                  <a:pt x="2557" y="845"/>
                </a:lnTo>
                <a:lnTo>
                  <a:pt x="2565" y="853"/>
                </a:lnTo>
                <a:lnTo>
                  <a:pt x="2657" y="1070"/>
                </a:lnTo>
                <a:lnTo>
                  <a:pt x="2440" y="1162"/>
                </a:lnTo>
                <a:lnTo>
                  <a:pt x="2432" y="1162"/>
                </a:lnTo>
                <a:lnTo>
                  <a:pt x="2290" y="1112"/>
                </a:lnTo>
                <a:lnTo>
                  <a:pt x="2131" y="1062"/>
                </a:lnTo>
                <a:lnTo>
                  <a:pt x="1981" y="1012"/>
                </a:lnTo>
                <a:lnTo>
                  <a:pt x="1822" y="962"/>
                </a:lnTo>
                <a:lnTo>
                  <a:pt x="1663" y="912"/>
                </a:lnTo>
                <a:lnTo>
                  <a:pt x="1588" y="886"/>
                </a:lnTo>
                <a:lnTo>
                  <a:pt x="1513" y="861"/>
                </a:lnTo>
                <a:lnTo>
                  <a:pt x="1195" y="761"/>
                </a:lnTo>
                <a:lnTo>
                  <a:pt x="903" y="661"/>
                </a:lnTo>
                <a:lnTo>
                  <a:pt x="886" y="653"/>
                </a:lnTo>
                <a:lnTo>
                  <a:pt x="728" y="602"/>
                </a:lnTo>
                <a:lnTo>
                  <a:pt x="619" y="561"/>
                </a:lnTo>
                <a:lnTo>
                  <a:pt x="577" y="544"/>
                </a:lnTo>
                <a:lnTo>
                  <a:pt x="427" y="486"/>
                </a:lnTo>
                <a:lnTo>
                  <a:pt x="418" y="486"/>
                </a:lnTo>
                <a:lnTo>
                  <a:pt x="368" y="452"/>
                </a:lnTo>
                <a:lnTo>
                  <a:pt x="310" y="402"/>
                </a:lnTo>
                <a:lnTo>
                  <a:pt x="285" y="377"/>
                </a:lnTo>
                <a:lnTo>
                  <a:pt x="193" y="285"/>
                </a:lnTo>
                <a:lnTo>
                  <a:pt x="159" y="252"/>
                </a:lnTo>
                <a:lnTo>
                  <a:pt x="43" y="135"/>
                </a:lnTo>
                <a:lnTo>
                  <a:pt x="43" y="135"/>
                </a:lnTo>
                <a:lnTo>
                  <a:pt x="1" y="43"/>
                </a:lnTo>
                <a:lnTo>
                  <a:pt x="93" y="9"/>
                </a:lnTo>
                <a:lnTo>
                  <a:pt x="268" y="9"/>
                </a:lnTo>
                <a:lnTo>
                  <a:pt x="318" y="9"/>
                </a:lnTo>
                <a:lnTo>
                  <a:pt x="444" y="9"/>
                </a:lnTo>
                <a:lnTo>
                  <a:pt x="477" y="9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Google Shape;1029;p34"/>
          <p:cNvSpPr/>
          <p:nvPr/>
        </p:nvSpPr>
        <p:spPr>
          <a:xfrm>
            <a:off x="10188093" y="4886636"/>
            <a:ext cx="125884" cy="46763"/>
          </a:xfrm>
          <a:custGeom>
            <a:avLst/>
            <a:gdLst/>
            <a:ahLst/>
            <a:cxnLst/>
            <a:rect l="l" t="t" r="r" b="b"/>
            <a:pathLst>
              <a:path w="1914" h="711" extrusionOk="0">
                <a:moveTo>
                  <a:pt x="317" y="34"/>
                </a:moveTo>
                <a:lnTo>
                  <a:pt x="526" y="84"/>
                </a:lnTo>
                <a:lnTo>
                  <a:pt x="568" y="101"/>
                </a:lnTo>
                <a:lnTo>
                  <a:pt x="952" y="201"/>
                </a:lnTo>
                <a:lnTo>
                  <a:pt x="1111" y="243"/>
                </a:lnTo>
                <a:lnTo>
                  <a:pt x="1387" y="326"/>
                </a:lnTo>
                <a:lnTo>
                  <a:pt x="1596" y="385"/>
                </a:lnTo>
                <a:lnTo>
                  <a:pt x="1804" y="443"/>
                </a:lnTo>
                <a:lnTo>
                  <a:pt x="1813" y="443"/>
                </a:lnTo>
                <a:lnTo>
                  <a:pt x="1913" y="619"/>
                </a:lnTo>
                <a:lnTo>
                  <a:pt x="1738" y="710"/>
                </a:lnTo>
                <a:lnTo>
                  <a:pt x="1729" y="710"/>
                </a:lnTo>
                <a:lnTo>
                  <a:pt x="1520" y="660"/>
                </a:lnTo>
                <a:lnTo>
                  <a:pt x="1303" y="610"/>
                </a:lnTo>
                <a:lnTo>
                  <a:pt x="1028" y="535"/>
                </a:lnTo>
                <a:lnTo>
                  <a:pt x="877" y="502"/>
                </a:lnTo>
                <a:lnTo>
                  <a:pt x="485" y="393"/>
                </a:lnTo>
                <a:lnTo>
                  <a:pt x="443" y="385"/>
                </a:lnTo>
                <a:lnTo>
                  <a:pt x="234" y="326"/>
                </a:lnTo>
                <a:lnTo>
                  <a:pt x="109" y="293"/>
                </a:lnTo>
                <a:lnTo>
                  <a:pt x="75" y="234"/>
                </a:lnTo>
                <a:lnTo>
                  <a:pt x="42" y="184"/>
                </a:lnTo>
                <a:lnTo>
                  <a:pt x="42" y="184"/>
                </a:lnTo>
                <a:lnTo>
                  <a:pt x="0" y="101"/>
                </a:lnTo>
                <a:lnTo>
                  <a:pt x="75" y="50"/>
                </a:lnTo>
                <a:lnTo>
                  <a:pt x="75" y="50"/>
                </a:lnTo>
                <a:lnTo>
                  <a:pt x="125" y="25"/>
                </a:lnTo>
                <a:lnTo>
                  <a:pt x="1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Google Shape;1030;p34"/>
          <p:cNvSpPr/>
          <p:nvPr/>
        </p:nvSpPr>
        <p:spPr>
          <a:xfrm>
            <a:off x="10511155" y="4816328"/>
            <a:ext cx="146733" cy="83528"/>
          </a:xfrm>
          <a:custGeom>
            <a:avLst/>
            <a:gdLst/>
            <a:ahLst/>
            <a:cxnLst/>
            <a:rect l="l" t="t" r="r" b="b"/>
            <a:pathLst>
              <a:path w="2231" h="1270" extrusionOk="0">
                <a:moveTo>
                  <a:pt x="100" y="17"/>
                </a:moveTo>
                <a:lnTo>
                  <a:pt x="126" y="25"/>
                </a:lnTo>
                <a:lnTo>
                  <a:pt x="151" y="50"/>
                </a:lnTo>
                <a:lnTo>
                  <a:pt x="184" y="67"/>
                </a:lnTo>
                <a:lnTo>
                  <a:pt x="217" y="92"/>
                </a:lnTo>
                <a:lnTo>
                  <a:pt x="242" y="109"/>
                </a:lnTo>
                <a:lnTo>
                  <a:pt x="276" y="125"/>
                </a:lnTo>
                <a:lnTo>
                  <a:pt x="309" y="142"/>
                </a:lnTo>
                <a:lnTo>
                  <a:pt x="318" y="150"/>
                </a:lnTo>
                <a:lnTo>
                  <a:pt x="334" y="167"/>
                </a:lnTo>
                <a:lnTo>
                  <a:pt x="368" y="184"/>
                </a:lnTo>
                <a:lnTo>
                  <a:pt x="401" y="201"/>
                </a:lnTo>
                <a:lnTo>
                  <a:pt x="435" y="217"/>
                </a:lnTo>
                <a:lnTo>
                  <a:pt x="460" y="234"/>
                </a:lnTo>
                <a:lnTo>
                  <a:pt x="468" y="234"/>
                </a:lnTo>
                <a:lnTo>
                  <a:pt x="527" y="267"/>
                </a:lnTo>
                <a:lnTo>
                  <a:pt x="593" y="301"/>
                </a:lnTo>
                <a:lnTo>
                  <a:pt x="602" y="309"/>
                </a:lnTo>
                <a:lnTo>
                  <a:pt x="652" y="334"/>
                </a:lnTo>
                <a:lnTo>
                  <a:pt x="719" y="376"/>
                </a:lnTo>
                <a:lnTo>
                  <a:pt x="777" y="409"/>
                </a:lnTo>
                <a:lnTo>
                  <a:pt x="844" y="451"/>
                </a:lnTo>
                <a:lnTo>
                  <a:pt x="902" y="485"/>
                </a:lnTo>
                <a:lnTo>
                  <a:pt x="969" y="518"/>
                </a:lnTo>
                <a:lnTo>
                  <a:pt x="978" y="518"/>
                </a:lnTo>
                <a:lnTo>
                  <a:pt x="1028" y="551"/>
                </a:lnTo>
                <a:lnTo>
                  <a:pt x="1095" y="585"/>
                </a:lnTo>
                <a:lnTo>
                  <a:pt x="1161" y="618"/>
                </a:lnTo>
                <a:lnTo>
                  <a:pt x="1228" y="652"/>
                </a:lnTo>
                <a:lnTo>
                  <a:pt x="1295" y="685"/>
                </a:lnTo>
                <a:lnTo>
                  <a:pt x="1362" y="718"/>
                </a:lnTo>
                <a:lnTo>
                  <a:pt x="1429" y="744"/>
                </a:lnTo>
                <a:lnTo>
                  <a:pt x="1496" y="777"/>
                </a:lnTo>
                <a:lnTo>
                  <a:pt x="1496" y="777"/>
                </a:lnTo>
                <a:lnTo>
                  <a:pt x="1562" y="810"/>
                </a:lnTo>
                <a:lnTo>
                  <a:pt x="1629" y="835"/>
                </a:lnTo>
                <a:lnTo>
                  <a:pt x="1696" y="869"/>
                </a:lnTo>
                <a:lnTo>
                  <a:pt x="1763" y="894"/>
                </a:lnTo>
                <a:lnTo>
                  <a:pt x="1830" y="927"/>
                </a:lnTo>
                <a:lnTo>
                  <a:pt x="1897" y="961"/>
                </a:lnTo>
                <a:lnTo>
                  <a:pt x="2030" y="1019"/>
                </a:lnTo>
                <a:lnTo>
                  <a:pt x="2156" y="1069"/>
                </a:lnTo>
                <a:lnTo>
                  <a:pt x="2164" y="1069"/>
                </a:lnTo>
                <a:lnTo>
                  <a:pt x="2231" y="1211"/>
                </a:lnTo>
                <a:lnTo>
                  <a:pt x="2080" y="1270"/>
                </a:lnTo>
                <a:lnTo>
                  <a:pt x="2072" y="1270"/>
                </a:lnTo>
                <a:lnTo>
                  <a:pt x="1947" y="1220"/>
                </a:lnTo>
                <a:lnTo>
                  <a:pt x="1805" y="1170"/>
                </a:lnTo>
                <a:lnTo>
                  <a:pt x="1738" y="1136"/>
                </a:lnTo>
                <a:lnTo>
                  <a:pt x="1671" y="1111"/>
                </a:lnTo>
                <a:lnTo>
                  <a:pt x="1604" y="1086"/>
                </a:lnTo>
                <a:lnTo>
                  <a:pt x="1529" y="1053"/>
                </a:lnTo>
                <a:lnTo>
                  <a:pt x="1462" y="1028"/>
                </a:lnTo>
                <a:lnTo>
                  <a:pt x="1395" y="994"/>
                </a:lnTo>
                <a:lnTo>
                  <a:pt x="1395" y="994"/>
                </a:lnTo>
                <a:lnTo>
                  <a:pt x="1328" y="969"/>
                </a:lnTo>
                <a:lnTo>
                  <a:pt x="1253" y="936"/>
                </a:lnTo>
                <a:lnTo>
                  <a:pt x="1186" y="902"/>
                </a:lnTo>
                <a:lnTo>
                  <a:pt x="1120" y="869"/>
                </a:lnTo>
                <a:lnTo>
                  <a:pt x="1053" y="835"/>
                </a:lnTo>
                <a:lnTo>
                  <a:pt x="986" y="802"/>
                </a:lnTo>
                <a:lnTo>
                  <a:pt x="919" y="769"/>
                </a:lnTo>
                <a:lnTo>
                  <a:pt x="861" y="744"/>
                </a:lnTo>
                <a:lnTo>
                  <a:pt x="852" y="735"/>
                </a:lnTo>
                <a:lnTo>
                  <a:pt x="785" y="702"/>
                </a:lnTo>
                <a:lnTo>
                  <a:pt x="719" y="660"/>
                </a:lnTo>
                <a:lnTo>
                  <a:pt x="652" y="627"/>
                </a:lnTo>
                <a:lnTo>
                  <a:pt x="593" y="585"/>
                </a:lnTo>
                <a:lnTo>
                  <a:pt x="527" y="543"/>
                </a:lnTo>
                <a:lnTo>
                  <a:pt x="468" y="510"/>
                </a:lnTo>
                <a:lnTo>
                  <a:pt x="460" y="501"/>
                </a:lnTo>
                <a:lnTo>
                  <a:pt x="401" y="459"/>
                </a:lnTo>
                <a:lnTo>
                  <a:pt x="351" y="418"/>
                </a:lnTo>
                <a:lnTo>
                  <a:pt x="343" y="409"/>
                </a:lnTo>
                <a:lnTo>
                  <a:pt x="309" y="384"/>
                </a:lnTo>
                <a:lnTo>
                  <a:pt x="284" y="359"/>
                </a:lnTo>
                <a:lnTo>
                  <a:pt x="251" y="334"/>
                </a:lnTo>
                <a:lnTo>
                  <a:pt x="226" y="309"/>
                </a:lnTo>
                <a:lnTo>
                  <a:pt x="209" y="292"/>
                </a:lnTo>
                <a:lnTo>
                  <a:pt x="201" y="284"/>
                </a:lnTo>
                <a:lnTo>
                  <a:pt x="176" y="259"/>
                </a:lnTo>
                <a:lnTo>
                  <a:pt x="142" y="234"/>
                </a:lnTo>
                <a:lnTo>
                  <a:pt x="117" y="209"/>
                </a:lnTo>
                <a:lnTo>
                  <a:pt x="92" y="175"/>
                </a:lnTo>
                <a:lnTo>
                  <a:pt x="67" y="150"/>
                </a:lnTo>
                <a:lnTo>
                  <a:pt x="34" y="125"/>
                </a:lnTo>
                <a:lnTo>
                  <a:pt x="17" y="109"/>
                </a:lnTo>
                <a:lnTo>
                  <a:pt x="9" y="100"/>
                </a:lnTo>
                <a:lnTo>
                  <a:pt x="0" y="8"/>
                </a:lnTo>
                <a:lnTo>
                  <a:pt x="92" y="0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1" name="Google Shape;1031;p34"/>
          <p:cNvSpPr/>
          <p:nvPr/>
        </p:nvSpPr>
        <p:spPr>
          <a:xfrm>
            <a:off x="10516614" y="4505828"/>
            <a:ext cx="63271" cy="55576"/>
          </a:xfrm>
          <a:custGeom>
            <a:avLst/>
            <a:gdLst/>
            <a:ahLst/>
            <a:cxnLst/>
            <a:rect l="l" t="t" r="r" b="b"/>
            <a:pathLst>
              <a:path w="962" h="845" extrusionOk="0">
                <a:moveTo>
                  <a:pt x="93" y="1"/>
                </a:moveTo>
                <a:lnTo>
                  <a:pt x="235" y="93"/>
                </a:lnTo>
                <a:lnTo>
                  <a:pt x="268" y="118"/>
                </a:lnTo>
                <a:lnTo>
                  <a:pt x="301" y="135"/>
                </a:lnTo>
                <a:lnTo>
                  <a:pt x="352" y="176"/>
                </a:lnTo>
                <a:lnTo>
                  <a:pt x="385" y="193"/>
                </a:lnTo>
                <a:lnTo>
                  <a:pt x="402" y="201"/>
                </a:lnTo>
                <a:lnTo>
                  <a:pt x="444" y="235"/>
                </a:lnTo>
                <a:lnTo>
                  <a:pt x="485" y="260"/>
                </a:lnTo>
                <a:lnTo>
                  <a:pt x="485" y="260"/>
                </a:lnTo>
                <a:lnTo>
                  <a:pt x="519" y="285"/>
                </a:lnTo>
                <a:lnTo>
                  <a:pt x="552" y="318"/>
                </a:lnTo>
                <a:lnTo>
                  <a:pt x="594" y="344"/>
                </a:lnTo>
                <a:lnTo>
                  <a:pt x="611" y="360"/>
                </a:lnTo>
                <a:lnTo>
                  <a:pt x="636" y="377"/>
                </a:lnTo>
                <a:lnTo>
                  <a:pt x="686" y="410"/>
                </a:lnTo>
                <a:lnTo>
                  <a:pt x="761" y="477"/>
                </a:lnTo>
                <a:lnTo>
                  <a:pt x="794" y="502"/>
                </a:lnTo>
                <a:lnTo>
                  <a:pt x="936" y="619"/>
                </a:lnTo>
                <a:lnTo>
                  <a:pt x="961" y="828"/>
                </a:lnTo>
                <a:lnTo>
                  <a:pt x="753" y="845"/>
                </a:lnTo>
                <a:lnTo>
                  <a:pt x="602" y="736"/>
                </a:lnTo>
                <a:lnTo>
                  <a:pt x="577" y="711"/>
                </a:lnTo>
                <a:lnTo>
                  <a:pt x="494" y="644"/>
                </a:lnTo>
                <a:lnTo>
                  <a:pt x="452" y="611"/>
                </a:lnTo>
                <a:lnTo>
                  <a:pt x="427" y="586"/>
                </a:lnTo>
                <a:lnTo>
                  <a:pt x="410" y="577"/>
                </a:lnTo>
                <a:lnTo>
                  <a:pt x="368" y="536"/>
                </a:lnTo>
                <a:lnTo>
                  <a:pt x="335" y="502"/>
                </a:lnTo>
                <a:lnTo>
                  <a:pt x="301" y="477"/>
                </a:lnTo>
                <a:lnTo>
                  <a:pt x="301" y="477"/>
                </a:lnTo>
                <a:lnTo>
                  <a:pt x="268" y="435"/>
                </a:lnTo>
                <a:lnTo>
                  <a:pt x="226" y="394"/>
                </a:lnTo>
                <a:lnTo>
                  <a:pt x="210" y="377"/>
                </a:lnTo>
                <a:lnTo>
                  <a:pt x="193" y="344"/>
                </a:lnTo>
                <a:lnTo>
                  <a:pt x="151" y="293"/>
                </a:lnTo>
                <a:lnTo>
                  <a:pt x="126" y="268"/>
                </a:lnTo>
                <a:lnTo>
                  <a:pt x="109" y="235"/>
                </a:lnTo>
                <a:lnTo>
                  <a:pt x="1" y="93"/>
                </a:lnTo>
                <a:lnTo>
                  <a:pt x="1" y="93"/>
                </a:lnTo>
                <a:lnTo>
                  <a:pt x="1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2" name="Google Shape;1032;p34"/>
          <p:cNvSpPr/>
          <p:nvPr/>
        </p:nvSpPr>
        <p:spPr>
          <a:xfrm>
            <a:off x="12778115" y="4454199"/>
            <a:ext cx="37489" cy="88000"/>
          </a:xfrm>
          <a:custGeom>
            <a:avLst/>
            <a:gdLst/>
            <a:ahLst/>
            <a:cxnLst/>
            <a:rect l="l" t="t" r="r" b="b"/>
            <a:pathLst>
              <a:path w="570" h="1338" extrusionOk="0">
                <a:moveTo>
                  <a:pt x="394" y="1"/>
                </a:moveTo>
                <a:lnTo>
                  <a:pt x="452" y="42"/>
                </a:lnTo>
                <a:lnTo>
                  <a:pt x="511" y="93"/>
                </a:lnTo>
                <a:lnTo>
                  <a:pt x="511" y="126"/>
                </a:lnTo>
                <a:lnTo>
                  <a:pt x="527" y="260"/>
                </a:lnTo>
                <a:lnTo>
                  <a:pt x="527" y="327"/>
                </a:lnTo>
                <a:lnTo>
                  <a:pt x="527" y="402"/>
                </a:lnTo>
                <a:lnTo>
                  <a:pt x="536" y="535"/>
                </a:lnTo>
                <a:lnTo>
                  <a:pt x="544" y="661"/>
                </a:lnTo>
                <a:lnTo>
                  <a:pt x="544" y="677"/>
                </a:lnTo>
                <a:lnTo>
                  <a:pt x="552" y="811"/>
                </a:lnTo>
                <a:lnTo>
                  <a:pt x="561" y="953"/>
                </a:lnTo>
                <a:lnTo>
                  <a:pt x="569" y="1087"/>
                </a:lnTo>
                <a:lnTo>
                  <a:pt x="569" y="1087"/>
                </a:lnTo>
                <a:lnTo>
                  <a:pt x="377" y="1337"/>
                </a:lnTo>
                <a:lnTo>
                  <a:pt x="126" y="1137"/>
                </a:lnTo>
                <a:lnTo>
                  <a:pt x="126" y="1137"/>
                </a:lnTo>
                <a:lnTo>
                  <a:pt x="101" y="1003"/>
                </a:lnTo>
                <a:lnTo>
                  <a:pt x="85" y="861"/>
                </a:lnTo>
                <a:lnTo>
                  <a:pt x="59" y="728"/>
                </a:lnTo>
                <a:lnTo>
                  <a:pt x="59" y="711"/>
                </a:lnTo>
                <a:lnTo>
                  <a:pt x="43" y="585"/>
                </a:lnTo>
                <a:lnTo>
                  <a:pt x="26" y="443"/>
                </a:lnTo>
                <a:lnTo>
                  <a:pt x="18" y="368"/>
                </a:lnTo>
                <a:lnTo>
                  <a:pt x="9" y="310"/>
                </a:lnTo>
                <a:lnTo>
                  <a:pt x="1" y="168"/>
                </a:lnTo>
                <a:lnTo>
                  <a:pt x="1" y="134"/>
                </a:lnTo>
                <a:lnTo>
                  <a:pt x="51" y="76"/>
                </a:lnTo>
                <a:lnTo>
                  <a:pt x="101" y="26"/>
                </a:lnTo>
                <a:lnTo>
                  <a:pt x="101" y="26"/>
                </a:lnTo>
                <a:lnTo>
                  <a:pt x="385" y="1"/>
                </a:ln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3" name="Google Shape;1033;p34"/>
          <p:cNvSpPr/>
          <p:nvPr/>
        </p:nvSpPr>
        <p:spPr>
          <a:xfrm>
            <a:off x="8236434" y="6309110"/>
            <a:ext cx="875333" cy="877569"/>
          </a:xfrm>
          <a:custGeom>
            <a:avLst/>
            <a:gdLst/>
            <a:ahLst/>
            <a:cxnLst/>
            <a:rect l="l" t="t" r="r" b="b"/>
            <a:pathLst>
              <a:path w="13309" h="13343" extrusionOk="0">
                <a:moveTo>
                  <a:pt x="5773" y="2649"/>
                </a:moveTo>
                <a:cubicBezTo>
                  <a:pt x="5773" y="1989"/>
                  <a:pt x="5865" y="1354"/>
                  <a:pt x="6208" y="770"/>
                </a:cubicBezTo>
                <a:lnTo>
                  <a:pt x="6308" y="594"/>
                </a:lnTo>
                <a:cubicBezTo>
                  <a:pt x="6341" y="536"/>
                  <a:pt x="6366" y="511"/>
                  <a:pt x="6400" y="469"/>
                </a:cubicBezTo>
                <a:cubicBezTo>
                  <a:pt x="6433" y="427"/>
                  <a:pt x="6450" y="410"/>
                  <a:pt x="6466" y="385"/>
                </a:cubicBezTo>
                <a:cubicBezTo>
                  <a:pt x="6650" y="151"/>
                  <a:pt x="6934" y="9"/>
                  <a:pt x="7227" y="1"/>
                </a:cubicBezTo>
                <a:cubicBezTo>
                  <a:pt x="7444" y="1"/>
                  <a:pt x="7636" y="93"/>
                  <a:pt x="7770" y="260"/>
                </a:cubicBezTo>
                <a:cubicBezTo>
                  <a:pt x="7937" y="485"/>
                  <a:pt x="7937" y="786"/>
                  <a:pt x="7954" y="1054"/>
                </a:cubicBezTo>
                <a:cubicBezTo>
                  <a:pt x="8129" y="937"/>
                  <a:pt x="8321" y="828"/>
                  <a:pt x="8513" y="736"/>
                </a:cubicBezTo>
                <a:cubicBezTo>
                  <a:pt x="9223" y="419"/>
                  <a:pt x="10059" y="736"/>
                  <a:pt x="10376" y="1446"/>
                </a:cubicBezTo>
                <a:cubicBezTo>
                  <a:pt x="10827" y="2390"/>
                  <a:pt x="10426" y="3510"/>
                  <a:pt x="9758" y="4404"/>
                </a:cubicBezTo>
                <a:cubicBezTo>
                  <a:pt x="10142" y="4278"/>
                  <a:pt x="10543" y="4220"/>
                  <a:pt x="10953" y="4220"/>
                </a:cubicBezTo>
                <a:cubicBezTo>
                  <a:pt x="11905" y="4236"/>
                  <a:pt x="12907" y="4738"/>
                  <a:pt x="13083" y="5615"/>
                </a:cubicBezTo>
                <a:cubicBezTo>
                  <a:pt x="13308" y="6676"/>
                  <a:pt x="12398" y="7854"/>
                  <a:pt x="11262" y="7954"/>
                </a:cubicBezTo>
                <a:cubicBezTo>
                  <a:pt x="11370" y="8146"/>
                  <a:pt x="11462" y="8347"/>
                  <a:pt x="11529" y="8555"/>
                </a:cubicBezTo>
                <a:cubicBezTo>
                  <a:pt x="11638" y="9065"/>
                  <a:pt x="11295" y="9566"/>
                  <a:pt x="10769" y="9642"/>
                </a:cubicBezTo>
                <a:cubicBezTo>
                  <a:pt x="10234" y="9700"/>
                  <a:pt x="9716" y="9525"/>
                  <a:pt x="9207" y="9224"/>
                </a:cubicBezTo>
                <a:cubicBezTo>
                  <a:pt x="9683" y="10084"/>
                  <a:pt x="9883" y="11187"/>
                  <a:pt x="9349" y="12064"/>
                </a:cubicBezTo>
                <a:cubicBezTo>
                  <a:pt x="9332" y="12098"/>
                  <a:pt x="9307" y="12131"/>
                  <a:pt x="9282" y="12156"/>
                </a:cubicBezTo>
                <a:cubicBezTo>
                  <a:pt x="8872" y="12616"/>
                  <a:pt x="7970" y="12540"/>
                  <a:pt x="7477" y="12098"/>
                </a:cubicBezTo>
                <a:cubicBezTo>
                  <a:pt x="7310" y="11939"/>
                  <a:pt x="7060" y="11697"/>
                  <a:pt x="7060" y="11697"/>
                </a:cubicBezTo>
                <a:lnTo>
                  <a:pt x="7043" y="11763"/>
                </a:lnTo>
                <a:cubicBezTo>
                  <a:pt x="6851" y="12423"/>
                  <a:pt x="6458" y="13342"/>
                  <a:pt x="5539" y="12808"/>
                </a:cubicBezTo>
                <a:cubicBezTo>
                  <a:pt x="4913" y="12448"/>
                  <a:pt x="4787" y="11605"/>
                  <a:pt x="4796" y="10995"/>
                </a:cubicBezTo>
                <a:cubicBezTo>
                  <a:pt x="4796" y="10903"/>
                  <a:pt x="4796" y="10811"/>
                  <a:pt x="4804" y="10728"/>
                </a:cubicBezTo>
                <a:cubicBezTo>
                  <a:pt x="4746" y="10828"/>
                  <a:pt x="4679" y="10928"/>
                  <a:pt x="4612" y="11020"/>
                </a:cubicBezTo>
                <a:cubicBezTo>
                  <a:pt x="4228" y="11596"/>
                  <a:pt x="3576" y="12081"/>
                  <a:pt x="2891" y="11789"/>
                </a:cubicBezTo>
                <a:cubicBezTo>
                  <a:pt x="2690" y="11705"/>
                  <a:pt x="2523" y="11571"/>
                  <a:pt x="2381" y="11413"/>
                </a:cubicBezTo>
                <a:cubicBezTo>
                  <a:pt x="2273" y="11321"/>
                  <a:pt x="2181" y="11212"/>
                  <a:pt x="2106" y="11087"/>
                </a:cubicBezTo>
                <a:cubicBezTo>
                  <a:pt x="1805" y="10552"/>
                  <a:pt x="1880" y="9875"/>
                  <a:pt x="2147" y="9357"/>
                </a:cubicBezTo>
                <a:cubicBezTo>
                  <a:pt x="2147" y="9357"/>
                  <a:pt x="1437" y="9558"/>
                  <a:pt x="1070" y="9508"/>
                </a:cubicBezTo>
                <a:cubicBezTo>
                  <a:pt x="410" y="9408"/>
                  <a:pt x="0" y="8748"/>
                  <a:pt x="193" y="8121"/>
                </a:cubicBezTo>
                <a:cubicBezTo>
                  <a:pt x="502" y="7010"/>
                  <a:pt x="1705" y="6317"/>
                  <a:pt x="2782" y="6041"/>
                </a:cubicBezTo>
                <a:cubicBezTo>
                  <a:pt x="1905" y="5907"/>
                  <a:pt x="1112" y="5456"/>
                  <a:pt x="552" y="4763"/>
                </a:cubicBezTo>
                <a:cubicBezTo>
                  <a:pt x="193" y="4295"/>
                  <a:pt x="226" y="3510"/>
                  <a:pt x="786" y="3209"/>
                </a:cubicBezTo>
                <a:cubicBezTo>
                  <a:pt x="1137" y="3017"/>
                  <a:pt x="1571" y="3017"/>
                  <a:pt x="1980" y="3050"/>
                </a:cubicBezTo>
                <a:lnTo>
                  <a:pt x="2189" y="3075"/>
                </a:lnTo>
                <a:lnTo>
                  <a:pt x="2173" y="3008"/>
                </a:lnTo>
                <a:cubicBezTo>
                  <a:pt x="1914" y="2006"/>
                  <a:pt x="2081" y="870"/>
                  <a:pt x="2966" y="293"/>
                </a:cubicBezTo>
                <a:cubicBezTo>
                  <a:pt x="3125" y="193"/>
                  <a:pt x="3309" y="135"/>
                  <a:pt x="3492" y="126"/>
                </a:cubicBezTo>
                <a:cubicBezTo>
                  <a:pt x="4069" y="135"/>
                  <a:pt x="4520" y="619"/>
                  <a:pt x="4846" y="1029"/>
                </a:cubicBezTo>
                <a:cubicBezTo>
                  <a:pt x="5238" y="1521"/>
                  <a:pt x="5548" y="2064"/>
                  <a:pt x="5773" y="26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" name="Google Shape;1034;p34"/>
          <p:cNvSpPr/>
          <p:nvPr/>
        </p:nvSpPr>
        <p:spPr>
          <a:xfrm>
            <a:off x="8400135" y="6467945"/>
            <a:ext cx="513269" cy="579697"/>
          </a:xfrm>
          <a:custGeom>
            <a:avLst/>
            <a:gdLst/>
            <a:ahLst/>
            <a:cxnLst/>
            <a:rect l="l" t="t" r="r" b="b"/>
            <a:pathLst>
              <a:path w="7804" h="8814" extrusionOk="0">
                <a:moveTo>
                  <a:pt x="948" y="1768"/>
                </a:moveTo>
                <a:cubicBezTo>
                  <a:pt x="864" y="1768"/>
                  <a:pt x="761" y="1796"/>
                  <a:pt x="761" y="1796"/>
                </a:cubicBezTo>
                <a:lnTo>
                  <a:pt x="770" y="1881"/>
                </a:lnTo>
                <a:lnTo>
                  <a:pt x="770" y="1881"/>
                </a:lnTo>
                <a:lnTo>
                  <a:pt x="1037" y="1788"/>
                </a:lnTo>
                <a:cubicBezTo>
                  <a:pt x="1017" y="1773"/>
                  <a:pt x="984" y="1768"/>
                  <a:pt x="948" y="1768"/>
                </a:cubicBezTo>
                <a:close/>
                <a:moveTo>
                  <a:pt x="770" y="1881"/>
                </a:moveTo>
                <a:lnTo>
                  <a:pt x="1" y="2147"/>
                </a:lnTo>
                <a:cubicBezTo>
                  <a:pt x="444" y="2465"/>
                  <a:pt x="920" y="2740"/>
                  <a:pt x="1396" y="3033"/>
                </a:cubicBezTo>
                <a:lnTo>
                  <a:pt x="1847" y="3334"/>
                </a:lnTo>
                <a:cubicBezTo>
                  <a:pt x="2009" y="3309"/>
                  <a:pt x="2173" y="3297"/>
                  <a:pt x="2336" y="3297"/>
                </a:cubicBezTo>
                <a:cubicBezTo>
                  <a:pt x="2432" y="3297"/>
                  <a:pt x="2528" y="3301"/>
                  <a:pt x="2624" y="3309"/>
                </a:cubicBezTo>
                <a:lnTo>
                  <a:pt x="2624" y="3309"/>
                </a:lnTo>
                <a:cubicBezTo>
                  <a:pt x="2501" y="3238"/>
                  <a:pt x="2376" y="3172"/>
                  <a:pt x="2248" y="3108"/>
                </a:cubicBezTo>
                <a:lnTo>
                  <a:pt x="1881" y="2882"/>
                </a:lnTo>
                <a:cubicBezTo>
                  <a:pt x="1747" y="2799"/>
                  <a:pt x="1622" y="2715"/>
                  <a:pt x="1505" y="2623"/>
                </a:cubicBezTo>
                <a:cubicBezTo>
                  <a:pt x="1196" y="2398"/>
                  <a:pt x="786" y="2039"/>
                  <a:pt x="786" y="2039"/>
                </a:cubicBezTo>
                <a:lnTo>
                  <a:pt x="770" y="1881"/>
                </a:lnTo>
                <a:close/>
                <a:moveTo>
                  <a:pt x="4111" y="3400"/>
                </a:moveTo>
                <a:lnTo>
                  <a:pt x="4103" y="3425"/>
                </a:lnTo>
                <a:lnTo>
                  <a:pt x="4094" y="3450"/>
                </a:lnTo>
                <a:cubicBezTo>
                  <a:pt x="4098" y="3443"/>
                  <a:pt x="4101" y="3437"/>
                  <a:pt x="4104" y="3432"/>
                </a:cubicBezTo>
                <a:lnTo>
                  <a:pt x="4104" y="3432"/>
                </a:lnTo>
                <a:cubicBezTo>
                  <a:pt x="4104" y="3432"/>
                  <a:pt x="4104" y="3432"/>
                  <a:pt x="4104" y="3432"/>
                </a:cubicBezTo>
                <a:cubicBezTo>
                  <a:pt x="4106" y="3432"/>
                  <a:pt x="4113" y="3419"/>
                  <a:pt x="4112" y="3419"/>
                </a:cubicBezTo>
                <a:lnTo>
                  <a:pt x="4112" y="3419"/>
                </a:lnTo>
                <a:cubicBezTo>
                  <a:pt x="4111" y="3419"/>
                  <a:pt x="4109" y="3422"/>
                  <a:pt x="4104" y="3432"/>
                </a:cubicBezTo>
                <a:lnTo>
                  <a:pt x="4104" y="3432"/>
                </a:lnTo>
                <a:cubicBezTo>
                  <a:pt x="4103" y="3430"/>
                  <a:pt x="4105" y="3422"/>
                  <a:pt x="4111" y="3400"/>
                </a:cubicBezTo>
                <a:close/>
                <a:moveTo>
                  <a:pt x="2624" y="3309"/>
                </a:moveTo>
                <a:cubicBezTo>
                  <a:pt x="2728" y="3369"/>
                  <a:pt x="2831" y="3432"/>
                  <a:pt x="2933" y="3501"/>
                </a:cubicBezTo>
                <a:cubicBezTo>
                  <a:pt x="3067" y="3601"/>
                  <a:pt x="3217" y="3676"/>
                  <a:pt x="3384" y="3726"/>
                </a:cubicBezTo>
                <a:cubicBezTo>
                  <a:pt x="3384" y="3726"/>
                  <a:pt x="3403" y="3749"/>
                  <a:pt x="3414" y="3749"/>
                </a:cubicBezTo>
                <a:cubicBezTo>
                  <a:pt x="3431" y="3749"/>
                  <a:pt x="3431" y="3698"/>
                  <a:pt x="3326" y="3442"/>
                </a:cubicBezTo>
                <a:cubicBezTo>
                  <a:pt x="3095" y="3374"/>
                  <a:pt x="2860" y="3330"/>
                  <a:pt x="2624" y="3309"/>
                </a:cubicBezTo>
                <a:close/>
                <a:moveTo>
                  <a:pt x="6843" y="3450"/>
                </a:moveTo>
                <a:cubicBezTo>
                  <a:pt x="6676" y="3450"/>
                  <a:pt x="6517" y="3459"/>
                  <a:pt x="6358" y="3476"/>
                </a:cubicBezTo>
                <a:cubicBezTo>
                  <a:pt x="5857" y="3534"/>
                  <a:pt x="5047" y="3467"/>
                  <a:pt x="4963" y="4069"/>
                </a:cubicBezTo>
                <a:lnTo>
                  <a:pt x="4966" y="4070"/>
                </a:lnTo>
                <a:lnTo>
                  <a:pt x="4966" y="4070"/>
                </a:lnTo>
                <a:cubicBezTo>
                  <a:pt x="4996" y="4059"/>
                  <a:pt x="5065" y="4038"/>
                  <a:pt x="5197" y="3994"/>
                </a:cubicBezTo>
                <a:cubicBezTo>
                  <a:pt x="5548" y="3877"/>
                  <a:pt x="5899" y="3801"/>
                  <a:pt x="6267" y="3751"/>
                </a:cubicBezTo>
                <a:cubicBezTo>
                  <a:pt x="6601" y="3701"/>
                  <a:pt x="7804" y="3651"/>
                  <a:pt x="7804" y="3651"/>
                </a:cubicBezTo>
                <a:lnTo>
                  <a:pt x="7745" y="3567"/>
                </a:lnTo>
                <a:cubicBezTo>
                  <a:pt x="7444" y="3501"/>
                  <a:pt x="7144" y="3467"/>
                  <a:pt x="6843" y="3450"/>
                </a:cubicBezTo>
                <a:close/>
                <a:moveTo>
                  <a:pt x="4955" y="4069"/>
                </a:moveTo>
                <a:cubicBezTo>
                  <a:pt x="4953" y="4069"/>
                  <a:pt x="4950" y="4070"/>
                  <a:pt x="4949" y="4071"/>
                </a:cubicBezTo>
                <a:lnTo>
                  <a:pt x="4949" y="4071"/>
                </a:lnTo>
                <a:lnTo>
                  <a:pt x="4955" y="4069"/>
                </a:lnTo>
                <a:close/>
                <a:moveTo>
                  <a:pt x="4946" y="4080"/>
                </a:moveTo>
                <a:lnTo>
                  <a:pt x="4946" y="4080"/>
                </a:lnTo>
                <a:cubicBezTo>
                  <a:pt x="4946" y="4081"/>
                  <a:pt x="4948" y="4081"/>
                  <a:pt x="4951" y="4081"/>
                </a:cubicBezTo>
                <a:lnTo>
                  <a:pt x="4951" y="4081"/>
                </a:lnTo>
                <a:cubicBezTo>
                  <a:pt x="4949" y="4081"/>
                  <a:pt x="4947" y="4080"/>
                  <a:pt x="4946" y="4080"/>
                </a:cubicBezTo>
                <a:close/>
                <a:moveTo>
                  <a:pt x="1313" y="4102"/>
                </a:moveTo>
                <a:cubicBezTo>
                  <a:pt x="1312" y="4102"/>
                  <a:pt x="1312" y="4102"/>
                  <a:pt x="1312" y="4102"/>
                </a:cubicBezTo>
                <a:lnTo>
                  <a:pt x="1312" y="4102"/>
                </a:lnTo>
                <a:cubicBezTo>
                  <a:pt x="1312" y="4102"/>
                  <a:pt x="1313" y="4102"/>
                  <a:pt x="1313" y="4102"/>
                </a:cubicBezTo>
                <a:close/>
                <a:moveTo>
                  <a:pt x="4987" y="4083"/>
                </a:moveTo>
                <a:lnTo>
                  <a:pt x="4993" y="4086"/>
                </a:lnTo>
                <a:lnTo>
                  <a:pt x="4993" y="4086"/>
                </a:lnTo>
                <a:cubicBezTo>
                  <a:pt x="4982" y="4085"/>
                  <a:pt x="4971" y="4085"/>
                  <a:pt x="4963" y="4085"/>
                </a:cubicBezTo>
                <a:cubicBezTo>
                  <a:pt x="4960" y="4128"/>
                  <a:pt x="4975" y="4141"/>
                  <a:pt x="4993" y="4141"/>
                </a:cubicBezTo>
                <a:cubicBezTo>
                  <a:pt x="5017" y="4141"/>
                  <a:pt x="5047" y="4119"/>
                  <a:pt x="5047" y="4119"/>
                </a:cubicBezTo>
                <a:cubicBezTo>
                  <a:pt x="5047" y="4110"/>
                  <a:pt x="5043" y="4104"/>
                  <a:pt x="5037" y="4099"/>
                </a:cubicBezTo>
                <a:lnTo>
                  <a:pt x="5037" y="4099"/>
                </a:lnTo>
                <a:cubicBezTo>
                  <a:pt x="5026" y="4089"/>
                  <a:pt x="5006" y="4085"/>
                  <a:pt x="4987" y="4083"/>
                </a:cubicBezTo>
                <a:close/>
                <a:moveTo>
                  <a:pt x="4963" y="4069"/>
                </a:moveTo>
                <a:lnTo>
                  <a:pt x="4940" y="4077"/>
                </a:lnTo>
                <a:lnTo>
                  <a:pt x="4940" y="4077"/>
                </a:lnTo>
                <a:cubicBezTo>
                  <a:pt x="4939" y="4075"/>
                  <a:pt x="4942" y="4073"/>
                  <a:pt x="4949" y="4071"/>
                </a:cubicBezTo>
                <a:lnTo>
                  <a:pt x="4949" y="4071"/>
                </a:lnTo>
                <a:lnTo>
                  <a:pt x="3967" y="4411"/>
                </a:lnTo>
                <a:lnTo>
                  <a:pt x="3967" y="4411"/>
                </a:lnTo>
                <a:cubicBezTo>
                  <a:pt x="3967" y="4411"/>
                  <a:pt x="3967" y="4411"/>
                  <a:pt x="3967" y="4411"/>
                </a:cubicBezTo>
                <a:lnTo>
                  <a:pt x="3967" y="4411"/>
                </a:lnTo>
                <a:lnTo>
                  <a:pt x="4940" y="4077"/>
                </a:lnTo>
                <a:lnTo>
                  <a:pt x="4940" y="4077"/>
                </a:lnTo>
                <a:cubicBezTo>
                  <a:pt x="4941" y="4078"/>
                  <a:pt x="4943" y="4079"/>
                  <a:pt x="4946" y="4080"/>
                </a:cubicBezTo>
                <a:lnTo>
                  <a:pt x="4946" y="4080"/>
                </a:lnTo>
                <a:cubicBezTo>
                  <a:pt x="4946" y="4078"/>
                  <a:pt x="4951" y="4076"/>
                  <a:pt x="4963" y="4071"/>
                </a:cubicBezTo>
                <a:lnTo>
                  <a:pt x="4963" y="4071"/>
                </a:lnTo>
                <a:lnTo>
                  <a:pt x="4963" y="4082"/>
                </a:lnTo>
                <a:lnTo>
                  <a:pt x="4963" y="4082"/>
                </a:lnTo>
                <a:cubicBezTo>
                  <a:pt x="4958" y="4082"/>
                  <a:pt x="4954" y="4082"/>
                  <a:pt x="4951" y="4081"/>
                </a:cubicBezTo>
                <a:lnTo>
                  <a:pt x="4951" y="4081"/>
                </a:lnTo>
                <a:cubicBezTo>
                  <a:pt x="4954" y="4082"/>
                  <a:pt x="4958" y="4084"/>
                  <a:pt x="4963" y="4085"/>
                </a:cubicBezTo>
                <a:lnTo>
                  <a:pt x="4963" y="4082"/>
                </a:lnTo>
                <a:lnTo>
                  <a:pt x="4963" y="4082"/>
                </a:lnTo>
                <a:cubicBezTo>
                  <a:pt x="4970" y="4082"/>
                  <a:pt x="4978" y="4082"/>
                  <a:pt x="4987" y="4083"/>
                </a:cubicBezTo>
                <a:lnTo>
                  <a:pt x="4987" y="4083"/>
                </a:lnTo>
                <a:lnTo>
                  <a:pt x="4966" y="4070"/>
                </a:lnTo>
                <a:lnTo>
                  <a:pt x="4966" y="4070"/>
                </a:lnTo>
                <a:cubicBezTo>
                  <a:pt x="4965" y="4071"/>
                  <a:pt x="4964" y="4071"/>
                  <a:pt x="4963" y="4071"/>
                </a:cubicBezTo>
                <a:lnTo>
                  <a:pt x="4963" y="4071"/>
                </a:lnTo>
                <a:lnTo>
                  <a:pt x="4963" y="4069"/>
                </a:lnTo>
                <a:close/>
                <a:moveTo>
                  <a:pt x="5966" y="4169"/>
                </a:moveTo>
                <a:lnTo>
                  <a:pt x="5891" y="4177"/>
                </a:lnTo>
                <a:cubicBezTo>
                  <a:pt x="5849" y="4177"/>
                  <a:pt x="5515" y="4227"/>
                  <a:pt x="5197" y="4286"/>
                </a:cubicBezTo>
                <a:cubicBezTo>
                  <a:pt x="4997" y="4336"/>
                  <a:pt x="5172" y="4378"/>
                  <a:pt x="5172" y="4378"/>
                </a:cubicBezTo>
                <a:lnTo>
                  <a:pt x="5231" y="4378"/>
                </a:lnTo>
                <a:cubicBezTo>
                  <a:pt x="5598" y="4366"/>
                  <a:pt x="5769" y="4361"/>
                  <a:pt x="5851" y="4361"/>
                </a:cubicBezTo>
                <a:cubicBezTo>
                  <a:pt x="6008" y="4361"/>
                  <a:pt x="5839" y="4381"/>
                  <a:pt x="6091" y="4420"/>
                </a:cubicBezTo>
                <a:cubicBezTo>
                  <a:pt x="6325" y="4453"/>
                  <a:pt x="6697" y="4461"/>
                  <a:pt x="7010" y="4461"/>
                </a:cubicBezTo>
                <a:cubicBezTo>
                  <a:pt x="7323" y="4461"/>
                  <a:pt x="7578" y="4453"/>
                  <a:pt x="7578" y="4453"/>
                </a:cubicBezTo>
                <a:lnTo>
                  <a:pt x="7503" y="4361"/>
                </a:lnTo>
                <a:cubicBezTo>
                  <a:pt x="7185" y="4319"/>
                  <a:pt x="6876" y="4261"/>
                  <a:pt x="6559" y="4211"/>
                </a:cubicBezTo>
                <a:cubicBezTo>
                  <a:pt x="6367" y="4186"/>
                  <a:pt x="6166" y="4169"/>
                  <a:pt x="5966" y="4169"/>
                </a:cubicBezTo>
                <a:close/>
                <a:moveTo>
                  <a:pt x="1730" y="0"/>
                </a:moveTo>
                <a:lnTo>
                  <a:pt x="1739" y="192"/>
                </a:lnTo>
                <a:cubicBezTo>
                  <a:pt x="2248" y="811"/>
                  <a:pt x="2683" y="1671"/>
                  <a:pt x="3117" y="2481"/>
                </a:cubicBezTo>
                <a:cubicBezTo>
                  <a:pt x="3660" y="3526"/>
                  <a:pt x="3368" y="2941"/>
                  <a:pt x="3510" y="3425"/>
                </a:cubicBezTo>
                <a:cubicBezTo>
                  <a:pt x="3510" y="3425"/>
                  <a:pt x="3544" y="3466"/>
                  <a:pt x="3585" y="3494"/>
                </a:cubicBezTo>
                <a:lnTo>
                  <a:pt x="3585" y="3494"/>
                </a:lnTo>
                <a:cubicBezTo>
                  <a:pt x="3548" y="3574"/>
                  <a:pt x="3511" y="3654"/>
                  <a:pt x="3476" y="3735"/>
                </a:cubicBezTo>
                <a:cubicBezTo>
                  <a:pt x="3475" y="3755"/>
                  <a:pt x="3474" y="3773"/>
                  <a:pt x="3473" y="3790"/>
                </a:cubicBezTo>
                <a:lnTo>
                  <a:pt x="3473" y="3790"/>
                </a:lnTo>
                <a:cubicBezTo>
                  <a:pt x="3273" y="3759"/>
                  <a:pt x="3160" y="3743"/>
                  <a:pt x="3033" y="3726"/>
                </a:cubicBezTo>
                <a:cubicBezTo>
                  <a:pt x="2983" y="3718"/>
                  <a:pt x="2933" y="3718"/>
                  <a:pt x="2883" y="3718"/>
                </a:cubicBezTo>
                <a:lnTo>
                  <a:pt x="2875" y="3718"/>
                </a:lnTo>
                <a:cubicBezTo>
                  <a:pt x="2321" y="3718"/>
                  <a:pt x="1317" y="4102"/>
                  <a:pt x="1312" y="4102"/>
                </a:cubicBezTo>
                <a:cubicBezTo>
                  <a:pt x="1312" y="4102"/>
                  <a:pt x="1312" y="4102"/>
                  <a:pt x="1312" y="4102"/>
                </a:cubicBezTo>
                <a:lnTo>
                  <a:pt x="1312" y="4102"/>
                </a:lnTo>
                <a:cubicBezTo>
                  <a:pt x="836" y="4361"/>
                  <a:pt x="327" y="4896"/>
                  <a:pt x="327" y="4896"/>
                </a:cubicBezTo>
                <a:lnTo>
                  <a:pt x="452" y="4912"/>
                </a:lnTo>
                <a:cubicBezTo>
                  <a:pt x="845" y="4695"/>
                  <a:pt x="1254" y="4520"/>
                  <a:pt x="1688" y="4386"/>
                </a:cubicBezTo>
                <a:cubicBezTo>
                  <a:pt x="2115" y="4278"/>
                  <a:pt x="2557" y="4194"/>
                  <a:pt x="3000" y="4152"/>
                </a:cubicBezTo>
                <a:cubicBezTo>
                  <a:pt x="3493" y="4136"/>
                  <a:pt x="4195" y="4069"/>
                  <a:pt x="4195" y="4069"/>
                </a:cubicBezTo>
                <a:lnTo>
                  <a:pt x="3869" y="3851"/>
                </a:lnTo>
                <a:cubicBezTo>
                  <a:pt x="3787" y="3839"/>
                  <a:pt x="3715" y="3828"/>
                  <a:pt x="3650" y="3817"/>
                </a:cubicBezTo>
                <a:lnTo>
                  <a:pt x="3650" y="3817"/>
                </a:lnTo>
                <a:cubicBezTo>
                  <a:pt x="3665" y="3797"/>
                  <a:pt x="3682" y="3772"/>
                  <a:pt x="3702" y="3743"/>
                </a:cubicBezTo>
                <a:lnTo>
                  <a:pt x="3744" y="3693"/>
                </a:lnTo>
                <a:lnTo>
                  <a:pt x="3744" y="3693"/>
                </a:lnTo>
                <a:cubicBezTo>
                  <a:pt x="3743" y="3694"/>
                  <a:pt x="3742" y="3695"/>
                  <a:pt x="3742" y="3695"/>
                </a:cubicBezTo>
                <a:cubicBezTo>
                  <a:pt x="3744" y="3695"/>
                  <a:pt x="3875" y="3518"/>
                  <a:pt x="3969" y="3392"/>
                </a:cubicBezTo>
                <a:cubicBezTo>
                  <a:pt x="4103" y="3200"/>
                  <a:pt x="4362" y="2774"/>
                  <a:pt x="4362" y="2774"/>
                </a:cubicBezTo>
                <a:cubicBezTo>
                  <a:pt x="4704" y="2114"/>
                  <a:pt x="4955" y="1412"/>
                  <a:pt x="5105" y="685"/>
                </a:cubicBezTo>
                <a:lnTo>
                  <a:pt x="5030" y="552"/>
                </a:lnTo>
                <a:lnTo>
                  <a:pt x="4871" y="710"/>
                </a:lnTo>
                <a:cubicBezTo>
                  <a:pt x="4729" y="1195"/>
                  <a:pt x="4537" y="1671"/>
                  <a:pt x="4303" y="2122"/>
                </a:cubicBezTo>
                <a:cubicBezTo>
                  <a:pt x="4002" y="2707"/>
                  <a:pt x="3975" y="2752"/>
                  <a:pt x="3973" y="2752"/>
                </a:cubicBezTo>
                <a:cubicBezTo>
                  <a:pt x="3973" y="2752"/>
                  <a:pt x="3973" y="2750"/>
                  <a:pt x="3973" y="2750"/>
                </a:cubicBezTo>
                <a:lnTo>
                  <a:pt x="3973" y="2750"/>
                </a:lnTo>
                <a:cubicBezTo>
                  <a:pt x="3973" y="2750"/>
                  <a:pt x="3971" y="2754"/>
                  <a:pt x="3961" y="2774"/>
                </a:cubicBezTo>
                <a:cubicBezTo>
                  <a:pt x="3896" y="2886"/>
                  <a:pt x="3834" y="2999"/>
                  <a:pt x="3774" y="3112"/>
                </a:cubicBezTo>
                <a:lnTo>
                  <a:pt x="3774" y="3112"/>
                </a:lnTo>
                <a:cubicBezTo>
                  <a:pt x="3781" y="3062"/>
                  <a:pt x="3785" y="3024"/>
                  <a:pt x="3785" y="3016"/>
                </a:cubicBezTo>
                <a:cubicBezTo>
                  <a:pt x="3710" y="2649"/>
                  <a:pt x="3577" y="2306"/>
                  <a:pt x="3384" y="1989"/>
                </a:cubicBezTo>
                <a:cubicBezTo>
                  <a:pt x="3084" y="1446"/>
                  <a:pt x="2474" y="510"/>
                  <a:pt x="2474" y="510"/>
                </a:cubicBezTo>
                <a:cubicBezTo>
                  <a:pt x="2265" y="284"/>
                  <a:pt x="2014" y="109"/>
                  <a:pt x="1730" y="0"/>
                </a:cubicBezTo>
                <a:close/>
                <a:moveTo>
                  <a:pt x="3893" y="4257"/>
                </a:moveTo>
                <a:cubicBezTo>
                  <a:pt x="3866" y="4257"/>
                  <a:pt x="3820" y="4301"/>
                  <a:pt x="3668" y="4361"/>
                </a:cubicBezTo>
                <a:cubicBezTo>
                  <a:pt x="3668" y="4361"/>
                  <a:pt x="3384" y="4511"/>
                  <a:pt x="3192" y="4620"/>
                </a:cubicBezTo>
                <a:cubicBezTo>
                  <a:pt x="2699" y="4912"/>
                  <a:pt x="1655" y="6391"/>
                  <a:pt x="1655" y="6391"/>
                </a:cubicBezTo>
                <a:cubicBezTo>
                  <a:pt x="1580" y="6617"/>
                  <a:pt x="1572" y="6851"/>
                  <a:pt x="1622" y="7076"/>
                </a:cubicBezTo>
                <a:lnTo>
                  <a:pt x="1789" y="6984"/>
                </a:lnTo>
                <a:cubicBezTo>
                  <a:pt x="1847" y="6884"/>
                  <a:pt x="1922" y="6767"/>
                  <a:pt x="1989" y="6675"/>
                </a:cubicBezTo>
                <a:cubicBezTo>
                  <a:pt x="2374" y="6074"/>
                  <a:pt x="2825" y="5522"/>
                  <a:pt x="3343" y="5038"/>
                </a:cubicBezTo>
                <a:cubicBezTo>
                  <a:pt x="4110" y="4342"/>
                  <a:pt x="3959" y="4580"/>
                  <a:pt x="3967" y="4411"/>
                </a:cubicBezTo>
                <a:lnTo>
                  <a:pt x="3967" y="4411"/>
                </a:lnTo>
                <a:lnTo>
                  <a:pt x="3919" y="4428"/>
                </a:lnTo>
                <a:lnTo>
                  <a:pt x="3919" y="4428"/>
                </a:lnTo>
                <a:lnTo>
                  <a:pt x="3967" y="4411"/>
                </a:lnTo>
                <a:lnTo>
                  <a:pt x="3967" y="4411"/>
                </a:lnTo>
                <a:cubicBezTo>
                  <a:pt x="3967" y="4404"/>
                  <a:pt x="3968" y="4395"/>
                  <a:pt x="3969" y="4386"/>
                </a:cubicBezTo>
                <a:lnTo>
                  <a:pt x="3969" y="4361"/>
                </a:lnTo>
                <a:cubicBezTo>
                  <a:pt x="3924" y="4286"/>
                  <a:pt x="3915" y="4257"/>
                  <a:pt x="3893" y="4257"/>
                </a:cubicBezTo>
                <a:close/>
                <a:moveTo>
                  <a:pt x="4571" y="4501"/>
                </a:moveTo>
                <a:cubicBezTo>
                  <a:pt x="4467" y="4501"/>
                  <a:pt x="4420" y="4879"/>
                  <a:pt x="4420" y="4879"/>
                </a:cubicBezTo>
                <a:cubicBezTo>
                  <a:pt x="4378" y="5781"/>
                  <a:pt x="4479" y="5998"/>
                  <a:pt x="4637" y="6692"/>
                </a:cubicBezTo>
                <a:cubicBezTo>
                  <a:pt x="4738" y="7151"/>
                  <a:pt x="5297" y="7870"/>
                  <a:pt x="5297" y="7870"/>
                </a:cubicBezTo>
                <a:lnTo>
                  <a:pt x="5331" y="7736"/>
                </a:lnTo>
                <a:cubicBezTo>
                  <a:pt x="4947" y="6951"/>
                  <a:pt x="4938" y="6140"/>
                  <a:pt x="4754" y="5439"/>
                </a:cubicBezTo>
                <a:lnTo>
                  <a:pt x="4612" y="4587"/>
                </a:lnTo>
                <a:cubicBezTo>
                  <a:pt x="4612" y="4587"/>
                  <a:pt x="4612" y="4587"/>
                  <a:pt x="4611" y="4587"/>
                </a:cubicBezTo>
                <a:cubicBezTo>
                  <a:pt x="4605" y="4587"/>
                  <a:pt x="4612" y="4520"/>
                  <a:pt x="4612" y="4520"/>
                </a:cubicBezTo>
                <a:cubicBezTo>
                  <a:pt x="4598" y="4507"/>
                  <a:pt x="4584" y="4501"/>
                  <a:pt x="4571" y="4501"/>
                </a:cubicBezTo>
                <a:close/>
                <a:moveTo>
                  <a:pt x="4309" y="4302"/>
                </a:moveTo>
                <a:cubicBezTo>
                  <a:pt x="4215" y="4302"/>
                  <a:pt x="4053" y="4436"/>
                  <a:pt x="4053" y="4436"/>
                </a:cubicBezTo>
                <a:cubicBezTo>
                  <a:pt x="3401" y="5397"/>
                  <a:pt x="3426" y="6600"/>
                  <a:pt x="3652" y="7703"/>
                </a:cubicBezTo>
                <a:cubicBezTo>
                  <a:pt x="3660" y="7770"/>
                  <a:pt x="3777" y="8221"/>
                  <a:pt x="3877" y="8555"/>
                </a:cubicBezTo>
                <a:cubicBezTo>
                  <a:pt x="3911" y="8655"/>
                  <a:pt x="3977" y="8747"/>
                  <a:pt x="4069" y="8814"/>
                </a:cubicBezTo>
                <a:lnTo>
                  <a:pt x="4145" y="8680"/>
                </a:lnTo>
                <a:cubicBezTo>
                  <a:pt x="4120" y="8471"/>
                  <a:pt x="4094" y="8254"/>
                  <a:pt x="4078" y="8037"/>
                </a:cubicBezTo>
                <a:cubicBezTo>
                  <a:pt x="4036" y="7369"/>
                  <a:pt x="4069" y="8020"/>
                  <a:pt x="4036" y="7343"/>
                </a:cubicBezTo>
                <a:cubicBezTo>
                  <a:pt x="4003" y="6709"/>
                  <a:pt x="4178" y="5355"/>
                  <a:pt x="4178" y="5355"/>
                </a:cubicBezTo>
                <a:cubicBezTo>
                  <a:pt x="4287" y="4729"/>
                  <a:pt x="4370" y="4353"/>
                  <a:pt x="4370" y="4353"/>
                </a:cubicBezTo>
                <a:cubicBezTo>
                  <a:pt x="4362" y="4316"/>
                  <a:pt x="4339" y="4302"/>
                  <a:pt x="4309" y="43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" name="Google Shape;1035;p34"/>
          <p:cNvSpPr/>
          <p:nvPr/>
        </p:nvSpPr>
        <p:spPr>
          <a:xfrm>
            <a:off x="8559495" y="6644865"/>
            <a:ext cx="212240" cy="180736"/>
          </a:xfrm>
          <a:custGeom>
            <a:avLst/>
            <a:gdLst/>
            <a:ahLst/>
            <a:cxnLst/>
            <a:rect l="l" t="t" r="r" b="b"/>
            <a:pathLst>
              <a:path w="3227" h="2748" extrusionOk="0">
                <a:moveTo>
                  <a:pt x="1872" y="0"/>
                </a:moveTo>
                <a:cubicBezTo>
                  <a:pt x="1496" y="0"/>
                  <a:pt x="1128" y="117"/>
                  <a:pt x="819" y="343"/>
                </a:cubicBezTo>
                <a:cubicBezTo>
                  <a:pt x="1" y="928"/>
                  <a:pt x="118" y="1980"/>
                  <a:pt x="953" y="2532"/>
                </a:cubicBezTo>
                <a:cubicBezTo>
                  <a:pt x="1176" y="2682"/>
                  <a:pt x="1414" y="2747"/>
                  <a:pt x="1649" y="2747"/>
                </a:cubicBezTo>
                <a:cubicBezTo>
                  <a:pt x="2458" y="2747"/>
                  <a:pt x="3226" y="1963"/>
                  <a:pt x="3200" y="1153"/>
                </a:cubicBezTo>
                <a:cubicBezTo>
                  <a:pt x="3184" y="460"/>
                  <a:pt x="2524" y="9"/>
                  <a:pt x="18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34"/>
          <p:cNvSpPr/>
          <p:nvPr/>
        </p:nvSpPr>
        <p:spPr>
          <a:xfrm>
            <a:off x="9751774" y="5986048"/>
            <a:ext cx="868756" cy="884672"/>
          </a:xfrm>
          <a:custGeom>
            <a:avLst/>
            <a:gdLst/>
            <a:ahLst/>
            <a:cxnLst/>
            <a:rect l="l" t="t" r="r" b="b"/>
            <a:pathLst>
              <a:path w="13209" h="13451" extrusionOk="0">
                <a:moveTo>
                  <a:pt x="10201" y="5155"/>
                </a:moveTo>
                <a:cubicBezTo>
                  <a:pt x="10836" y="4996"/>
                  <a:pt x="11479" y="4938"/>
                  <a:pt x="12131" y="5122"/>
                </a:cubicBezTo>
                <a:cubicBezTo>
                  <a:pt x="12198" y="5139"/>
                  <a:pt x="12265" y="5164"/>
                  <a:pt x="12323" y="5189"/>
                </a:cubicBezTo>
                <a:cubicBezTo>
                  <a:pt x="12390" y="5214"/>
                  <a:pt x="12423" y="5222"/>
                  <a:pt x="12473" y="5247"/>
                </a:cubicBezTo>
                <a:cubicBezTo>
                  <a:pt x="12515" y="5264"/>
                  <a:pt x="12540" y="5281"/>
                  <a:pt x="12565" y="5289"/>
                </a:cubicBezTo>
                <a:cubicBezTo>
                  <a:pt x="12841" y="5414"/>
                  <a:pt x="13042" y="5648"/>
                  <a:pt x="13125" y="5941"/>
                </a:cubicBezTo>
                <a:cubicBezTo>
                  <a:pt x="13175" y="6141"/>
                  <a:pt x="13133" y="6358"/>
                  <a:pt x="13000" y="6525"/>
                </a:cubicBezTo>
                <a:cubicBezTo>
                  <a:pt x="12824" y="6734"/>
                  <a:pt x="12540" y="6818"/>
                  <a:pt x="12281" y="6893"/>
                </a:cubicBezTo>
                <a:cubicBezTo>
                  <a:pt x="12440" y="7035"/>
                  <a:pt x="12590" y="7194"/>
                  <a:pt x="12724" y="7361"/>
                </a:cubicBezTo>
                <a:cubicBezTo>
                  <a:pt x="13209" y="7971"/>
                  <a:pt x="13108" y="8864"/>
                  <a:pt x="12490" y="9341"/>
                </a:cubicBezTo>
                <a:cubicBezTo>
                  <a:pt x="11680" y="10009"/>
                  <a:pt x="10502" y="9900"/>
                  <a:pt x="9466" y="9458"/>
                </a:cubicBezTo>
                <a:cubicBezTo>
                  <a:pt x="9675" y="9800"/>
                  <a:pt x="9834" y="10176"/>
                  <a:pt x="9934" y="10569"/>
                </a:cubicBezTo>
                <a:cubicBezTo>
                  <a:pt x="10143" y="11496"/>
                  <a:pt x="9900" y="12599"/>
                  <a:pt x="9098" y="12983"/>
                </a:cubicBezTo>
                <a:cubicBezTo>
                  <a:pt x="8121" y="13451"/>
                  <a:pt x="6759" y="12849"/>
                  <a:pt x="6383" y="11772"/>
                </a:cubicBezTo>
                <a:cubicBezTo>
                  <a:pt x="6233" y="11930"/>
                  <a:pt x="6058" y="12064"/>
                  <a:pt x="5865" y="12181"/>
                </a:cubicBezTo>
                <a:cubicBezTo>
                  <a:pt x="5398" y="12415"/>
                  <a:pt x="4830" y="12198"/>
                  <a:pt x="4637" y="11705"/>
                </a:cubicBezTo>
                <a:cubicBezTo>
                  <a:pt x="4445" y="11195"/>
                  <a:pt x="4495" y="10652"/>
                  <a:pt x="4662" y="10092"/>
                </a:cubicBezTo>
                <a:cubicBezTo>
                  <a:pt x="3936" y="10761"/>
                  <a:pt x="2916" y="11229"/>
                  <a:pt x="1939" y="10920"/>
                </a:cubicBezTo>
                <a:cubicBezTo>
                  <a:pt x="1897" y="10903"/>
                  <a:pt x="1864" y="10886"/>
                  <a:pt x="1830" y="10869"/>
                </a:cubicBezTo>
                <a:cubicBezTo>
                  <a:pt x="1287" y="10585"/>
                  <a:pt x="1145" y="9691"/>
                  <a:pt x="1455" y="9107"/>
                </a:cubicBezTo>
                <a:cubicBezTo>
                  <a:pt x="1563" y="8898"/>
                  <a:pt x="1739" y="8614"/>
                  <a:pt x="1739" y="8614"/>
                </a:cubicBezTo>
                <a:lnTo>
                  <a:pt x="1672" y="8614"/>
                </a:lnTo>
                <a:cubicBezTo>
                  <a:pt x="978" y="8580"/>
                  <a:pt x="1" y="8430"/>
                  <a:pt x="293" y="7411"/>
                </a:cubicBezTo>
                <a:cubicBezTo>
                  <a:pt x="494" y="6709"/>
                  <a:pt x="1279" y="6383"/>
                  <a:pt x="1881" y="6241"/>
                </a:cubicBezTo>
                <a:cubicBezTo>
                  <a:pt x="1964" y="6225"/>
                  <a:pt x="2048" y="6208"/>
                  <a:pt x="2140" y="6191"/>
                </a:cubicBezTo>
                <a:cubicBezTo>
                  <a:pt x="2023" y="6149"/>
                  <a:pt x="1914" y="6116"/>
                  <a:pt x="1805" y="6074"/>
                </a:cubicBezTo>
                <a:cubicBezTo>
                  <a:pt x="1154" y="5840"/>
                  <a:pt x="527" y="5331"/>
                  <a:pt x="644" y="4587"/>
                </a:cubicBezTo>
                <a:cubicBezTo>
                  <a:pt x="678" y="4378"/>
                  <a:pt x="761" y="4178"/>
                  <a:pt x="886" y="4002"/>
                </a:cubicBezTo>
                <a:cubicBezTo>
                  <a:pt x="945" y="3877"/>
                  <a:pt x="1028" y="3760"/>
                  <a:pt x="1137" y="3660"/>
                </a:cubicBezTo>
                <a:cubicBezTo>
                  <a:pt x="1580" y="3234"/>
                  <a:pt x="2257" y="3134"/>
                  <a:pt x="2825" y="3276"/>
                </a:cubicBezTo>
                <a:cubicBezTo>
                  <a:pt x="2825" y="3276"/>
                  <a:pt x="2449" y="2632"/>
                  <a:pt x="2415" y="2265"/>
                </a:cubicBezTo>
                <a:cubicBezTo>
                  <a:pt x="2348" y="1605"/>
                  <a:pt x="2891" y="1045"/>
                  <a:pt x="3551" y="1087"/>
                </a:cubicBezTo>
                <a:cubicBezTo>
                  <a:pt x="4713" y="1112"/>
                  <a:pt x="5665" y="2106"/>
                  <a:pt x="6191" y="3092"/>
                </a:cubicBezTo>
                <a:cubicBezTo>
                  <a:pt x="6108" y="2206"/>
                  <a:pt x="6358" y="1321"/>
                  <a:pt x="6893" y="619"/>
                </a:cubicBezTo>
                <a:cubicBezTo>
                  <a:pt x="7261" y="151"/>
                  <a:pt x="8029" y="1"/>
                  <a:pt x="8455" y="469"/>
                </a:cubicBezTo>
                <a:cubicBezTo>
                  <a:pt x="8723" y="761"/>
                  <a:pt x="8831" y="1179"/>
                  <a:pt x="8898" y="1588"/>
                </a:cubicBezTo>
                <a:lnTo>
                  <a:pt x="8931" y="1797"/>
                </a:lnTo>
                <a:lnTo>
                  <a:pt x="8982" y="1763"/>
                </a:lnTo>
                <a:cubicBezTo>
                  <a:pt x="9900" y="1271"/>
                  <a:pt x="11045" y="1162"/>
                  <a:pt x="11814" y="1880"/>
                </a:cubicBezTo>
                <a:cubicBezTo>
                  <a:pt x="11947" y="2006"/>
                  <a:pt x="12047" y="2173"/>
                  <a:pt x="12098" y="2348"/>
                </a:cubicBezTo>
                <a:cubicBezTo>
                  <a:pt x="12231" y="2908"/>
                  <a:pt x="11872" y="3468"/>
                  <a:pt x="11555" y="3885"/>
                </a:cubicBezTo>
                <a:cubicBezTo>
                  <a:pt x="11170" y="4378"/>
                  <a:pt x="10711" y="4804"/>
                  <a:pt x="10201" y="5155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34"/>
          <p:cNvSpPr/>
          <p:nvPr/>
        </p:nvSpPr>
        <p:spPr>
          <a:xfrm>
            <a:off x="9887523" y="6189343"/>
            <a:ext cx="581933" cy="478675"/>
          </a:xfrm>
          <a:custGeom>
            <a:avLst/>
            <a:gdLst/>
            <a:ahLst/>
            <a:cxnLst/>
            <a:rect l="l" t="t" r="r" b="b"/>
            <a:pathLst>
              <a:path w="8848" h="7278" extrusionOk="0">
                <a:moveTo>
                  <a:pt x="6015" y="1"/>
                </a:moveTo>
                <a:lnTo>
                  <a:pt x="5781" y="84"/>
                </a:lnTo>
                <a:cubicBezTo>
                  <a:pt x="5781" y="84"/>
                  <a:pt x="5531" y="569"/>
                  <a:pt x="5389" y="920"/>
                </a:cubicBezTo>
                <a:cubicBezTo>
                  <a:pt x="5330" y="1062"/>
                  <a:pt x="5280" y="1204"/>
                  <a:pt x="5230" y="1354"/>
                </a:cubicBezTo>
                <a:cubicBezTo>
                  <a:pt x="5188" y="1488"/>
                  <a:pt x="5146" y="1621"/>
                  <a:pt x="5105" y="1763"/>
                </a:cubicBezTo>
                <a:cubicBezTo>
                  <a:pt x="5046" y="2014"/>
                  <a:pt x="4971" y="2273"/>
                  <a:pt x="4887" y="2524"/>
                </a:cubicBezTo>
                <a:cubicBezTo>
                  <a:pt x="4821" y="2674"/>
                  <a:pt x="4779" y="2841"/>
                  <a:pt x="4779" y="3017"/>
                </a:cubicBezTo>
                <a:cubicBezTo>
                  <a:pt x="4779" y="3017"/>
                  <a:pt x="4749" y="3058"/>
                  <a:pt x="4773" y="3058"/>
                </a:cubicBezTo>
                <a:cubicBezTo>
                  <a:pt x="4795" y="3058"/>
                  <a:pt x="4862" y="3023"/>
                  <a:pt x="5038" y="2891"/>
                </a:cubicBezTo>
                <a:cubicBezTo>
                  <a:pt x="5172" y="2716"/>
                  <a:pt x="5280" y="2540"/>
                  <a:pt x="5372" y="2348"/>
                </a:cubicBezTo>
                <a:lnTo>
                  <a:pt x="5564" y="1839"/>
                </a:lnTo>
                <a:cubicBezTo>
                  <a:pt x="5731" y="1312"/>
                  <a:pt x="5873" y="778"/>
                  <a:pt x="6082" y="268"/>
                </a:cubicBezTo>
                <a:cubicBezTo>
                  <a:pt x="6116" y="193"/>
                  <a:pt x="6015" y="1"/>
                  <a:pt x="6015" y="1"/>
                </a:cubicBezTo>
                <a:close/>
                <a:moveTo>
                  <a:pt x="7987" y="502"/>
                </a:moveTo>
                <a:lnTo>
                  <a:pt x="7795" y="560"/>
                </a:lnTo>
                <a:cubicBezTo>
                  <a:pt x="7319" y="1204"/>
                  <a:pt x="6592" y="1839"/>
                  <a:pt x="5915" y="2449"/>
                </a:cubicBezTo>
                <a:cubicBezTo>
                  <a:pt x="5029" y="3225"/>
                  <a:pt x="5531" y="2808"/>
                  <a:pt x="5096" y="3058"/>
                </a:cubicBezTo>
                <a:cubicBezTo>
                  <a:pt x="5096" y="3058"/>
                  <a:pt x="4971" y="3234"/>
                  <a:pt x="5071" y="3259"/>
                </a:cubicBezTo>
                <a:cubicBezTo>
                  <a:pt x="5074" y="3260"/>
                  <a:pt x="5076" y="3261"/>
                  <a:pt x="5079" y="3261"/>
                </a:cubicBezTo>
                <a:cubicBezTo>
                  <a:pt x="5097" y="3261"/>
                  <a:pt x="5121" y="3242"/>
                  <a:pt x="5121" y="3242"/>
                </a:cubicBezTo>
                <a:lnTo>
                  <a:pt x="5172" y="3276"/>
                </a:lnTo>
                <a:cubicBezTo>
                  <a:pt x="5172" y="3276"/>
                  <a:pt x="5531" y="3242"/>
                  <a:pt x="5556" y="3234"/>
                </a:cubicBezTo>
                <a:cubicBezTo>
                  <a:pt x="5890" y="3067"/>
                  <a:pt x="6199" y="2850"/>
                  <a:pt x="6458" y="2591"/>
                </a:cubicBezTo>
                <a:cubicBezTo>
                  <a:pt x="6909" y="2164"/>
                  <a:pt x="7678" y="1346"/>
                  <a:pt x="7678" y="1346"/>
                </a:cubicBezTo>
                <a:cubicBezTo>
                  <a:pt x="7836" y="1095"/>
                  <a:pt x="7945" y="803"/>
                  <a:pt x="7987" y="502"/>
                </a:cubicBezTo>
                <a:close/>
                <a:moveTo>
                  <a:pt x="5213" y="3635"/>
                </a:moveTo>
                <a:cubicBezTo>
                  <a:pt x="5220" y="3637"/>
                  <a:pt x="5225" y="3638"/>
                  <a:pt x="5229" y="3639"/>
                </a:cubicBezTo>
                <a:lnTo>
                  <a:pt x="5229" y="3639"/>
                </a:lnTo>
                <a:cubicBezTo>
                  <a:pt x="5229" y="3637"/>
                  <a:pt x="5237" y="3635"/>
                  <a:pt x="5263" y="3635"/>
                </a:cubicBezTo>
                <a:close/>
                <a:moveTo>
                  <a:pt x="5229" y="3639"/>
                </a:moveTo>
                <a:cubicBezTo>
                  <a:pt x="5230" y="3642"/>
                  <a:pt x="5244" y="3646"/>
                  <a:pt x="5247" y="3646"/>
                </a:cubicBezTo>
                <a:cubicBezTo>
                  <a:pt x="5249" y="3646"/>
                  <a:pt x="5246" y="3644"/>
                  <a:pt x="5229" y="3639"/>
                </a:cubicBezTo>
                <a:close/>
                <a:moveTo>
                  <a:pt x="1674" y="1961"/>
                </a:moveTo>
                <a:cubicBezTo>
                  <a:pt x="1472" y="1961"/>
                  <a:pt x="1277" y="2010"/>
                  <a:pt x="1095" y="2098"/>
                </a:cubicBezTo>
                <a:lnTo>
                  <a:pt x="1220" y="2240"/>
                </a:lnTo>
                <a:cubicBezTo>
                  <a:pt x="1345" y="2273"/>
                  <a:pt x="1462" y="2315"/>
                  <a:pt x="1571" y="2357"/>
                </a:cubicBezTo>
                <a:cubicBezTo>
                  <a:pt x="2248" y="2582"/>
                  <a:pt x="2891" y="2900"/>
                  <a:pt x="3492" y="3284"/>
                </a:cubicBezTo>
                <a:cubicBezTo>
                  <a:pt x="4094" y="3685"/>
                  <a:pt x="4142" y="3763"/>
                  <a:pt x="4172" y="3763"/>
                </a:cubicBezTo>
                <a:cubicBezTo>
                  <a:pt x="4187" y="3763"/>
                  <a:pt x="4197" y="3743"/>
                  <a:pt x="4269" y="3735"/>
                </a:cubicBezTo>
                <a:cubicBezTo>
                  <a:pt x="4286" y="3735"/>
                  <a:pt x="4294" y="3727"/>
                  <a:pt x="4303" y="3718"/>
                </a:cubicBezTo>
                <a:cubicBezTo>
                  <a:pt x="4436" y="3585"/>
                  <a:pt x="4395" y="3668"/>
                  <a:pt x="4228" y="3426"/>
                </a:cubicBezTo>
                <a:cubicBezTo>
                  <a:pt x="4228" y="3426"/>
                  <a:pt x="4010" y="3192"/>
                  <a:pt x="3860" y="3025"/>
                </a:cubicBezTo>
                <a:cubicBezTo>
                  <a:pt x="3459" y="2616"/>
                  <a:pt x="1763" y="1964"/>
                  <a:pt x="1763" y="1964"/>
                </a:cubicBezTo>
                <a:cubicBezTo>
                  <a:pt x="1733" y="1962"/>
                  <a:pt x="1704" y="1961"/>
                  <a:pt x="1674" y="1961"/>
                </a:cubicBezTo>
                <a:close/>
                <a:moveTo>
                  <a:pt x="2899" y="318"/>
                </a:moveTo>
                <a:lnTo>
                  <a:pt x="2908" y="444"/>
                </a:lnTo>
                <a:cubicBezTo>
                  <a:pt x="3217" y="769"/>
                  <a:pt x="3484" y="1129"/>
                  <a:pt x="3718" y="1513"/>
                </a:cubicBezTo>
                <a:cubicBezTo>
                  <a:pt x="3935" y="1905"/>
                  <a:pt x="4111" y="2306"/>
                  <a:pt x="4261" y="2724"/>
                </a:cubicBezTo>
                <a:cubicBezTo>
                  <a:pt x="4403" y="3209"/>
                  <a:pt x="4629" y="3877"/>
                  <a:pt x="4629" y="3877"/>
                </a:cubicBezTo>
                <a:lnTo>
                  <a:pt x="4771" y="3501"/>
                </a:lnTo>
                <a:cubicBezTo>
                  <a:pt x="4729" y="3025"/>
                  <a:pt x="4712" y="2858"/>
                  <a:pt x="4679" y="2666"/>
                </a:cubicBezTo>
                <a:cubicBezTo>
                  <a:pt x="4679" y="2616"/>
                  <a:pt x="4662" y="2565"/>
                  <a:pt x="4654" y="2515"/>
                </a:cubicBezTo>
                <a:cubicBezTo>
                  <a:pt x="4520" y="1972"/>
                  <a:pt x="3893" y="1078"/>
                  <a:pt x="3893" y="1078"/>
                </a:cubicBezTo>
                <a:cubicBezTo>
                  <a:pt x="3534" y="686"/>
                  <a:pt x="2899" y="318"/>
                  <a:pt x="2899" y="318"/>
                </a:cubicBezTo>
                <a:close/>
                <a:moveTo>
                  <a:pt x="4808" y="4629"/>
                </a:moveTo>
                <a:cubicBezTo>
                  <a:pt x="4809" y="4632"/>
                  <a:pt x="4809" y="4636"/>
                  <a:pt x="4810" y="4640"/>
                </a:cubicBezTo>
                <a:lnTo>
                  <a:pt x="4810" y="4640"/>
                </a:lnTo>
                <a:lnTo>
                  <a:pt x="4812" y="4629"/>
                </a:lnTo>
                <a:close/>
                <a:moveTo>
                  <a:pt x="4804" y="4629"/>
                </a:moveTo>
                <a:cubicBezTo>
                  <a:pt x="4704" y="4646"/>
                  <a:pt x="4796" y="4721"/>
                  <a:pt x="4796" y="4721"/>
                </a:cubicBezTo>
                <a:cubicBezTo>
                  <a:pt x="4824" y="4711"/>
                  <a:pt x="4817" y="4668"/>
                  <a:pt x="4810" y="4640"/>
                </a:cubicBezTo>
                <a:lnTo>
                  <a:pt x="4810" y="4640"/>
                </a:lnTo>
                <a:lnTo>
                  <a:pt x="4809" y="4648"/>
                </a:lnTo>
                <a:lnTo>
                  <a:pt x="4809" y="4648"/>
                </a:lnTo>
                <a:cubicBezTo>
                  <a:pt x="4807" y="4641"/>
                  <a:pt x="4806" y="4634"/>
                  <a:pt x="4804" y="4629"/>
                </a:cubicBezTo>
                <a:close/>
                <a:moveTo>
                  <a:pt x="5389" y="4027"/>
                </a:moveTo>
                <a:cubicBezTo>
                  <a:pt x="4963" y="4103"/>
                  <a:pt x="5263" y="4119"/>
                  <a:pt x="5263" y="4119"/>
                </a:cubicBezTo>
                <a:cubicBezTo>
                  <a:pt x="5263" y="4119"/>
                  <a:pt x="5121" y="4136"/>
                  <a:pt x="5430" y="4245"/>
                </a:cubicBezTo>
                <a:lnTo>
                  <a:pt x="5489" y="4270"/>
                </a:lnTo>
                <a:cubicBezTo>
                  <a:pt x="5488" y="4269"/>
                  <a:pt x="5487" y="4269"/>
                  <a:pt x="5487" y="4269"/>
                </a:cubicBezTo>
                <a:lnTo>
                  <a:pt x="5487" y="4269"/>
                </a:lnTo>
                <a:cubicBezTo>
                  <a:pt x="5482" y="4269"/>
                  <a:pt x="5688" y="4356"/>
                  <a:pt x="5840" y="4420"/>
                </a:cubicBezTo>
                <a:cubicBezTo>
                  <a:pt x="6057" y="4504"/>
                  <a:pt x="6533" y="4654"/>
                  <a:pt x="6533" y="4654"/>
                </a:cubicBezTo>
                <a:cubicBezTo>
                  <a:pt x="7169" y="4800"/>
                  <a:pt x="7811" y="4876"/>
                  <a:pt x="8459" y="4876"/>
                </a:cubicBezTo>
                <a:cubicBezTo>
                  <a:pt x="8552" y="4876"/>
                  <a:pt x="8645" y="4874"/>
                  <a:pt x="8739" y="4871"/>
                </a:cubicBezTo>
                <a:lnTo>
                  <a:pt x="8847" y="4763"/>
                </a:lnTo>
                <a:lnTo>
                  <a:pt x="8655" y="4646"/>
                </a:lnTo>
                <a:cubicBezTo>
                  <a:pt x="8146" y="4629"/>
                  <a:pt x="7644" y="4554"/>
                  <a:pt x="7151" y="4437"/>
                </a:cubicBezTo>
                <a:cubicBezTo>
                  <a:pt x="6199" y="4220"/>
                  <a:pt x="6550" y="4286"/>
                  <a:pt x="6433" y="4261"/>
                </a:cubicBezTo>
                <a:cubicBezTo>
                  <a:pt x="6082" y="4161"/>
                  <a:pt x="5740" y="4086"/>
                  <a:pt x="5389" y="4027"/>
                </a:cubicBezTo>
                <a:close/>
                <a:moveTo>
                  <a:pt x="3182" y="3644"/>
                </a:moveTo>
                <a:cubicBezTo>
                  <a:pt x="2424" y="3644"/>
                  <a:pt x="1664" y="3895"/>
                  <a:pt x="969" y="4220"/>
                </a:cubicBezTo>
                <a:cubicBezTo>
                  <a:pt x="911" y="4253"/>
                  <a:pt x="502" y="4462"/>
                  <a:pt x="209" y="4654"/>
                </a:cubicBezTo>
                <a:cubicBezTo>
                  <a:pt x="117" y="4712"/>
                  <a:pt x="42" y="4796"/>
                  <a:pt x="0" y="4896"/>
                </a:cubicBezTo>
                <a:lnTo>
                  <a:pt x="142" y="4938"/>
                </a:lnTo>
                <a:cubicBezTo>
                  <a:pt x="343" y="4863"/>
                  <a:pt x="543" y="4788"/>
                  <a:pt x="752" y="4721"/>
                </a:cubicBezTo>
                <a:cubicBezTo>
                  <a:pt x="1395" y="4520"/>
                  <a:pt x="769" y="4712"/>
                  <a:pt x="1421" y="4512"/>
                </a:cubicBezTo>
                <a:cubicBezTo>
                  <a:pt x="2022" y="4328"/>
                  <a:pt x="3384" y="4169"/>
                  <a:pt x="3384" y="4169"/>
                </a:cubicBezTo>
                <a:cubicBezTo>
                  <a:pt x="4010" y="4128"/>
                  <a:pt x="4403" y="4111"/>
                  <a:pt x="4403" y="4111"/>
                </a:cubicBezTo>
                <a:cubicBezTo>
                  <a:pt x="4537" y="4052"/>
                  <a:pt x="4244" y="3835"/>
                  <a:pt x="4236" y="3827"/>
                </a:cubicBezTo>
                <a:cubicBezTo>
                  <a:pt x="3890" y="3699"/>
                  <a:pt x="3536" y="3644"/>
                  <a:pt x="3182" y="3644"/>
                </a:cubicBezTo>
                <a:close/>
                <a:moveTo>
                  <a:pt x="4080" y="4276"/>
                </a:moveTo>
                <a:cubicBezTo>
                  <a:pt x="3987" y="4276"/>
                  <a:pt x="3902" y="4286"/>
                  <a:pt x="3902" y="4286"/>
                </a:cubicBezTo>
                <a:cubicBezTo>
                  <a:pt x="3016" y="4470"/>
                  <a:pt x="2832" y="4621"/>
                  <a:pt x="2197" y="4938"/>
                </a:cubicBezTo>
                <a:cubicBezTo>
                  <a:pt x="1771" y="5147"/>
                  <a:pt x="1220" y="5865"/>
                  <a:pt x="1220" y="5865"/>
                </a:cubicBezTo>
                <a:lnTo>
                  <a:pt x="1354" y="5865"/>
                </a:lnTo>
                <a:cubicBezTo>
                  <a:pt x="2022" y="5306"/>
                  <a:pt x="2799" y="5105"/>
                  <a:pt x="3442" y="4754"/>
                </a:cubicBezTo>
                <a:lnTo>
                  <a:pt x="4236" y="4412"/>
                </a:lnTo>
                <a:cubicBezTo>
                  <a:pt x="4219" y="4403"/>
                  <a:pt x="4303" y="4395"/>
                  <a:pt x="4294" y="4387"/>
                </a:cubicBezTo>
                <a:cubicBezTo>
                  <a:pt x="4342" y="4295"/>
                  <a:pt x="4205" y="4276"/>
                  <a:pt x="4080" y="4276"/>
                </a:cubicBezTo>
                <a:close/>
                <a:moveTo>
                  <a:pt x="4611" y="4831"/>
                </a:moveTo>
                <a:cubicBezTo>
                  <a:pt x="4587" y="4831"/>
                  <a:pt x="4587" y="4913"/>
                  <a:pt x="4587" y="4913"/>
                </a:cubicBezTo>
                <a:cubicBezTo>
                  <a:pt x="4587" y="4913"/>
                  <a:pt x="4576" y="4887"/>
                  <a:pt x="4574" y="4887"/>
                </a:cubicBezTo>
                <a:lnTo>
                  <a:pt x="4574" y="4887"/>
                </a:lnTo>
                <a:cubicBezTo>
                  <a:pt x="4573" y="4887"/>
                  <a:pt x="4577" y="4904"/>
                  <a:pt x="4595" y="4963"/>
                </a:cubicBezTo>
                <a:cubicBezTo>
                  <a:pt x="4879" y="5999"/>
                  <a:pt x="4720" y="5423"/>
                  <a:pt x="4762" y="5807"/>
                </a:cubicBezTo>
                <a:cubicBezTo>
                  <a:pt x="4812" y="6283"/>
                  <a:pt x="5088" y="7260"/>
                  <a:pt x="5088" y="7260"/>
                </a:cubicBezTo>
                <a:lnTo>
                  <a:pt x="5155" y="7160"/>
                </a:lnTo>
                <a:cubicBezTo>
                  <a:pt x="5121" y="6843"/>
                  <a:pt x="5105" y="6525"/>
                  <a:pt x="5071" y="6216"/>
                </a:cubicBezTo>
                <a:cubicBezTo>
                  <a:pt x="5046" y="6016"/>
                  <a:pt x="5013" y="5815"/>
                  <a:pt x="4971" y="5623"/>
                </a:cubicBezTo>
                <a:cubicBezTo>
                  <a:pt x="4963" y="5598"/>
                  <a:pt x="4954" y="5581"/>
                  <a:pt x="4954" y="5556"/>
                </a:cubicBezTo>
                <a:cubicBezTo>
                  <a:pt x="4938" y="5514"/>
                  <a:pt x="4812" y="5205"/>
                  <a:pt x="4670" y="4913"/>
                </a:cubicBezTo>
                <a:cubicBezTo>
                  <a:pt x="4642" y="4852"/>
                  <a:pt x="4624" y="4831"/>
                  <a:pt x="4611" y="4831"/>
                </a:cubicBezTo>
                <a:close/>
                <a:moveTo>
                  <a:pt x="4807" y="4609"/>
                </a:moveTo>
                <a:cubicBezTo>
                  <a:pt x="4804" y="4609"/>
                  <a:pt x="4804" y="4615"/>
                  <a:pt x="4804" y="4629"/>
                </a:cubicBezTo>
                <a:lnTo>
                  <a:pt x="4808" y="4629"/>
                </a:lnTo>
                <a:cubicBezTo>
                  <a:pt x="4806" y="4621"/>
                  <a:pt x="4805" y="4615"/>
                  <a:pt x="4807" y="4615"/>
                </a:cubicBezTo>
                <a:lnTo>
                  <a:pt x="4807" y="4615"/>
                </a:lnTo>
                <a:cubicBezTo>
                  <a:pt x="4812" y="4615"/>
                  <a:pt x="4844" y="4666"/>
                  <a:pt x="4954" y="4838"/>
                </a:cubicBezTo>
                <a:cubicBezTo>
                  <a:pt x="5146" y="5147"/>
                  <a:pt x="5305" y="5473"/>
                  <a:pt x="5439" y="5815"/>
                </a:cubicBezTo>
                <a:cubicBezTo>
                  <a:pt x="5573" y="6133"/>
                  <a:pt x="5915" y="7277"/>
                  <a:pt x="5915" y="7277"/>
                </a:cubicBezTo>
                <a:lnTo>
                  <a:pt x="5982" y="7202"/>
                </a:lnTo>
                <a:cubicBezTo>
                  <a:pt x="5974" y="6893"/>
                  <a:pt x="5940" y="6592"/>
                  <a:pt x="5882" y="6291"/>
                </a:cubicBezTo>
                <a:cubicBezTo>
                  <a:pt x="5840" y="6141"/>
                  <a:pt x="5790" y="5982"/>
                  <a:pt x="5731" y="5832"/>
                </a:cubicBezTo>
                <a:cubicBezTo>
                  <a:pt x="5554" y="5380"/>
                  <a:pt x="5431" y="4618"/>
                  <a:pt x="4882" y="4618"/>
                </a:cubicBezTo>
                <a:cubicBezTo>
                  <a:pt x="4862" y="4618"/>
                  <a:pt x="4842" y="4619"/>
                  <a:pt x="4821" y="4621"/>
                </a:cubicBezTo>
                <a:cubicBezTo>
                  <a:pt x="4813" y="4613"/>
                  <a:pt x="4809" y="4609"/>
                  <a:pt x="4807" y="460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34"/>
          <p:cNvSpPr/>
          <p:nvPr/>
        </p:nvSpPr>
        <p:spPr>
          <a:xfrm>
            <a:off x="10081282" y="6345350"/>
            <a:ext cx="210135" cy="190141"/>
          </a:xfrm>
          <a:custGeom>
            <a:avLst/>
            <a:gdLst/>
            <a:ahLst/>
            <a:cxnLst/>
            <a:rect l="l" t="t" r="r" b="b"/>
            <a:pathLst>
              <a:path w="3195" h="2891" extrusionOk="0">
                <a:moveTo>
                  <a:pt x="1627" y="0"/>
                </a:moveTo>
                <a:cubicBezTo>
                  <a:pt x="1089" y="0"/>
                  <a:pt x="587" y="373"/>
                  <a:pt x="363" y="987"/>
                </a:cubicBezTo>
                <a:cubicBezTo>
                  <a:pt x="1" y="1984"/>
                  <a:pt x="965" y="2890"/>
                  <a:pt x="1891" y="2890"/>
                </a:cubicBezTo>
                <a:cubicBezTo>
                  <a:pt x="2013" y="2890"/>
                  <a:pt x="2134" y="2875"/>
                  <a:pt x="2251" y="2842"/>
                </a:cubicBezTo>
                <a:cubicBezTo>
                  <a:pt x="2927" y="2650"/>
                  <a:pt x="3195" y="1898"/>
                  <a:pt x="3053" y="1271"/>
                </a:cubicBezTo>
                <a:cubicBezTo>
                  <a:pt x="2961" y="904"/>
                  <a:pt x="2752" y="578"/>
                  <a:pt x="2468" y="327"/>
                </a:cubicBezTo>
                <a:cubicBezTo>
                  <a:pt x="2201" y="103"/>
                  <a:pt x="1909" y="0"/>
                  <a:pt x="1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9" name="Google Shape;1039;p34"/>
          <p:cNvSpPr/>
          <p:nvPr/>
        </p:nvSpPr>
        <p:spPr>
          <a:xfrm>
            <a:off x="11980324" y="5245412"/>
            <a:ext cx="869283" cy="884672"/>
          </a:xfrm>
          <a:custGeom>
            <a:avLst/>
            <a:gdLst/>
            <a:ahLst/>
            <a:cxnLst/>
            <a:rect l="l" t="t" r="r" b="b"/>
            <a:pathLst>
              <a:path w="13217" h="13451" extrusionOk="0">
                <a:moveTo>
                  <a:pt x="10201" y="5155"/>
                </a:moveTo>
                <a:cubicBezTo>
                  <a:pt x="10844" y="4996"/>
                  <a:pt x="11479" y="4938"/>
                  <a:pt x="12139" y="5122"/>
                </a:cubicBezTo>
                <a:cubicBezTo>
                  <a:pt x="12198" y="5147"/>
                  <a:pt x="12265" y="5163"/>
                  <a:pt x="12331" y="5188"/>
                </a:cubicBezTo>
                <a:cubicBezTo>
                  <a:pt x="12390" y="5213"/>
                  <a:pt x="12432" y="5222"/>
                  <a:pt x="12473" y="5247"/>
                </a:cubicBezTo>
                <a:cubicBezTo>
                  <a:pt x="12524" y="5264"/>
                  <a:pt x="12540" y="5280"/>
                  <a:pt x="12574" y="5289"/>
                </a:cubicBezTo>
                <a:cubicBezTo>
                  <a:pt x="12841" y="5414"/>
                  <a:pt x="13042" y="5648"/>
                  <a:pt x="13125" y="5940"/>
                </a:cubicBezTo>
                <a:cubicBezTo>
                  <a:pt x="13184" y="6141"/>
                  <a:pt x="13133" y="6358"/>
                  <a:pt x="13008" y="6525"/>
                </a:cubicBezTo>
                <a:cubicBezTo>
                  <a:pt x="12824" y="6734"/>
                  <a:pt x="12540" y="6817"/>
                  <a:pt x="12290" y="6893"/>
                </a:cubicBezTo>
                <a:cubicBezTo>
                  <a:pt x="12440" y="7035"/>
                  <a:pt x="12590" y="7193"/>
                  <a:pt x="12732" y="7360"/>
                </a:cubicBezTo>
                <a:cubicBezTo>
                  <a:pt x="13217" y="7970"/>
                  <a:pt x="13108" y="8864"/>
                  <a:pt x="12490" y="9340"/>
                </a:cubicBezTo>
                <a:cubicBezTo>
                  <a:pt x="11688" y="10009"/>
                  <a:pt x="10510" y="9900"/>
                  <a:pt x="9474" y="9457"/>
                </a:cubicBezTo>
                <a:cubicBezTo>
                  <a:pt x="9683" y="9800"/>
                  <a:pt x="9842" y="10176"/>
                  <a:pt x="9942" y="10568"/>
                </a:cubicBezTo>
                <a:cubicBezTo>
                  <a:pt x="10151" y="11496"/>
                  <a:pt x="9900" y="12598"/>
                  <a:pt x="9107" y="12983"/>
                </a:cubicBezTo>
                <a:cubicBezTo>
                  <a:pt x="8129" y="13451"/>
                  <a:pt x="6768" y="12849"/>
                  <a:pt x="6392" y="11771"/>
                </a:cubicBezTo>
                <a:cubicBezTo>
                  <a:pt x="6233" y="11930"/>
                  <a:pt x="6058" y="12064"/>
                  <a:pt x="5865" y="12181"/>
                </a:cubicBezTo>
                <a:cubicBezTo>
                  <a:pt x="5398" y="12415"/>
                  <a:pt x="4830" y="12197"/>
                  <a:pt x="4637" y="11713"/>
                </a:cubicBezTo>
                <a:cubicBezTo>
                  <a:pt x="4445" y="11203"/>
                  <a:pt x="4495" y="10660"/>
                  <a:pt x="4671" y="10092"/>
                </a:cubicBezTo>
                <a:cubicBezTo>
                  <a:pt x="3944" y="10769"/>
                  <a:pt x="2916" y="11228"/>
                  <a:pt x="1939" y="10919"/>
                </a:cubicBezTo>
                <a:cubicBezTo>
                  <a:pt x="1906" y="10911"/>
                  <a:pt x="1872" y="10894"/>
                  <a:pt x="1839" y="10877"/>
                </a:cubicBezTo>
                <a:cubicBezTo>
                  <a:pt x="1287" y="10593"/>
                  <a:pt x="1145" y="9700"/>
                  <a:pt x="1455" y="9115"/>
                </a:cubicBezTo>
                <a:cubicBezTo>
                  <a:pt x="1571" y="8906"/>
                  <a:pt x="1747" y="8614"/>
                  <a:pt x="1747" y="8614"/>
                </a:cubicBezTo>
                <a:lnTo>
                  <a:pt x="1680" y="8614"/>
                </a:lnTo>
                <a:cubicBezTo>
                  <a:pt x="987" y="8588"/>
                  <a:pt x="1" y="8430"/>
                  <a:pt x="293" y="7411"/>
                </a:cubicBezTo>
                <a:cubicBezTo>
                  <a:pt x="494" y="6717"/>
                  <a:pt x="1287" y="6391"/>
                  <a:pt x="1881" y="6249"/>
                </a:cubicBezTo>
                <a:cubicBezTo>
                  <a:pt x="1964" y="6224"/>
                  <a:pt x="2056" y="6208"/>
                  <a:pt x="2140" y="6191"/>
                </a:cubicBezTo>
                <a:cubicBezTo>
                  <a:pt x="2031" y="6157"/>
                  <a:pt x="1914" y="6116"/>
                  <a:pt x="1805" y="6082"/>
                </a:cubicBezTo>
                <a:cubicBezTo>
                  <a:pt x="1154" y="5848"/>
                  <a:pt x="527" y="5330"/>
                  <a:pt x="644" y="4587"/>
                </a:cubicBezTo>
                <a:cubicBezTo>
                  <a:pt x="686" y="4378"/>
                  <a:pt x="769" y="4178"/>
                  <a:pt x="895" y="4010"/>
                </a:cubicBezTo>
                <a:cubicBezTo>
                  <a:pt x="953" y="3877"/>
                  <a:pt x="1037" y="3760"/>
                  <a:pt x="1137" y="3660"/>
                </a:cubicBezTo>
                <a:cubicBezTo>
                  <a:pt x="1580" y="3242"/>
                  <a:pt x="2256" y="3142"/>
                  <a:pt x="2825" y="3284"/>
                </a:cubicBezTo>
                <a:cubicBezTo>
                  <a:pt x="2825" y="3284"/>
                  <a:pt x="2457" y="2640"/>
                  <a:pt x="2424" y="2264"/>
                </a:cubicBezTo>
                <a:cubicBezTo>
                  <a:pt x="2357" y="1613"/>
                  <a:pt x="2891" y="1053"/>
                  <a:pt x="3551" y="1087"/>
                </a:cubicBezTo>
                <a:cubicBezTo>
                  <a:pt x="4713" y="1120"/>
                  <a:pt x="5665" y="2114"/>
                  <a:pt x="6191" y="3100"/>
                </a:cubicBezTo>
                <a:cubicBezTo>
                  <a:pt x="6108" y="2206"/>
                  <a:pt x="6367" y="1329"/>
                  <a:pt x="6901" y="619"/>
                </a:cubicBezTo>
                <a:cubicBezTo>
                  <a:pt x="7269" y="159"/>
                  <a:pt x="8037" y="1"/>
                  <a:pt x="8464" y="468"/>
                </a:cubicBezTo>
                <a:cubicBezTo>
                  <a:pt x="8731" y="761"/>
                  <a:pt x="8839" y="1187"/>
                  <a:pt x="8906" y="1588"/>
                </a:cubicBezTo>
                <a:lnTo>
                  <a:pt x="8940" y="1797"/>
                </a:lnTo>
                <a:lnTo>
                  <a:pt x="8990" y="1772"/>
                </a:lnTo>
                <a:cubicBezTo>
                  <a:pt x="9909" y="1270"/>
                  <a:pt x="11053" y="1162"/>
                  <a:pt x="11822" y="1880"/>
                </a:cubicBezTo>
                <a:cubicBezTo>
                  <a:pt x="11956" y="2006"/>
                  <a:pt x="12056" y="2173"/>
                  <a:pt x="12106" y="2348"/>
                </a:cubicBezTo>
                <a:cubicBezTo>
                  <a:pt x="12240" y="2908"/>
                  <a:pt x="11880" y="3467"/>
                  <a:pt x="11555" y="3885"/>
                </a:cubicBezTo>
                <a:cubicBezTo>
                  <a:pt x="11179" y="4378"/>
                  <a:pt x="10719" y="4804"/>
                  <a:pt x="10201" y="5155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0" name="Google Shape;1040;p34"/>
          <p:cNvSpPr/>
          <p:nvPr/>
        </p:nvSpPr>
        <p:spPr>
          <a:xfrm>
            <a:off x="12116074" y="5388264"/>
            <a:ext cx="582985" cy="539051"/>
          </a:xfrm>
          <a:custGeom>
            <a:avLst/>
            <a:gdLst/>
            <a:ahLst/>
            <a:cxnLst/>
            <a:rect l="l" t="t" r="r" b="b"/>
            <a:pathLst>
              <a:path w="8864" h="8196" extrusionOk="0">
                <a:moveTo>
                  <a:pt x="7995" y="1421"/>
                </a:moveTo>
                <a:lnTo>
                  <a:pt x="7803" y="1479"/>
                </a:lnTo>
                <a:cubicBezTo>
                  <a:pt x="7327" y="2123"/>
                  <a:pt x="6600" y="2757"/>
                  <a:pt x="5923" y="3367"/>
                </a:cubicBezTo>
                <a:cubicBezTo>
                  <a:pt x="5046" y="4144"/>
                  <a:pt x="5539" y="3726"/>
                  <a:pt x="5105" y="3977"/>
                </a:cubicBezTo>
                <a:cubicBezTo>
                  <a:pt x="5105" y="3977"/>
                  <a:pt x="4979" y="4153"/>
                  <a:pt x="5080" y="4178"/>
                </a:cubicBezTo>
                <a:cubicBezTo>
                  <a:pt x="5082" y="4179"/>
                  <a:pt x="5085" y="4179"/>
                  <a:pt x="5088" y="4179"/>
                </a:cubicBezTo>
                <a:cubicBezTo>
                  <a:pt x="5105" y="4179"/>
                  <a:pt x="5130" y="4161"/>
                  <a:pt x="5130" y="4161"/>
                </a:cubicBezTo>
                <a:lnTo>
                  <a:pt x="5130" y="4161"/>
                </a:lnTo>
                <a:cubicBezTo>
                  <a:pt x="5136" y="4165"/>
                  <a:pt x="5150" y="4174"/>
                  <a:pt x="5180" y="4194"/>
                </a:cubicBezTo>
                <a:cubicBezTo>
                  <a:pt x="5180" y="4194"/>
                  <a:pt x="5539" y="4161"/>
                  <a:pt x="5564" y="4153"/>
                </a:cubicBezTo>
                <a:cubicBezTo>
                  <a:pt x="5907" y="3985"/>
                  <a:pt x="6207" y="3768"/>
                  <a:pt x="6466" y="3509"/>
                </a:cubicBezTo>
                <a:cubicBezTo>
                  <a:pt x="6926" y="3083"/>
                  <a:pt x="7686" y="2265"/>
                  <a:pt x="7686" y="2265"/>
                </a:cubicBezTo>
                <a:cubicBezTo>
                  <a:pt x="7845" y="2014"/>
                  <a:pt x="7953" y="1722"/>
                  <a:pt x="7995" y="1421"/>
                </a:cubicBezTo>
                <a:close/>
                <a:moveTo>
                  <a:pt x="5222" y="4554"/>
                </a:moveTo>
                <a:cubicBezTo>
                  <a:pt x="5228" y="4555"/>
                  <a:pt x="5233" y="4557"/>
                  <a:pt x="5238" y="4558"/>
                </a:cubicBezTo>
                <a:lnTo>
                  <a:pt x="5238" y="4558"/>
                </a:lnTo>
                <a:cubicBezTo>
                  <a:pt x="5237" y="4556"/>
                  <a:pt x="5245" y="4554"/>
                  <a:pt x="5272" y="4554"/>
                </a:cubicBezTo>
                <a:close/>
                <a:moveTo>
                  <a:pt x="5238" y="4558"/>
                </a:moveTo>
                <a:cubicBezTo>
                  <a:pt x="5238" y="4561"/>
                  <a:pt x="5252" y="4565"/>
                  <a:pt x="5255" y="4565"/>
                </a:cubicBezTo>
                <a:cubicBezTo>
                  <a:pt x="5257" y="4565"/>
                  <a:pt x="5254" y="4563"/>
                  <a:pt x="5238" y="4558"/>
                </a:cubicBezTo>
                <a:close/>
                <a:moveTo>
                  <a:pt x="5422" y="1"/>
                </a:moveTo>
                <a:lnTo>
                  <a:pt x="5188" y="84"/>
                </a:lnTo>
                <a:cubicBezTo>
                  <a:pt x="5188" y="84"/>
                  <a:pt x="4938" y="569"/>
                  <a:pt x="4796" y="920"/>
                </a:cubicBezTo>
                <a:cubicBezTo>
                  <a:pt x="4737" y="1062"/>
                  <a:pt x="4687" y="1204"/>
                  <a:pt x="4637" y="1346"/>
                </a:cubicBezTo>
                <a:cubicBezTo>
                  <a:pt x="4595" y="1479"/>
                  <a:pt x="4553" y="1613"/>
                  <a:pt x="4512" y="1755"/>
                </a:cubicBezTo>
                <a:cubicBezTo>
                  <a:pt x="4453" y="2014"/>
                  <a:pt x="4378" y="2265"/>
                  <a:pt x="4294" y="2515"/>
                </a:cubicBezTo>
                <a:cubicBezTo>
                  <a:pt x="4285" y="2537"/>
                  <a:pt x="4277" y="2558"/>
                  <a:pt x="4269" y="2580"/>
                </a:cubicBezTo>
                <a:lnTo>
                  <a:pt x="4269" y="2580"/>
                </a:lnTo>
                <a:cubicBezTo>
                  <a:pt x="4081" y="2256"/>
                  <a:pt x="3902" y="1997"/>
                  <a:pt x="3902" y="1997"/>
                </a:cubicBezTo>
                <a:cubicBezTo>
                  <a:pt x="3534" y="1596"/>
                  <a:pt x="2899" y="1237"/>
                  <a:pt x="2899" y="1237"/>
                </a:cubicBezTo>
                <a:lnTo>
                  <a:pt x="2899" y="1237"/>
                </a:lnTo>
                <a:lnTo>
                  <a:pt x="2908" y="1362"/>
                </a:lnTo>
                <a:cubicBezTo>
                  <a:pt x="3217" y="1688"/>
                  <a:pt x="3492" y="2047"/>
                  <a:pt x="3718" y="2432"/>
                </a:cubicBezTo>
                <a:cubicBezTo>
                  <a:pt x="3935" y="2816"/>
                  <a:pt x="4119" y="3225"/>
                  <a:pt x="4269" y="3643"/>
                </a:cubicBezTo>
                <a:cubicBezTo>
                  <a:pt x="4403" y="4127"/>
                  <a:pt x="4637" y="4796"/>
                  <a:pt x="4637" y="4796"/>
                </a:cubicBezTo>
                <a:lnTo>
                  <a:pt x="4771" y="4420"/>
                </a:lnTo>
                <a:cubicBezTo>
                  <a:pt x="4729" y="3944"/>
                  <a:pt x="4712" y="3777"/>
                  <a:pt x="4687" y="3584"/>
                </a:cubicBezTo>
                <a:cubicBezTo>
                  <a:pt x="4679" y="3534"/>
                  <a:pt x="4670" y="3484"/>
                  <a:pt x="4662" y="3434"/>
                </a:cubicBezTo>
                <a:cubicBezTo>
                  <a:pt x="4620" y="3272"/>
                  <a:pt x="4535" y="3079"/>
                  <a:pt x="4437" y="2888"/>
                </a:cubicBezTo>
                <a:lnTo>
                  <a:pt x="4437" y="2888"/>
                </a:lnTo>
                <a:cubicBezTo>
                  <a:pt x="4440" y="2887"/>
                  <a:pt x="4442" y="2885"/>
                  <a:pt x="4445" y="2883"/>
                </a:cubicBezTo>
                <a:cubicBezTo>
                  <a:pt x="4578" y="2716"/>
                  <a:pt x="4687" y="2532"/>
                  <a:pt x="4787" y="2340"/>
                </a:cubicBezTo>
                <a:lnTo>
                  <a:pt x="4971" y="1830"/>
                </a:lnTo>
                <a:cubicBezTo>
                  <a:pt x="5146" y="1312"/>
                  <a:pt x="5280" y="778"/>
                  <a:pt x="5489" y="268"/>
                </a:cubicBezTo>
                <a:lnTo>
                  <a:pt x="6090" y="1187"/>
                </a:lnTo>
                <a:cubicBezTo>
                  <a:pt x="6124" y="1112"/>
                  <a:pt x="5422" y="1"/>
                  <a:pt x="5422" y="1"/>
                </a:cubicBezTo>
                <a:close/>
                <a:moveTo>
                  <a:pt x="4812" y="5539"/>
                </a:moveTo>
                <a:lnTo>
                  <a:pt x="4812" y="5539"/>
                </a:lnTo>
                <a:cubicBezTo>
                  <a:pt x="4814" y="5541"/>
                  <a:pt x="4816" y="5544"/>
                  <a:pt x="4819" y="5548"/>
                </a:cubicBezTo>
                <a:lnTo>
                  <a:pt x="4821" y="5548"/>
                </a:lnTo>
                <a:lnTo>
                  <a:pt x="4820" y="5550"/>
                </a:lnTo>
                <a:lnTo>
                  <a:pt x="4820" y="5550"/>
                </a:lnTo>
                <a:cubicBezTo>
                  <a:pt x="4820" y="5549"/>
                  <a:pt x="4819" y="5548"/>
                  <a:pt x="4819" y="5548"/>
                </a:cubicBezTo>
                <a:lnTo>
                  <a:pt x="4812" y="5548"/>
                </a:lnTo>
                <a:cubicBezTo>
                  <a:pt x="4812" y="5544"/>
                  <a:pt x="4812" y="5542"/>
                  <a:pt x="4812" y="5539"/>
                </a:cubicBezTo>
                <a:close/>
                <a:moveTo>
                  <a:pt x="4808" y="5548"/>
                </a:moveTo>
                <a:cubicBezTo>
                  <a:pt x="4714" y="5567"/>
                  <a:pt x="4796" y="5640"/>
                  <a:pt x="4796" y="5640"/>
                </a:cubicBezTo>
                <a:cubicBezTo>
                  <a:pt x="4810" y="5635"/>
                  <a:pt x="4815" y="5622"/>
                  <a:pt x="4816" y="5607"/>
                </a:cubicBezTo>
                <a:lnTo>
                  <a:pt x="4816" y="5607"/>
                </a:lnTo>
                <a:cubicBezTo>
                  <a:pt x="4817" y="5595"/>
                  <a:pt x="4816" y="5582"/>
                  <a:pt x="4814" y="5571"/>
                </a:cubicBezTo>
                <a:lnTo>
                  <a:pt x="4814" y="5571"/>
                </a:lnTo>
                <a:lnTo>
                  <a:pt x="4813" y="5574"/>
                </a:lnTo>
                <a:lnTo>
                  <a:pt x="4813" y="5574"/>
                </a:lnTo>
                <a:cubicBezTo>
                  <a:pt x="4812" y="5564"/>
                  <a:pt x="4810" y="5555"/>
                  <a:pt x="4808" y="5548"/>
                </a:cubicBezTo>
                <a:close/>
                <a:moveTo>
                  <a:pt x="5397" y="4946"/>
                </a:moveTo>
                <a:cubicBezTo>
                  <a:pt x="4971" y="5021"/>
                  <a:pt x="5272" y="5038"/>
                  <a:pt x="5272" y="5038"/>
                </a:cubicBezTo>
                <a:cubicBezTo>
                  <a:pt x="5272" y="5038"/>
                  <a:pt x="5130" y="5055"/>
                  <a:pt x="5447" y="5163"/>
                </a:cubicBezTo>
                <a:lnTo>
                  <a:pt x="5506" y="5188"/>
                </a:lnTo>
                <a:cubicBezTo>
                  <a:pt x="5504" y="5188"/>
                  <a:pt x="5503" y="5188"/>
                  <a:pt x="5503" y="5188"/>
                </a:cubicBezTo>
                <a:cubicBezTo>
                  <a:pt x="5491" y="5188"/>
                  <a:pt x="5696" y="5275"/>
                  <a:pt x="5848" y="5339"/>
                </a:cubicBezTo>
                <a:cubicBezTo>
                  <a:pt x="6065" y="5422"/>
                  <a:pt x="6550" y="5573"/>
                  <a:pt x="6550" y="5573"/>
                </a:cubicBezTo>
                <a:cubicBezTo>
                  <a:pt x="7178" y="5719"/>
                  <a:pt x="7825" y="5795"/>
                  <a:pt x="8470" y="5795"/>
                </a:cubicBezTo>
                <a:cubicBezTo>
                  <a:pt x="8562" y="5795"/>
                  <a:pt x="8655" y="5793"/>
                  <a:pt x="8747" y="5790"/>
                </a:cubicBezTo>
                <a:lnTo>
                  <a:pt x="8864" y="5681"/>
                </a:lnTo>
                <a:lnTo>
                  <a:pt x="8663" y="5564"/>
                </a:lnTo>
                <a:cubicBezTo>
                  <a:pt x="8162" y="5548"/>
                  <a:pt x="7661" y="5472"/>
                  <a:pt x="7168" y="5356"/>
                </a:cubicBezTo>
                <a:cubicBezTo>
                  <a:pt x="6207" y="5138"/>
                  <a:pt x="6558" y="5205"/>
                  <a:pt x="6441" y="5180"/>
                </a:cubicBezTo>
                <a:cubicBezTo>
                  <a:pt x="6099" y="5080"/>
                  <a:pt x="5748" y="5005"/>
                  <a:pt x="5397" y="4946"/>
                </a:cubicBezTo>
                <a:close/>
                <a:moveTo>
                  <a:pt x="3189" y="4563"/>
                </a:moveTo>
                <a:cubicBezTo>
                  <a:pt x="2429" y="4563"/>
                  <a:pt x="1667" y="4814"/>
                  <a:pt x="978" y="5138"/>
                </a:cubicBezTo>
                <a:cubicBezTo>
                  <a:pt x="911" y="5172"/>
                  <a:pt x="510" y="5381"/>
                  <a:pt x="209" y="5573"/>
                </a:cubicBezTo>
                <a:cubicBezTo>
                  <a:pt x="117" y="5631"/>
                  <a:pt x="42" y="5715"/>
                  <a:pt x="0" y="5815"/>
                </a:cubicBezTo>
                <a:lnTo>
                  <a:pt x="151" y="5857"/>
                </a:lnTo>
                <a:cubicBezTo>
                  <a:pt x="351" y="5782"/>
                  <a:pt x="552" y="5706"/>
                  <a:pt x="761" y="5640"/>
                </a:cubicBezTo>
                <a:cubicBezTo>
                  <a:pt x="1395" y="5447"/>
                  <a:pt x="777" y="5631"/>
                  <a:pt x="1421" y="5431"/>
                </a:cubicBezTo>
                <a:cubicBezTo>
                  <a:pt x="2030" y="5247"/>
                  <a:pt x="3384" y="5088"/>
                  <a:pt x="3384" y="5088"/>
                </a:cubicBezTo>
                <a:cubicBezTo>
                  <a:pt x="4019" y="5046"/>
                  <a:pt x="4403" y="5030"/>
                  <a:pt x="4403" y="5030"/>
                </a:cubicBezTo>
                <a:cubicBezTo>
                  <a:pt x="4537" y="4971"/>
                  <a:pt x="4244" y="4754"/>
                  <a:pt x="4244" y="4746"/>
                </a:cubicBezTo>
                <a:cubicBezTo>
                  <a:pt x="3898" y="4618"/>
                  <a:pt x="3544" y="4563"/>
                  <a:pt x="3189" y="4563"/>
                </a:cubicBezTo>
                <a:close/>
                <a:moveTo>
                  <a:pt x="4085" y="5195"/>
                </a:moveTo>
                <a:cubicBezTo>
                  <a:pt x="3994" y="5195"/>
                  <a:pt x="3910" y="5205"/>
                  <a:pt x="3910" y="5205"/>
                </a:cubicBezTo>
                <a:cubicBezTo>
                  <a:pt x="3025" y="5389"/>
                  <a:pt x="2841" y="5539"/>
                  <a:pt x="2206" y="5857"/>
                </a:cubicBezTo>
                <a:cubicBezTo>
                  <a:pt x="1780" y="6066"/>
                  <a:pt x="1220" y="6784"/>
                  <a:pt x="1220" y="6784"/>
                </a:cubicBezTo>
                <a:lnTo>
                  <a:pt x="1354" y="6784"/>
                </a:lnTo>
                <a:cubicBezTo>
                  <a:pt x="2022" y="6224"/>
                  <a:pt x="2807" y="6024"/>
                  <a:pt x="3442" y="5673"/>
                </a:cubicBezTo>
                <a:lnTo>
                  <a:pt x="4236" y="5330"/>
                </a:lnTo>
                <a:cubicBezTo>
                  <a:pt x="4219" y="5322"/>
                  <a:pt x="4303" y="5314"/>
                  <a:pt x="4303" y="5305"/>
                </a:cubicBezTo>
                <a:cubicBezTo>
                  <a:pt x="4346" y="5214"/>
                  <a:pt x="4209" y="5195"/>
                  <a:pt x="4085" y="5195"/>
                </a:cubicBezTo>
                <a:close/>
                <a:moveTo>
                  <a:pt x="4614" y="5750"/>
                </a:moveTo>
                <a:cubicBezTo>
                  <a:pt x="4587" y="5750"/>
                  <a:pt x="4587" y="5832"/>
                  <a:pt x="4587" y="5832"/>
                </a:cubicBezTo>
                <a:cubicBezTo>
                  <a:pt x="4587" y="5832"/>
                  <a:pt x="4579" y="5806"/>
                  <a:pt x="4578" y="5806"/>
                </a:cubicBezTo>
                <a:lnTo>
                  <a:pt x="4578" y="5806"/>
                </a:lnTo>
                <a:cubicBezTo>
                  <a:pt x="4577" y="5806"/>
                  <a:pt x="4580" y="5822"/>
                  <a:pt x="4595" y="5882"/>
                </a:cubicBezTo>
                <a:cubicBezTo>
                  <a:pt x="4887" y="6918"/>
                  <a:pt x="4729" y="6341"/>
                  <a:pt x="4762" y="6726"/>
                </a:cubicBezTo>
                <a:cubicBezTo>
                  <a:pt x="4812" y="7202"/>
                  <a:pt x="5088" y="8179"/>
                  <a:pt x="5088" y="8179"/>
                </a:cubicBezTo>
                <a:lnTo>
                  <a:pt x="5163" y="8079"/>
                </a:lnTo>
                <a:cubicBezTo>
                  <a:pt x="5130" y="7761"/>
                  <a:pt x="5105" y="7444"/>
                  <a:pt x="5080" y="7135"/>
                </a:cubicBezTo>
                <a:cubicBezTo>
                  <a:pt x="5055" y="6934"/>
                  <a:pt x="5021" y="6734"/>
                  <a:pt x="4971" y="6542"/>
                </a:cubicBezTo>
                <a:cubicBezTo>
                  <a:pt x="4971" y="6517"/>
                  <a:pt x="4963" y="6500"/>
                  <a:pt x="4954" y="6475"/>
                </a:cubicBezTo>
                <a:cubicBezTo>
                  <a:pt x="4946" y="6433"/>
                  <a:pt x="4812" y="6124"/>
                  <a:pt x="4679" y="5832"/>
                </a:cubicBezTo>
                <a:cubicBezTo>
                  <a:pt x="4648" y="5770"/>
                  <a:pt x="4628" y="5750"/>
                  <a:pt x="4614" y="5750"/>
                </a:cubicBezTo>
                <a:close/>
                <a:moveTo>
                  <a:pt x="1677" y="2880"/>
                </a:moveTo>
                <a:cubicBezTo>
                  <a:pt x="1478" y="2880"/>
                  <a:pt x="1277" y="2929"/>
                  <a:pt x="1095" y="3016"/>
                </a:cubicBezTo>
                <a:lnTo>
                  <a:pt x="1228" y="3158"/>
                </a:lnTo>
                <a:cubicBezTo>
                  <a:pt x="1345" y="3192"/>
                  <a:pt x="1471" y="3234"/>
                  <a:pt x="1579" y="3275"/>
                </a:cubicBezTo>
                <a:cubicBezTo>
                  <a:pt x="2256" y="3501"/>
                  <a:pt x="2899" y="3818"/>
                  <a:pt x="3492" y="4203"/>
                </a:cubicBezTo>
                <a:cubicBezTo>
                  <a:pt x="4094" y="4604"/>
                  <a:pt x="4146" y="4682"/>
                  <a:pt x="4178" y="4682"/>
                </a:cubicBezTo>
                <a:cubicBezTo>
                  <a:pt x="4192" y="4682"/>
                  <a:pt x="4202" y="4667"/>
                  <a:pt x="4252" y="4658"/>
                </a:cubicBezTo>
                <a:lnTo>
                  <a:pt x="4252" y="4658"/>
                </a:lnTo>
                <a:lnTo>
                  <a:pt x="4814" y="5529"/>
                </a:lnTo>
                <a:lnTo>
                  <a:pt x="4814" y="5529"/>
                </a:lnTo>
                <a:cubicBezTo>
                  <a:pt x="4814" y="5528"/>
                  <a:pt x="4814" y="5528"/>
                  <a:pt x="4815" y="5528"/>
                </a:cubicBezTo>
                <a:cubicBezTo>
                  <a:pt x="4817" y="5528"/>
                  <a:pt x="4821" y="5532"/>
                  <a:pt x="4828" y="5539"/>
                </a:cubicBezTo>
                <a:lnTo>
                  <a:pt x="4828" y="5539"/>
                </a:lnTo>
                <a:cubicBezTo>
                  <a:pt x="4828" y="5539"/>
                  <a:pt x="4828" y="5539"/>
                  <a:pt x="4829" y="5539"/>
                </a:cubicBezTo>
                <a:lnTo>
                  <a:pt x="4829" y="5539"/>
                </a:lnTo>
                <a:lnTo>
                  <a:pt x="4829" y="5539"/>
                </a:lnTo>
                <a:cubicBezTo>
                  <a:pt x="4829" y="5539"/>
                  <a:pt x="4829" y="5539"/>
                  <a:pt x="4828" y="5539"/>
                </a:cubicBezTo>
                <a:lnTo>
                  <a:pt x="4828" y="5539"/>
                </a:lnTo>
                <a:cubicBezTo>
                  <a:pt x="4826" y="5539"/>
                  <a:pt x="4823" y="5539"/>
                  <a:pt x="4821" y="5539"/>
                </a:cubicBezTo>
                <a:lnTo>
                  <a:pt x="4814" y="5529"/>
                </a:lnTo>
                <a:lnTo>
                  <a:pt x="4814" y="5529"/>
                </a:lnTo>
                <a:cubicBezTo>
                  <a:pt x="4813" y="5530"/>
                  <a:pt x="4812" y="5533"/>
                  <a:pt x="4812" y="5539"/>
                </a:cubicBezTo>
                <a:lnTo>
                  <a:pt x="4812" y="5539"/>
                </a:lnTo>
                <a:cubicBezTo>
                  <a:pt x="4810" y="5536"/>
                  <a:pt x="4808" y="5534"/>
                  <a:pt x="4807" y="5534"/>
                </a:cubicBezTo>
                <a:lnTo>
                  <a:pt x="4807" y="5534"/>
                </a:lnTo>
                <a:cubicBezTo>
                  <a:pt x="4805" y="5534"/>
                  <a:pt x="4806" y="5540"/>
                  <a:pt x="4808" y="5548"/>
                </a:cubicBezTo>
                <a:lnTo>
                  <a:pt x="4808" y="5548"/>
                </a:lnTo>
                <a:cubicBezTo>
                  <a:pt x="4809" y="5548"/>
                  <a:pt x="4811" y="5548"/>
                  <a:pt x="4812" y="5548"/>
                </a:cubicBezTo>
                <a:lnTo>
                  <a:pt x="4812" y="5548"/>
                </a:lnTo>
                <a:cubicBezTo>
                  <a:pt x="4812" y="5554"/>
                  <a:pt x="4813" y="5562"/>
                  <a:pt x="4814" y="5571"/>
                </a:cubicBezTo>
                <a:lnTo>
                  <a:pt x="4814" y="5571"/>
                </a:lnTo>
                <a:lnTo>
                  <a:pt x="4820" y="5550"/>
                </a:lnTo>
                <a:lnTo>
                  <a:pt x="4820" y="5550"/>
                </a:lnTo>
                <a:cubicBezTo>
                  <a:pt x="4838" y="5575"/>
                  <a:pt x="4877" y="5636"/>
                  <a:pt x="4954" y="5757"/>
                </a:cubicBezTo>
                <a:cubicBezTo>
                  <a:pt x="5146" y="6066"/>
                  <a:pt x="5314" y="6391"/>
                  <a:pt x="5447" y="6734"/>
                </a:cubicBezTo>
                <a:cubicBezTo>
                  <a:pt x="5581" y="7051"/>
                  <a:pt x="5915" y="8196"/>
                  <a:pt x="5915" y="8196"/>
                </a:cubicBezTo>
                <a:lnTo>
                  <a:pt x="5990" y="8121"/>
                </a:lnTo>
                <a:cubicBezTo>
                  <a:pt x="5973" y="7812"/>
                  <a:pt x="5940" y="7511"/>
                  <a:pt x="5882" y="7210"/>
                </a:cubicBezTo>
                <a:cubicBezTo>
                  <a:pt x="5840" y="7060"/>
                  <a:pt x="5798" y="6901"/>
                  <a:pt x="5740" y="6751"/>
                </a:cubicBezTo>
                <a:cubicBezTo>
                  <a:pt x="5562" y="6299"/>
                  <a:pt x="5439" y="5536"/>
                  <a:pt x="4883" y="5536"/>
                </a:cubicBezTo>
                <a:cubicBezTo>
                  <a:pt x="4865" y="5536"/>
                  <a:pt x="4847" y="5537"/>
                  <a:pt x="4829" y="5539"/>
                </a:cubicBezTo>
                <a:lnTo>
                  <a:pt x="4829" y="5539"/>
                </a:lnTo>
                <a:lnTo>
                  <a:pt x="4252" y="4658"/>
                </a:lnTo>
                <a:lnTo>
                  <a:pt x="4252" y="4658"/>
                </a:lnTo>
                <a:cubicBezTo>
                  <a:pt x="4252" y="4658"/>
                  <a:pt x="4252" y="4658"/>
                  <a:pt x="4252" y="4658"/>
                </a:cubicBezTo>
                <a:lnTo>
                  <a:pt x="4252" y="4658"/>
                </a:lnTo>
                <a:lnTo>
                  <a:pt x="4228" y="4620"/>
                </a:lnTo>
                <a:lnTo>
                  <a:pt x="4252" y="4658"/>
                </a:lnTo>
                <a:lnTo>
                  <a:pt x="4252" y="4658"/>
                </a:lnTo>
                <a:cubicBezTo>
                  <a:pt x="4259" y="4656"/>
                  <a:pt x="4268" y="4655"/>
                  <a:pt x="4278" y="4654"/>
                </a:cubicBezTo>
                <a:cubicBezTo>
                  <a:pt x="4286" y="4654"/>
                  <a:pt x="4294" y="4645"/>
                  <a:pt x="4303" y="4645"/>
                </a:cubicBezTo>
                <a:cubicBezTo>
                  <a:pt x="4436" y="4503"/>
                  <a:pt x="4403" y="4587"/>
                  <a:pt x="4228" y="4345"/>
                </a:cubicBezTo>
                <a:cubicBezTo>
                  <a:pt x="4228" y="4345"/>
                  <a:pt x="4019" y="4111"/>
                  <a:pt x="3860" y="3944"/>
                </a:cubicBezTo>
                <a:cubicBezTo>
                  <a:pt x="3459" y="3534"/>
                  <a:pt x="1763" y="2883"/>
                  <a:pt x="1763" y="2883"/>
                </a:cubicBezTo>
                <a:cubicBezTo>
                  <a:pt x="1734" y="2881"/>
                  <a:pt x="1706" y="2880"/>
                  <a:pt x="1677" y="28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2310359" y="5604713"/>
            <a:ext cx="210135" cy="190075"/>
          </a:xfrm>
          <a:custGeom>
            <a:avLst/>
            <a:gdLst/>
            <a:ahLst/>
            <a:cxnLst/>
            <a:rect l="l" t="t" r="r" b="b"/>
            <a:pathLst>
              <a:path w="3195" h="2890" extrusionOk="0">
                <a:moveTo>
                  <a:pt x="1624" y="0"/>
                </a:moveTo>
                <a:cubicBezTo>
                  <a:pt x="1089" y="0"/>
                  <a:pt x="588" y="373"/>
                  <a:pt x="363" y="987"/>
                </a:cubicBezTo>
                <a:cubicBezTo>
                  <a:pt x="1" y="1984"/>
                  <a:pt x="965" y="2890"/>
                  <a:pt x="1892" y="2890"/>
                </a:cubicBezTo>
                <a:cubicBezTo>
                  <a:pt x="2013" y="2890"/>
                  <a:pt x="2134" y="2874"/>
                  <a:pt x="2251" y="2841"/>
                </a:cubicBezTo>
                <a:cubicBezTo>
                  <a:pt x="2919" y="2649"/>
                  <a:pt x="3195" y="1897"/>
                  <a:pt x="3045" y="1271"/>
                </a:cubicBezTo>
                <a:cubicBezTo>
                  <a:pt x="2953" y="903"/>
                  <a:pt x="2752" y="578"/>
                  <a:pt x="2460" y="327"/>
                </a:cubicBezTo>
                <a:cubicBezTo>
                  <a:pt x="2195" y="103"/>
                  <a:pt x="1905" y="0"/>
                  <a:pt x="1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2" name="Google Shape;1042;p34"/>
          <p:cNvSpPr/>
          <p:nvPr/>
        </p:nvSpPr>
        <p:spPr>
          <a:xfrm>
            <a:off x="8271028" y="5248700"/>
            <a:ext cx="951165" cy="907757"/>
          </a:xfrm>
          <a:custGeom>
            <a:avLst/>
            <a:gdLst/>
            <a:ahLst/>
            <a:cxnLst/>
            <a:rect l="l" t="t" r="r" b="b"/>
            <a:pathLst>
              <a:path w="14462" h="13802" extrusionOk="0">
                <a:moveTo>
                  <a:pt x="5172" y="12974"/>
                </a:moveTo>
                <a:cubicBezTo>
                  <a:pt x="4537" y="12941"/>
                  <a:pt x="4462" y="11989"/>
                  <a:pt x="4445" y="11471"/>
                </a:cubicBezTo>
                <a:cubicBezTo>
                  <a:pt x="4428" y="10811"/>
                  <a:pt x="4520" y="10151"/>
                  <a:pt x="4704" y="9524"/>
                </a:cubicBezTo>
                <a:cubicBezTo>
                  <a:pt x="3902" y="10410"/>
                  <a:pt x="2724" y="11354"/>
                  <a:pt x="2039" y="10986"/>
                </a:cubicBezTo>
                <a:cubicBezTo>
                  <a:pt x="1555" y="10719"/>
                  <a:pt x="1880" y="9975"/>
                  <a:pt x="2248" y="9466"/>
                </a:cubicBezTo>
                <a:cubicBezTo>
                  <a:pt x="2440" y="9215"/>
                  <a:pt x="2649" y="8973"/>
                  <a:pt x="2875" y="8747"/>
                </a:cubicBezTo>
                <a:cubicBezTo>
                  <a:pt x="3276" y="8355"/>
                  <a:pt x="3710" y="8004"/>
                  <a:pt x="4186" y="7695"/>
                </a:cubicBezTo>
                <a:cubicBezTo>
                  <a:pt x="3693" y="7845"/>
                  <a:pt x="3192" y="7962"/>
                  <a:pt x="2691" y="8046"/>
                </a:cubicBezTo>
                <a:cubicBezTo>
                  <a:pt x="1713" y="8196"/>
                  <a:pt x="1" y="8271"/>
                  <a:pt x="636" y="7035"/>
                </a:cubicBezTo>
                <a:cubicBezTo>
                  <a:pt x="961" y="6391"/>
                  <a:pt x="1797" y="6216"/>
                  <a:pt x="2499" y="6074"/>
                </a:cubicBezTo>
                <a:cubicBezTo>
                  <a:pt x="3200" y="5940"/>
                  <a:pt x="3919" y="5874"/>
                  <a:pt x="4637" y="5899"/>
                </a:cubicBezTo>
                <a:cubicBezTo>
                  <a:pt x="4637" y="5899"/>
                  <a:pt x="2290" y="4746"/>
                  <a:pt x="2591" y="3025"/>
                </a:cubicBezTo>
                <a:cubicBezTo>
                  <a:pt x="2624" y="2691"/>
                  <a:pt x="2858" y="2415"/>
                  <a:pt x="3167" y="2315"/>
                </a:cubicBezTo>
                <a:cubicBezTo>
                  <a:pt x="3877" y="2106"/>
                  <a:pt x="4554" y="2607"/>
                  <a:pt x="5022" y="3042"/>
                </a:cubicBezTo>
                <a:cubicBezTo>
                  <a:pt x="5431" y="3434"/>
                  <a:pt x="5790" y="3877"/>
                  <a:pt x="6091" y="4361"/>
                </a:cubicBezTo>
                <a:lnTo>
                  <a:pt x="6149" y="4445"/>
                </a:lnTo>
                <a:cubicBezTo>
                  <a:pt x="5949" y="3434"/>
                  <a:pt x="5623" y="2440"/>
                  <a:pt x="5673" y="1387"/>
                </a:cubicBezTo>
                <a:cubicBezTo>
                  <a:pt x="5673" y="1362"/>
                  <a:pt x="5673" y="1329"/>
                  <a:pt x="5682" y="1296"/>
                </a:cubicBezTo>
                <a:cubicBezTo>
                  <a:pt x="5715" y="970"/>
                  <a:pt x="5832" y="1"/>
                  <a:pt x="6910" y="1521"/>
                </a:cubicBezTo>
                <a:cubicBezTo>
                  <a:pt x="7118" y="1805"/>
                  <a:pt x="7294" y="2114"/>
                  <a:pt x="7436" y="2440"/>
                </a:cubicBezTo>
                <a:cubicBezTo>
                  <a:pt x="7712" y="3075"/>
                  <a:pt x="7870" y="3752"/>
                  <a:pt x="7904" y="4445"/>
                </a:cubicBezTo>
                <a:cubicBezTo>
                  <a:pt x="7904" y="4445"/>
                  <a:pt x="8054" y="3743"/>
                  <a:pt x="8129" y="3434"/>
                </a:cubicBezTo>
                <a:cubicBezTo>
                  <a:pt x="8380" y="2306"/>
                  <a:pt x="9123" y="744"/>
                  <a:pt x="10193" y="1312"/>
                </a:cubicBezTo>
                <a:cubicBezTo>
                  <a:pt x="10694" y="1580"/>
                  <a:pt x="10493" y="2490"/>
                  <a:pt x="10402" y="3175"/>
                </a:cubicBezTo>
                <a:cubicBezTo>
                  <a:pt x="10326" y="3835"/>
                  <a:pt x="10118" y="4470"/>
                  <a:pt x="9800" y="5046"/>
                </a:cubicBezTo>
                <a:cubicBezTo>
                  <a:pt x="9800" y="5046"/>
                  <a:pt x="10677" y="4712"/>
                  <a:pt x="11379" y="4512"/>
                </a:cubicBezTo>
                <a:cubicBezTo>
                  <a:pt x="12549" y="4186"/>
                  <a:pt x="14136" y="3693"/>
                  <a:pt x="14303" y="4512"/>
                </a:cubicBezTo>
                <a:cubicBezTo>
                  <a:pt x="14462" y="5314"/>
                  <a:pt x="13275" y="5982"/>
                  <a:pt x="12707" y="6350"/>
                </a:cubicBezTo>
                <a:cubicBezTo>
                  <a:pt x="11947" y="6818"/>
                  <a:pt x="11087" y="7085"/>
                  <a:pt x="10201" y="7143"/>
                </a:cubicBezTo>
                <a:cubicBezTo>
                  <a:pt x="10201" y="7143"/>
                  <a:pt x="10953" y="7402"/>
                  <a:pt x="11563" y="7586"/>
                </a:cubicBezTo>
                <a:cubicBezTo>
                  <a:pt x="11797" y="7653"/>
                  <a:pt x="12039" y="7728"/>
                  <a:pt x="12265" y="7828"/>
                </a:cubicBezTo>
                <a:cubicBezTo>
                  <a:pt x="12557" y="7945"/>
                  <a:pt x="12866" y="7887"/>
                  <a:pt x="13384" y="8513"/>
                </a:cubicBezTo>
                <a:cubicBezTo>
                  <a:pt x="13777" y="8990"/>
                  <a:pt x="13117" y="9858"/>
                  <a:pt x="12248" y="9817"/>
                </a:cubicBezTo>
                <a:cubicBezTo>
                  <a:pt x="11780" y="9792"/>
                  <a:pt x="11128" y="9533"/>
                  <a:pt x="11128" y="9533"/>
                </a:cubicBezTo>
                <a:cubicBezTo>
                  <a:pt x="11521" y="10084"/>
                  <a:pt x="12273" y="11103"/>
                  <a:pt x="11680" y="11947"/>
                </a:cubicBezTo>
                <a:cubicBezTo>
                  <a:pt x="11245" y="12565"/>
                  <a:pt x="10243" y="12716"/>
                  <a:pt x="9650" y="12189"/>
                </a:cubicBezTo>
                <a:cubicBezTo>
                  <a:pt x="9240" y="11838"/>
                  <a:pt x="8915" y="11170"/>
                  <a:pt x="8915" y="11170"/>
                </a:cubicBezTo>
                <a:cubicBezTo>
                  <a:pt x="8864" y="12273"/>
                  <a:pt x="8555" y="13802"/>
                  <a:pt x="7570" y="13509"/>
                </a:cubicBezTo>
                <a:cubicBezTo>
                  <a:pt x="6960" y="13325"/>
                  <a:pt x="6793" y="12640"/>
                  <a:pt x="6692" y="12147"/>
                </a:cubicBezTo>
                <a:cubicBezTo>
                  <a:pt x="6634" y="11872"/>
                  <a:pt x="6584" y="11446"/>
                  <a:pt x="6584" y="11446"/>
                </a:cubicBezTo>
                <a:cubicBezTo>
                  <a:pt x="6559" y="11513"/>
                  <a:pt x="6534" y="11571"/>
                  <a:pt x="6500" y="11629"/>
                </a:cubicBezTo>
                <a:lnTo>
                  <a:pt x="6417" y="11788"/>
                </a:lnTo>
                <a:cubicBezTo>
                  <a:pt x="6133" y="12331"/>
                  <a:pt x="5798" y="12941"/>
                  <a:pt x="5239" y="12983"/>
                </a:cubicBezTo>
                <a:close/>
              </a:path>
            </a:pathLst>
          </a:custGeom>
          <a:solidFill>
            <a:srgbClr val="FFA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3" name="Google Shape;1043;p34"/>
          <p:cNvSpPr/>
          <p:nvPr/>
        </p:nvSpPr>
        <p:spPr>
          <a:xfrm>
            <a:off x="8450186" y="5395433"/>
            <a:ext cx="682429" cy="634680"/>
          </a:xfrm>
          <a:custGeom>
            <a:avLst/>
            <a:gdLst/>
            <a:ahLst/>
            <a:cxnLst/>
            <a:rect l="l" t="t" r="r" b="b"/>
            <a:pathLst>
              <a:path w="10376" h="9650" extrusionOk="0">
                <a:moveTo>
                  <a:pt x="1036" y="2699"/>
                </a:moveTo>
                <a:cubicBezTo>
                  <a:pt x="1136" y="2298"/>
                  <a:pt x="1838" y="2373"/>
                  <a:pt x="2222" y="2431"/>
                </a:cubicBezTo>
                <a:cubicBezTo>
                  <a:pt x="2699" y="2506"/>
                  <a:pt x="3158" y="2648"/>
                  <a:pt x="3601" y="2849"/>
                </a:cubicBezTo>
                <a:cubicBezTo>
                  <a:pt x="3066" y="2214"/>
                  <a:pt x="2531" y="1345"/>
                  <a:pt x="2891" y="953"/>
                </a:cubicBezTo>
                <a:cubicBezTo>
                  <a:pt x="3141" y="677"/>
                  <a:pt x="3643" y="978"/>
                  <a:pt x="3960" y="1287"/>
                </a:cubicBezTo>
                <a:cubicBezTo>
                  <a:pt x="4119" y="1437"/>
                  <a:pt x="4269" y="1604"/>
                  <a:pt x="4403" y="1780"/>
                </a:cubicBezTo>
                <a:cubicBezTo>
                  <a:pt x="4637" y="2080"/>
                  <a:pt x="4837" y="2415"/>
                  <a:pt x="5004" y="2757"/>
                </a:cubicBezTo>
                <a:cubicBezTo>
                  <a:pt x="4954" y="2423"/>
                  <a:pt x="4937" y="2089"/>
                  <a:pt x="4937" y="1755"/>
                </a:cubicBezTo>
                <a:cubicBezTo>
                  <a:pt x="4954" y="1111"/>
                  <a:pt x="5121" y="0"/>
                  <a:pt x="5940" y="568"/>
                </a:cubicBezTo>
                <a:cubicBezTo>
                  <a:pt x="6366" y="869"/>
                  <a:pt x="6383" y="1420"/>
                  <a:pt x="6391" y="1888"/>
                </a:cubicBezTo>
                <a:cubicBezTo>
                  <a:pt x="6399" y="2356"/>
                  <a:pt x="6358" y="2824"/>
                  <a:pt x="6249" y="3275"/>
                </a:cubicBezTo>
                <a:cubicBezTo>
                  <a:pt x="6249" y="3275"/>
                  <a:pt x="7385" y="1922"/>
                  <a:pt x="8605" y="2339"/>
                </a:cubicBezTo>
                <a:cubicBezTo>
                  <a:pt x="8822" y="2415"/>
                  <a:pt x="9023" y="2573"/>
                  <a:pt x="9039" y="2807"/>
                </a:cubicBezTo>
                <a:cubicBezTo>
                  <a:pt x="9098" y="3283"/>
                  <a:pt x="8647" y="3651"/>
                  <a:pt x="8271" y="3893"/>
                </a:cubicBezTo>
                <a:cubicBezTo>
                  <a:pt x="7928" y="4110"/>
                  <a:pt x="7561" y="4277"/>
                  <a:pt x="7176" y="4411"/>
                </a:cubicBezTo>
                <a:lnTo>
                  <a:pt x="7101" y="4436"/>
                </a:lnTo>
                <a:cubicBezTo>
                  <a:pt x="7861" y="4436"/>
                  <a:pt x="8630" y="4361"/>
                  <a:pt x="9390" y="4528"/>
                </a:cubicBezTo>
                <a:lnTo>
                  <a:pt x="9457" y="4545"/>
                </a:lnTo>
                <a:cubicBezTo>
                  <a:pt x="9683" y="4612"/>
                  <a:pt x="10376" y="4812"/>
                  <a:pt x="9131" y="5305"/>
                </a:cubicBezTo>
                <a:cubicBezTo>
                  <a:pt x="8889" y="5397"/>
                  <a:pt x="8647" y="5464"/>
                  <a:pt x="8396" y="5514"/>
                </a:cubicBezTo>
                <a:cubicBezTo>
                  <a:pt x="7895" y="5606"/>
                  <a:pt x="7385" y="5622"/>
                  <a:pt x="6884" y="5547"/>
                </a:cubicBezTo>
                <a:lnTo>
                  <a:pt x="7586" y="5823"/>
                </a:lnTo>
                <a:cubicBezTo>
                  <a:pt x="8371" y="6140"/>
                  <a:pt x="9407" y="6817"/>
                  <a:pt x="8855" y="7427"/>
                </a:cubicBezTo>
                <a:cubicBezTo>
                  <a:pt x="8596" y="7711"/>
                  <a:pt x="7962" y="7460"/>
                  <a:pt x="7469" y="7310"/>
                </a:cubicBezTo>
                <a:cubicBezTo>
                  <a:pt x="7009" y="7185"/>
                  <a:pt x="6583" y="6967"/>
                  <a:pt x="6199" y="6683"/>
                </a:cubicBezTo>
                <a:cubicBezTo>
                  <a:pt x="6199" y="6683"/>
                  <a:pt x="6324" y="7293"/>
                  <a:pt x="6374" y="7769"/>
                </a:cubicBezTo>
                <a:cubicBezTo>
                  <a:pt x="6458" y="8555"/>
                  <a:pt x="6608" y="9649"/>
                  <a:pt x="5990" y="9641"/>
                </a:cubicBezTo>
                <a:cubicBezTo>
                  <a:pt x="5389" y="9641"/>
                  <a:pt x="5063" y="8789"/>
                  <a:pt x="4862" y="8379"/>
                </a:cubicBezTo>
                <a:cubicBezTo>
                  <a:pt x="4628" y="7845"/>
                  <a:pt x="4536" y="7251"/>
                  <a:pt x="4620" y="6667"/>
                </a:cubicBezTo>
                <a:cubicBezTo>
                  <a:pt x="4620" y="6667"/>
                  <a:pt x="4328" y="7118"/>
                  <a:pt x="4119" y="7485"/>
                </a:cubicBezTo>
                <a:cubicBezTo>
                  <a:pt x="4035" y="7627"/>
                  <a:pt x="3943" y="7769"/>
                  <a:pt x="3851" y="7903"/>
                </a:cubicBezTo>
                <a:cubicBezTo>
                  <a:pt x="3726" y="8070"/>
                  <a:pt x="3726" y="8279"/>
                  <a:pt x="3208" y="8530"/>
                </a:cubicBezTo>
                <a:cubicBezTo>
                  <a:pt x="2807" y="8722"/>
                  <a:pt x="2264" y="8179"/>
                  <a:pt x="2406" y="7627"/>
                </a:cubicBezTo>
                <a:cubicBezTo>
                  <a:pt x="2490" y="7385"/>
                  <a:pt x="2607" y="7160"/>
                  <a:pt x="2757" y="6951"/>
                </a:cubicBezTo>
                <a:cubicBezTo>
                  <a:pt x="2306" y="7126"/>
                  <a:pt x="1471" y="7469"/>
                  <a:pt x="936" y="6984"/>
                </a:cubicBezTo>
                <a:cubicBezTo>
                  <a:pt x="535" y="6617"/>
                  <a:pt x="577" y="5973"/>
                  <a:pt x="1028" y="5656"/>
                </a:cubicBezTo>
                <a:cubicBezTo>
                  <a:pt x="1337" y="5447"/>
                  <a:pt x="1863" y="5322"/>
                  <a:pt x="1863" y="5322"/>
                </a:cubicBezTo>
                <a:cubicBezTo>
                  <a:pt x="1070" y="5138"/>
                  <a:pt x="0" y="4745"/>
                  <a:pt x="343" y="4152"/>
                </a:cubicBezTo>
                <a:cubicBezTo>
                  <a:pt x="552" y="3785"/>
                  <a:pt x="1070" y="3768"/>
                  <a:pt x="1445" y="3768"/>
                </a:cubicBezTo>
                <a:cubicBezTo>
                  <a:pt x="1654" y="3768"/>
                  <a:pt x="1963" y="3793"/>
                  <a:pt x="1963" y="3793"/>
                </a:cubicBezTo>
                <a:lnTo>
                  <a:pt x="1846" y="3709"/>
                </a:lnTo>
                <a:lnTo>
                  <a:pt x="1746" y="3634"/>
                </a:lnTo>
                <a:cubicBezTo>
                  <a:pt x="1387" y="3384"/>
                  <a:pt x="986" y="3091"/>
                  <a:pt x="1036" y="2724"/>
                </a:cubicBezTo>
                <a:cubicBezTo>
                  <a:pt x="1028" y="2724"/>
                  <a:pt x="1036" y="2707"/>
                  <a:pt x="1036" y="26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Google Shape;1044;p34"/>
          <p:cNvSpPr/>
          <p:nvPr/>
        </p:nvSpPr>
        <p:spPr>
          <a:xfrm>
            <a:off x="8568835" y="5547626"/>
            <a:ext cx="395147" cy="363773"/>
          </a:xfrm>
          <a:custGeom>
            <a:avLst/>
            <a:gdLst/>
            <a:ahLst/>
            <a:cxnLst/>
            <a:rect l="l" t="t" r="r" b="b"/>
            <a:pathLst>
              <a:path w="6008" h="5531" extrusionOk="0">
                <a:moveTo>
                  <a:pt x="4813" y="786"/>
                </a:moveTo>
                <a:cubicBezTo>
                  <a:pt x="5047" y="886"/>
                  <a:pt x="4930" y="1253"/>
                  <a:pt x="4846" y="1446"/>
                </a:cubicBezTo>
                <a:cubicBezTo>
                  <a:pt x="4746" y="1696"/>
                  <a:pt x="4612" y="1930"/>
                  <a:pt x="4445" y="2139"/>
                </a:cubicBezTo>
                <a:cubicBezTo>
                  <a:pt x="4888" y="1922"/>
                  <a:pt x="5473" y="1730"/>
                  <a:pt x="5673" y="1963"/>
                </a:cubicBezTo>
                <a:cubicBezTo>
                  <a:pt x="5807" y="2131"/>
                  <a:pt x="5573" y="2364"/>
                  <a:pt x="5347" y="2498"/>
                </a:cubicBezTo>
                <a:cubicBezTo>
                  <a:pt x="5239" y="2565"/>
                  <a:pt x="5122" y="2632"/>
                  <a:pt x="5005" y="2682"/>
                </a:cubicBezTo>
                <a:cubicBezTo>
                  <a:pt x="4788" y="2774"/>
                  <a:pt x="4570" y="2841"/>
                  <a:pt x="4345" y="2891"/>
                </a:cubicBezTo>
                <a:cubicBezTo>
                  <a:pt x="4554" y="2899"/>
                  <a:pt x="4754" y="2924"/>
                  <a:pt x="4963" y="2966"/>
                </a:cubicBezTo>
                <a:cubicBezTo>
                  <a:pt x="5347" y="3049"/>
                  <a:pt x="6007" y="3258"/>
                  <a:pt x="5564" y="3634"/>
                </a:cubicBezTo>
                <a:cubicBezTo>
                  <a:pt x="5339" y="3826"/>
                  <a:pt x="5005" y="3776"/>
                  <a:pt x="4721" y="3726"/>
                </a:cubicBezTo>
                <a:cubicBezTo>
                  <a:pt x="4437" y="3684"/>
                  <a:pt x="4161" y="3609"/>
                  <a:pt x="3894" y="3501"/>
                </a:cubicBezTo>
                <a:cubicBezTo>
                  <a:pt x="3894" y="3501"/>
                  <a:pt x="4587" y="4252"/>
                  <a:pt x="4211" y="4854"/>
                </a:cubicBezTo>
                <a:cubicBezTo>
                  <a:pt x="4144" y="4971"/>
                  <a:pt x="4011" y="5046"/>
                  <a:pt x="3877" y="5038"/>
                </a:cubicBezTo>
                <a:cubicBezTo>
                  <a:pt x="3585" y="5021"/>
                  <a:pt x="3409" y="4737"/>
                  <a:pt x="3301" y="4511"/>
                </a:cubicBezTo>
                <a:cubicBezTo>
                  <a:pt x="3209" y="4303"/>
                  <a:pt x="3142" y="4085"/>
                  <a:pt x="3108" y="3868"/>
                </a:cubicBezTo>
                <a:lnTo>
                  <a:pt x="3100" y="3826"/>
                </a:lnTo>
                <a:cubicBezTo>
                  <a:pt x="3016" y="4236"/>
                  <a:pt x="2983" y="4653"/>
                  <a:pt x="2791" y="5038"/>
                </a:cubicBezTo>
                <a:lnTo>
                  <a:pt x="2774" y="5071"/>
                </a:lnTo>
                <a:cubicBezTo>
                  <a:pt x="2716" y="5188"/>
                  <a:pt x="2515" y="5531"/>
                  <a:pt x="2348" y="4812"/>
                </a:cubicBezTo>
                <a:cubicBezTo>
                  <a:pt x="2323" y="4679"/>
                  <a:pt x="2306" y="4537"/>
                  <a:pt x="2306" y="4394"/>
                </a:cubicBezTo>
                <a:cubicBezTo>
                  <a:pt x="2298" y="4119"/>
                  <a:pt x="2348" y="3843"/>
                  <a:pt x="2448" y="3584"/>
                </a:cubicBezTo>
                <a:lnTo>
                  <a:pt x="2206" y="3927"/>
                </a:lnTo>
                <a:cubicBezTo>
                  <a:pt x="1930" y="4311"/>
                  <a:pt x="1404" y="4795"/>
                  <a:pt x="1095" y="4436"/>
                </a:cubicBezTo>
                <a:cubicBezTo>
                  <a:pt x="945" y="4261"/>
                  <a:pt x="1170" y="3943"/>
                  <a:pt x="1312" y="3701"/>
                </a:cubicBezTo>
                <a:cubicBezTo>
                  <a:pt x="1446" y="3467"/>
                  <a:pt x="1621" y="3258"/>
                  <a:pt x="1830" y="3091"/>
                </a:cubicBezTo>
                <a:cubicBezTo>
                  <a:pt x="1830" y="3091"/>
                  <a:pt x="1454" y="3091"/>
                  <a:pt x="1162" y="3066"/>
                </a:cubicBezTo>
                <a:cubicBezTo>
                  <a:pt x="669" y="3024"/>
                  <a:pt x="1" y="2991"/>
                  <a:pt x="67" y="2657"/>
                </a:cubicBezTo>
                <a:cubicBezTo>
                  <a:pt x="134" y="2323"/>
                  <a:pt x="686" y="2247"/>
                  <a:pt x="953" y="2189"/>
                </a:cubicBezTo>
                <a:cubicBezTo>
                  <a:pt x="1304" y="2122"/>
                  <a:pt x="1671" y="2139"/>
                  <a:pt x="2014" y="2247"/>
                </a:cubicBezTo>
                <a:cubicBezTo>
                  <a:pt x="2014" y="2247"/>
                  <a:pt x="1772" y="2039"/>
                  <a:pt x="1580" y="1888"/>
                </a:cubicBezTo>
                <a:cubicBezTo>
                  <a:pt x="1496" y="1830"/>
                  <a:pt x="1421" y="1771"/>
                  <a:pt x="1354" y="1704"/>
                </a:cubicBezTo>
                <a:cubicBezTo>
                  <a:pt x="1262" y="1613"/>
                  <a:pt x="1137" y="1596"/>
                  <a:pt x="1037" y="1287"/>
                </a:cubicBezTo>
                <a:cubicBezTo>
                  <a:pt x="970" y="1053"/>
                  <a:pt x="1354" y="819"/>
                  <a:pt x="1663" y="953"/>
                </a:cubicBezTo>
                <a:cubicBezTo>
                  <a:pt x="1805" y="1028"/>
                  <a:pt x="1930" y="1111"/>
                  <a:pt x="2039" y="1220"/>
                </a:cubicBezTo>
                <a:cubicBezTo>
                  <a:pt x="1981" y="953"/>
                  <a:pt x="1864" y="468"/>
                  <a:pt x="2214" y="234"/>
                </a:cubicBezTo>
                <a:cubicBezTo>
                  <a:pt x="2490" y="67"/>
                  <a:pt x="2849" y="151"/>
                  <a:pt x="3016" y="435"/>
                </a:cubicBezTo>
                <a:cubicBezTo>
                  <a:pt x="3083" y="593"/>
                  <a:pt x="3117" y="760"/>
                  <a:pt x="3133" y="936"/>
                </a:cubicBezTo>
                <a:cubicBezTo>
                  <a:pt x="3326" y="527"/>
                  <a:pt x="3685" y="0"/>
                  <a:pt x="4002" y="251"/>
                </a:cubicBezTo>
                <a:cubicBezTo>
                  <a:pt x="4203" y="401"/>
                  <a:pt x="4153" y="677"/>
                  <a:pt x="4119" y="877"/>
                </a:cubicBezTo>
                <a:cubicBezTo>
                  <a:pt x="4094" y="994"/>
                  <a:pt x="4044" y="1161"/>
                  <a:pt x="4044" y="1161"/>
                </a:cubicBezTo>
                <a:lnTo>
                  <a:pt x="4102" y="1103"/>
                </a:lnTo>
                <a:lnTo>
                  <a:pt x="4161" y="1053"/>
                </a:lnTo>
                <a:cubicBezTo>
                  <a:pt x="4353" y="886"/>
                  <a:pt x="4579" y="710"/>
                  <a:pt x="4788" y="777"/>
                </a:cubicBezTo>
                <a:close/>
              </a:path>
            </a:pathLst>
          </a:custGeom>
          <a:solidFill>
            <a:srgbClr val="FFA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5" name="Google Shape;1045;p34"/>
          <p:cNvSpPr/>
          <p:nvPr/>
        </p:nvSpPr>
        <p:spPr>
          <a:xfrm>
            <a:off x="9216078" y="4848162"/>
            <a:ext cx="985761" cy="978065"/>
          </a:xfrm>
          <a:custGeom>
            <a:avLst/>
            <a:gdLst/>
            <a:ahLst/>
            <a:cxnLst/>
            <a:rect l="l" t="t" r="r" b="b"/>
            <a:pathLst>
              <a:path w="14988" h="14871" extrusionOk="0">
                <a:moveTo>
                  <a:pt x="11805" y="12749"/>
                </a:moveTo>
                <a:lnTo>
                  <a:pt x="11805" y="12757"/>
                </a:lnTo>
                <a:cubicBezTo>
                  <a:pt x="11554" y="13100"/>
                  <a:pt x="10861" y="12816"/>
                  <a:pt x="10468" y="12607"/>
                </a:cubicBezTo>
                <a:cubicBezTo>
                  <a:pt x="9591" y="12147"/>
                  <a:pt x="9006" y="11262"/>
                  <a:pt x="8455" y="10376"/>
                </a:cubicBezTo>
                <a:cubicBezTo>
                  <a:pt x="8455" y="10376"/>
                  <a:pt x="8898" y="13843"/>
                  <a:pt x="8438" y="14236"/>
                </a:cubicBezTo>
                <a:cubicBezTo>
                  <a:pt x="8229" y="14403"/>
                  <a:pt x="7344" y="14278"/>
                  <a:pt x="7219" y="13250"/>
                </a:cubicBezTo>
                <a:cubicBezTo>
                  <a:pt x="7219" y="13250"/>
                  <a:pt x="5673" y="14871"/>
                  <a:pt x="6350" y="12022"/>
                </a:cubicBezTo>
                <a:cubicBezTo>
                  <a:pt x="6442" y="11646"/>
                  <a:pt x="6559" y="11279"/>
                  <a:pt x="6701" y="10928"/>
                </a:cubicBezTo>
                <a:cubicBezTo>
                  <a:pt x="6843" y="10577"/>
                  <a:pt x="7118" y="10092"/>
                  <a:pt x="7118" y="10092"/>
                </a:cubicBezTo>
                <a:lnTo>
                  <a:pt x="6584" y="10610"/>
                </a:lnTo>
                <a:cubicBezTo>
                  <a:pt x="6483" y="10702"/>
                  <a:pt x="6392" y="10794"/>
                  <a:pt x="6291" y="10886"/>
                </a:cubicBezTo>
                <a:cubicBezTo>
                  <a:pt x="6174" y="10986"/>
                  <a:pt x="6057" y="11103"/>
                  <a:pt x="5940" y="11203"/>
                </a:cubicBezTo>
                <a:cubicBezTo>
                  <a:pt x="5840" y="11295"/>
                  <a:pt x="5740" y="11379"/>
                  <a:pt x="5640" y="11462"/>
                </a:cubicBezTo>
                <a:cubicBezTo>
                  <a:pt x="4896" y="12064"/>
                  <a:pt x="3877" y="12757"/>
                  <a:pt x="3008" y="12323"/>
                </a:cubicBezTo>
                <a:cubicBezTo>
                  <a:pt x="2958" y="12298"/>
                  <a:pt x="2908" y="12264"/>
                  <a:pt x="2875" y="12231"/>
                </a:cubicBezTo>
                <a:cubicBezTo>
                  <a:pt x="2758" y="12114"/>
                  <a:pt x="2808" y="11964"/>
                  <a:pt x="2891" y="11813"/>
                </a:cubicBezTo>
                <a:lnTo>
                  <a:pt x="2966" y="11688"/>
                </a:lnTo>
                <a:cubicBezTo>
                  <a:pt x="2991" y="11654"/>
                  <a:pt x="3017" y="11621"/>
                  <a:pt x="3050" y="11588"/>
                </a:cubicBezTo>
                <a:cubicBezTo>
                  <a:pt x="3159" y="11454"/>
                  <a:pt x="3242" y="11362"/>
                  <a:pt x="3125" y="11379"/>
                </a:cubicBezTo>
                <a:cubicBezTo>
                  <a:pt x="2499" y="11462"/>
                  <a:pt x="1212" y="11120"/>
                  <a:pt x="3067" y="10167"/>
                </a:cubicBezTo>
                <a:cubicBezTo>
                  <a:pt x="3735" y="9825"/>
                  <a:pt x="4462" y="9624"/>
                  <a:pt x="5172" y="9399"/>
                </a:cubicBezTo>
                <a:cubicBezTo>
                  <a:pt x="5172" y="9399"/>
                  <a:pt x="2657" y="9482"/>
                  <a:pt x="1646" y="9215"/>
                </a:cubicBezTo>
                <a:cubicBezTo>
                  <a:pt x="1429" y="9157"/>
                  <a:pt x="1187" y="9115"/>
                  <a:pt x="1095" y="8889"/>
                </a:cubicBezTo>
                <a:cubicBezTo>
                  <a:pt x="803" y="8229"/>
                  <a:pt x="1747" y="8263"/>
                  <a:pt x="1488" y="8204"/>
                </a:cubicBezTo>
                <a:cubicBezTo>
                  <a:pt x="1304" y="8162"/>
                  <a:pt x="1062" y="8029"/>
                  <a:pt x="1179" y="7795"/>
                </a:cubicBezTo>
                <a:cubicBezTo>
                  <a:pt x="1220" y="7703"/>
                  <a:pt x="1396" y="7728"/>
                  <a:pt x="1446" y="7695"/>
                </a:cubicBezTo>
                <a:cubicBezTo>
                  <a:pt x="1404" y="7670"/>
                  <a:pt x="1354" y="7645"/>
                  <a:pt x="1304" y="7611"/>
                </a:cubicBezTo>
                <a:cubicBezTo>
                  <a:pt x="1304" y="7611"/>
                  <a:pt x="1" y="6609"/>
                  <a:pt x="1337" y="6233"/>
                </a:cubicBezTo>
                <a:cubicBezTo>
                  <a:pt x="1655" y="6141"/>
                  <a:pt x="1997" y="6216"/>
                  <a:pt x="2265" y="6316"/>
                </a:cubicBezTo>
                <a:cubicBezTo>
                  <a:pt x="2524" y="6375"/>
                  <a:pt x="2791" y="6467"/>
                  <a:pt x="3042" y="6567"/>
                </a:cubicBezTo>
                <a:cubicBezTo>
                  <a:pt x="3184" y="6625"/>
                  <a:pt x="3317" y="6675"/>
                  <a:pt x="3451" y="6734"/>
                </a:cubicBezTo>
                <a:cubicBezTo>
                  <a:pt x="3768" y="6792"/>
                  <a:pt x="4086" y="6876"/>
                  <a:pt x="4395" y="6968"/>
                </a:cubicBezTo>
                <a:cubicBezTo>
                  <a:pt x="4103" y="6792"/>
                  <a:pt x="3802" y="6625"/>
                  <a:pt x="3509" y="6442"/>
                </a:cubicBezTo>
                <a:cubicBezTo>
                  <a:pt x="3334" y="6341"/>
                  <a:pt x="3167" y="6241"/>
                  <a:pt x="3000" y="6141"/>
                </a:cubicBezTo>
                <a:cubicBezTo>
                  <a:pt x="2849" y="6041"/>
                  <a:pt x="2699" y="5949"/>
                  <a:pt x="2557" y="5848"/>
                </a:cubicBezTo>
                <a:cubicBezTo>
                  <a:pt x="2440" y="5765"/>
                  <a:pt x="2332" y="5690"/>
                  <a:pt x="2215" y="5606"/>
                </a:cubicBezTo>
                <a:cubicBezTo>
                  <a:pt x="2106" y="5523"/>
                  <a:pt x="2031" y="5456"/>
                  <a:pt x="1939" y="5381"/>
                </a:cubicBezTo>
                <a:cubicBezTo>
                  <a:pt x="1872" y="5330"/>
                  <a:pt x="1814" y="5280"/>
                  <a:pt x="1755" y="5230"/>
                </a:cubicBezTo>
                <a:cubicBezTo>
                  <a:pt x="1697" y="5180"/>
                  <a:pt x="1638" y="5122"/>
                  <a:pt x="1580" y="5071"/>
                </a:cubicBezTo>
                <a:cubicBezTo>
                  <a:pt x="1538" y="5030"/>
                  <a:pt x="1496" y="4988"/>
                  <a:pt x="1454" y="4946"/>
                </a:cubicBezTo>
                <a:cubicBezTo>
                  <a:pt x="1195" y="4696"/>
                  <a:pt x="669" y="4219"/>
                  <a:pt x="2064" y="4019"/>
                </a:cubicBezTo>
                <a:cubicBezTo>
                  <a:pt x="1847" y="3802"/>
                  <a:pt x="1847" y="3317"/>
                  <a:pt x="2390" y="3300"/>
                </a:cubicBezTo>
                <a:cubicBezTo>
                  <a:pt x="2382" y="3259"/>
                  <a:pt x="2382" y="3225"/>
                  <a:pt x="2382" y="3183"/>
                </a:cubicBezTo>
                <a:cubicBezTo>
                  <a:pt x="2448" y="2808"/>
                  <a:pt x="2950" y="3000"/>
                  <a:pt x="3259" y="3108"/>
                </a:cubicBezTo>
                <a:cubicBezTo>
                  <a:pt x="4044" y="3384"/>
                  <a:pt x="4704" y="3960"/>
                  <a:pt x="5289" y="4587"/>
                </a:cubicBezTo>
                <a:cubicBezTo>
                  <a:pt x="5197" y="4470"/>
                  <a:pt x="5113" y="4353"/>
                  <a:pt x="5030" y="4244"/>
                </a:cubicBezTo>
                <a:lnTo>
                  <a:pt x="5022" y="4244"/>
                </a:lnTo>
                <a:cubicBezTo>
                  <a:pt x="4871" y="4061"/>
                  <a:pt x="4737" y="3868"/>
                  <a:pt x="4629" y="3668"/>
                </a:cubicBezTo>
                <a:cubicBezTo>
                  <a:pt x="4570" y="3576"/>
                  <a:pt x="4512" y="3493"/>
                  <a:pt x="4462" y="3401"/>
                </a:cubicBezTo>
                <a:cubicBezTo>
                  <a:pt x="4395" y="3309"/>
                  <a:pt x="4228" y="3066"/>
                  <a:pt x="3827" y="2498"/>
                </a:cubicBezTo>
                <a:cubicBezTo>
                  <a:pt x="3184" y="1579"/>
                  <a:pt x="3977" y="869"/>
                  <a:pt x="4428" y="1003"/>
                </a:cubicBezTo>
                <a:cubicBezTo>
                  <a:pt x="4495" y="1028"/>
                  <a:pt x="4554" y="1062"/>
                  <a:pt x="4612" y="1112"/>
                </a:cubicBezTo>
                <a:cubicBezTo>
                  <a:pt x="4696" y="1170"/>
                  <a:pt x="4763" y="1229"/>
                  <a:pt x="4821" y="1279"/>
                </a:cubicBezTo>
                <a:cubicBezTo>
                  <a:pt x="4821" y="1229"/>
                  <a:pt x="4821" y="1178"/>
                  <a:pt x="4829" y="1120"/>
                </a:cubicBezTo>
                <a:cubicBezTo>
                  <a:pt x="4854" y="702"/>
                  <a:pt x="5297" y="460"/>
                  <a:pt x="5757" y="978"/>
                </a:cubicBezTo>
                <a:cubicBezTo>
                  <a:pt x="5782" y="1"/>
                  <a:pt x="6625" y="702"/>
                  <a:pt x="6793" y="953"/>
                </a:cubicBezTo>
                <a:cubicBezTo>
                  <a:pt x="6818" y="1003"/>
                  <a:pt x="6851" y="1053"/>
                  <a:pt x="6876" y="1103"/>
                </a:cubicBezTo>
                <a:cubicBezTo>
                  <a:pt x="6935" y="1229"/>
                  <a:pt x="6993" y="1362"/>
                  <a:pt x="7043" y="1496"/>
                </a:cubicBezTo>
                <a:cubicBezTo>
                  <a:pt x="7068" y="1546"/>
                  <a:pt x="7085" y="1605"/>
                  <a:pt x="7102" y="1655"/>
                </a:cubicBezTo>
                <a:cubicBezTo>
                  <a:pt x="7344" y="2156"/>
                  <a:pt x="7553" y="2666"/>
                  <a:pt x="7737" y="3192"/>
                </a:cubicBezTo>
                <a:cubicBezTo>
                  <a:pt x="7828" y="3426"/>
                  <a:pt x="7887" y="3668"/>
                  <a:pt x="7929" y="3919"/>
                </a:cubicBezTo>
                <a:cubicBezTo>
                  <a:pt x="8037" y="2799"/>
                  <a:pt x="8004" y="1630"/>
                  <a:pt x="8346" y="560"/>
                </a:cubicBezTo>
                <a:cubicBezTo>
                  <a:pt x="8405" y="376"/>
                  <a:pt x="8555" y="243"/>
                  <a:pt x="8739" y="201"/>
                </a:cubicBezTo>
                <a:cubicBezTo>
                  <a:pt x="8781" y="184"/>
                  <a:pt x="8823" y="176"/>
                  <a:pt x="8856" y="184"/>
                </a:cubicBezTo>
                <a:cubicBezTo>
                  <a:pt x="9157" y="151"/>
                  <a:pt x="9491" y="326"/>
                  <a:pt x="9616" y="819"/>
                </a:cubicBezTo>
                <a:cubicBezTo>
                  <a:pt x="9700" y="1162"/>
                  <a:pt x="9541" y="1730"/>
                  <a:pt x="9742" y="1354"/>
                </a:cubicBezTo>
                <a:cubicBezTo>
                  <a:pt x="10026" y="844"/>
                  <a:pt x="10544" y="811"/>
                  <a:pt x="10301" y="1980"/>
                </a:cubicBezTo>
                <a:cubicBezTo>
                  <a:pt x="10301" y="1980"/>
                  <a:pt x="11061" y="786"/>
                  <a:pt x="11538" y="1062"/>
                </a:cubicBezTo>
                <a:cubicBezTo>
                  <a:pt x="12031" y="1354"/>
                  <a:pt x="11788" y="2064"/>
                  <a:pt x="11663" y="2557"/>
                </a:cubicBezTo>
                <a:cubicBezTo>
                  <a:pt x="11362" y="3735"/>
                  <a:pt x="10552" y="4712"/>
                  <a:pt x="9758" y="5631"/>
                </a:cubicBezTo>
                <a:cubicBezTo>
                  <a:pt x="10017" y="5431"/>
                  <a:pt x="10268" y="5205"/>
                  <a:pt x="10502" y="4980"/>
                </a:cubicBezTo>
                <a:cubicBezTo>
                  <a:pt x="11162" y="4320"/>
                  <a:pt x="11763" y="3618"/>
                  <a:pt x="12315" y="2874"/>
                </a:cubicBezTo>
                <a:cubicBezTo>
                  <a:pt x="12732" y="2331"/>
                  <a:pt x="13910" y="1805"/>
                  <a:pt x="13484" y="3200"/>
                </a:cubicBezTo>
                <a:cubicBezTo>
                  <a:pt x="13484" y="3200"/>
                  <a:pt x="13927" y="2908"/>
                  <a:pt x="14144" y="3183"/>
                </a:cubicBezTo>
                <a:cubicBezTo>
                  <a:pt x="14395" y="3493"/>
                  <a:pt x="14119" y="3994"/>
                  <a:pt x="13785" y="4353"/>
                </a:cubicBezTo>
                <a:cubicBezTo>
                  <a:pt x="13977" y="4311"/>
                  <a:pt x="14228" y="4269"/>
                  <a:pt x="14320" y="4478"/>
                </a:cubicBezTo>
                <a:cubicBezTo>
                  <a:pt x="14553" y="5030"/>
                  <a:pt x="13802" y="5481"/>
                  <a:pt x="13208" y="6007"/>
                </a:cubicBezTo>
                <a:cubicBezTo>
                  <a:pt x="12640" y="6508"/>
                  <a:pt x="12022" y="6943"/>
                  <a:pt x="11362" y="7302"/>
                </a:cubicBezTo>
                <a:cubicBezTo>
                  <a:pt x="11989" y="7143"/>
                  <a:pt x="12624" y="7026"/>
                  <a:pt x="13267" y="6934"/>
                </a:cubicBezTo>
                <a:cubicBezTo>
                  <a:pt x="13593" y="6843"/>
                  <a:pt x="13927" y="6801"/>
                  <a:pt x="14261" y="6826"/>
                </a:cubicBezTo>
                <a:cubicBezTo>
                  <a:pt x="14604" y="6767"/>
                  <a:pt x="14988" y="7294"/>
                  <a:pt x="14746" y="7678"/>
                </a:cubicBezTo>
                <a:cubicBezTo>
                  <a:pt x="14595" y="7929"/>
                  <a:pt x="14470" y="7970"/>
                  <a:pt x="14044" y="8179"/>
                </a:cubicBezTo>
                <a:cubicBezTo>
                  <a:pt x="14152" y="8313"/>
                  <a:pt x="14946" y="8388"/>
                  <a:pt x="14478" y="8864"/>
                </a:cubicBezTo>
                <a:cubicBezTo>
                  <a:pt x="13910" y="9441"/>
                  <a:pt x="12599" y="9132"/>
                  <a:pt x="11747" y="8956"/>
                </a:cubicBezTo>
                <a:lnTo>
                  <a:pt x="11671" y="8939"/>
                </a:lnTo>
                <a:lnTo>
                  <a:pt x="11930" y="9056"/>
                </a:lnTo>
                <a:cubicBezTo>
                  <a:pt x="12482" y="9307"/>
                  <a:pt x="13743" y="9666"/>
                  <a:pt x="13618" y="10251"/>
                </a:cubicBezTo>
                <a:cubicBezTo>
                  <a:pt x="13493" y="10869"/>
                  <a:pt x="12724" y="10777"/>
                  <a:pt x="12173" y="10819"/>
                </a:cubicBezTo>
                <a:cubicBezTo>
                  <a:pt x="12173" y="10819"/>
                  <a:pt x="13208" y="11387"/>
                  <a:pt x="12348" y="11755"/>
                </a:cubicBezTo>
                <a:cubicBezTo>
                  <a:pt x="11872" y="11964"/>
                  <a:pt x="11061" y="11479"/>
                  <a:pt x="11462" y="11913"/>
                </a:cubicBezTo>
                <a:cubicBezTo>
                  <a:pt x="11613" y="12089"/>
                  <a:pt x="11788" y="12298"/>
                  <a:pt x="11838" y="12490"/>
                </a:cubicBezTo>
                <a:cubicBezTo>
                  <a:pt x="11922" y="12657"/>
                  <a:pt x="11880" y="12732"/>
                  <a:pt x="11805" y="12749"/>
                </a:cubicBezTo>
                <a:close/>
                <a:moveTo>
                  <a:pt x="6108" y="711"/>
                </a:moveTo>
                <a:lnTo>
                  <a:pt x="6108" y="711"/>
                </a:lnTo>
                <a:cubicBezTo>
                  <a:pt x="6074" y="644"/>
                  <a:pt x="6041" y="619"/>
                  <a:pt x="6108" y="711"/>
                </a:cubicBezTo>
                <a:close/>
                <a:moveTo>
                  <a:pt x="6108" y="2657"/>
                </a:moveTo>
                <a:close/>
                <a:moveTo>
                  <a:pt x="13543" y="2741"/>
                </a:moveTo>
                <a:cubicBezTo>
                  <a:pt x="13584" y="2674"/>
                  <a:pt x="13576" y="2691"/>
                  <a:pt x="13526" y="2691"/>
                </a:cubicBezTo>
                <a:lnTo>
                  <a:pt x="13551" y="2741"/>
                </a:lnTo>
                <a:close/>
                <a:moveTo>
                  <a:pt x="9608" y="3434"/>
                </a:moveTo>
                <a:lnTo>
                  <a:pt x="9608" y="3434"/>
                </a:lnTo>
                <a:lnTo>
                  <a:pt x="9591" y="3467"/>
                </a:lnTo>
                <a:close/>
                <a:moveTo>
                  <a:pt x="13300" y="8463"/>
                </a:moveTo>
                <a:lnTo>
                  <a:pt x="13300" y="8463"/>
                </a:lnTo>
                <a:lnTo>
                  <a:pt x="13292" y="8463"/>
                </a:lnTo>
                <a:lnTo>
                  <a:pt x="13292" y="8463"/>
                </a:lnTo>
                <a:close/>
                <a:moveTo>
                  <a:pt x="12390" y="9357"/>
                </a:moveTo>
                <a:lnTo>
                  <a:pt x="12365" y="9349"/>
                </a:lnTo>
                <a:lnTo>
                  <a:pt x="12398" y="9365"/>
                </a:lnTo>
                <a:close/>
                <a:moveTo>
                  <a:pt x="2474" y="11028"/>
                </a:moveTo>
                <a:close/>
                <a:moveTo>
                  <a:pt x="11763" y="12624"/>
                </a:moveTo>
                <a:close/>
                <a:moveTo>
                  <a:pt x="6475" y="13509"/>
                </a:moveTo>
                <a:lnTo>
                  <a:pt x="6458" y="13492"/>
                </a:lnTo>
                <a:cubicBezTo>
                  <a:pt x="6458" y="13501"/>
                  <a:pt x="6467" y="13509"/>
                  <a:pt x="6475" y="13509"/>
                </a:cubicBezTo>
                <a:close/>
              </a:path>
            </a:pathLst>
          </a:custGeom>
          <a:solidFill>
            <a:srgbClr val="6CC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6" name="Google Shape;1046;p34"/>
          <p:cNvSpPr/>
          <p:nvPr/>
        </p:nvSpPr>
        <p:spPr>
          <a:xfrm>
            <a:off x="9346301" y="4968258"/>
            <a:ext cx="720971" cy="698740"/>
          </a:xfrm>
          <a:custGeom>
            <a:avLst/>
            <a:gdLst/>
            <a:ahLst/>
            <a:cxnLst/>
            <a:rect l="l" t="t" r="r" b="b"/>
            <a:pathLst>
              <a:path w="10962" h="10624" extrusionOk="0">
                <a:moveTo>
                  <a:pt x="4352" y="1"/>
                </a:moveTo>
                <a:cubicBezTo>
                  <a:pt x="4274" y="1"/>
                  <a:pt x="4201" y="111"/>
                  <a:pt x="4178" y="464"/>
                </a:cubicBezTo>
                <a:cubicBezTo>
                  <a:pt x="4162" y="727"/>
                  <a:pt x="4264" y="1036"/>
                  <a:pt x="4218" y="1036"/>
                </a:cubicBezTo>
                <a:cubicBezTo>
                  <a:pt x="4188" y="1036"/>
                  <a:pt x="4096" y="906"/>
                  <a:pt x="3869" y="547"/>
                </a:cubicBezTo>
                <a:cubicBezTo>
                  <a:pt x="3729" y="323"/>
                  <a:pt x="3624" y="243"/>
                  <a:pt x="3547" y="243"/>
                </a:cubicBezTo>
                <a:cubicBezTo>
                  <a:pt x="3403" y="243"/>
                  <a:pt x="3359" y="525"/>
                  <a:pt x="3376" y="672"/>
                </a:cubicBezTo>
                <a:lnTo>
                  <a:pt x="3376" y="756"/>
                </a:lnTo>
                <a:cubicBezTo>
                  <a:pt x="3405" y="999"/>
                  <a:pt x="3407" y="1066"/>
                  <a:pt x="3400" y="1066"/>
                </a:cubicBezTo>
                <a:cubicBezTo>
                  <a:pt x="3391" y="1066"/>
                  <a:pt x="3367" y="956"/>
                  <a:pt x="3367" y="956"/>
                </a:cubicBezTo>
                <a:cubicBezTo>
                  <a:pt x="3142" y="610"/>
                  <a:pt x="2993" y="475"/>
                  <a:pt x="2904" y="475"/>
                </a:cubicBezTo>
                <a:cubicBezTo>
                  <a:pt x="2669" y="475"/>
                  <a:pt x="2854" y="1415"/>
                  <a:pt x="3175" y="1875"/>
                </a:cubicBezTo>
                <a:cubicBezTo>
                  <a:pt x="3526" y="2385"/>
                  <a:pt x="3902" y="2878"/>
                  <a:pt x="4295" y="3362"/>
                </a:cubicBezTo>
                <a:lnTo>
                  <a:pt x="4955" y="4064"/>
                </a:lnTo>
                <a:cubicBezTo>
                  <a:pt x="5182" y="4398"/>
                  <a:pt x="5521" y="4695"/>
                  <a:pt x="5666" y="4695"/>
                </a:cubicBezTo>
                <a:cubicBezTo>
                  <a:pt x="5749" y="4695"/>
                  <a:pt x="5769" y="4596"/>
                  <a:pt x="5665" y="4348"/>
                </a:cubicBezTo>
                <a:cubicBezTo>
                  <a:pt x="5339" y="3630"/>
                  <a:pt x="5180" y="2619"/>
                  <a:pt x="4963" y="1683"/>
                </a:cubicBezTo>
                <a:cubicBezTo>
                  <a:pt x="4871" y="1282"/>
                  <a:pt x="4930" y="1124"/>
                  <a:pt x="4570" y="230"/>
                </a:cubicBezTo>
                <a:cubicBezTo>
                  <a:pt x="4535" y="141"/>
                  <a:pt x="4441" y="1"/>
                  <a:pt x="4352" y="1"/>
                </a:cubicBezTo>
                <a:close/>
                <a:moveTo>
                  <a:pt x="1946" y="2252"/>
                </a:moveTo>
                <a:cubicBezTo>
                  <a:pt x="1720" y="2252"/>
                  <a:pt x="1707" y="2543"/>
                  <a:pt x="1797" y="2702"/>
                </a:cubicBezTo>
                <a:cubicBezTo>
                  <a:pt x="1849" y="2782"/>
                  <a:pt x="1858" y="2811"/>
                  <a:pt x="1840" y="2811"/>
                </a:cubicBezTo>
                <a:cubicBezTo>
                  <a:pt x="1805" y="2811"/>
                  <a:pt x="1658" y="2689"/>
                  <a:pt x="1546" y="2627"/>
                </a:cubicBezTo>
                <a:lnTo>
                  <a:pt x="1546" y="2627"/>
                </a:lnTo>
                <a:cubicBezTo>
                  <a:pt x="1546" y="2627"/>
                  <a:pt x="1546" y="2627"/>
                  <a:pt x="1546" y="2627"/>
                </a:cubicBezTo>
                <a:cubicBezTo>
                  <a:pt x="1547" y="2627"/>
                  <a:pt x="1137" y="2415"/>
                  <a:pt x="951" y="2415"/>
                </a:cubicBezTo>
                <a:cubicBezTo>
                  <a:pt x="821" y="2415"/>
                  <a:pt x="800" y="2518"/>
                  <a:pt x="1103" y="2870"/>
                </a:cubicBezTo>
                <a:cubicBezTo>
                  <a:pt x="1436" y="3237"/>
                  <a:pt x="1491" y="3336"/>
                  <a:pt x="1454" y="3336"/>
                </a:cubicBezTo>
                <a:cubicBezTo>
                  <a:pt x="1411" y="3336"/>
                  <a:pt x="1245" y="3204"/>
                  <a:pt x="1245" y="3204"/>
                </a:cubicBezTo>
                <a:cubicBezTo>
                  <a:pt x="1226" y="3203"/>
                  <a:pt x="1207" y="3203"/>
                  <a:pt x="1189" y="3203"/>
                </a:cubicBezTo>
                <a:cubicBezTo>
                  <a:pt x="500" y="3203"/>
                  <a:pt x="1095" y="3663"/>
                  <a:pt x="1095" y="3663"/>
                </a:cubicBezTo>
                <a:lnTo>
                  <a:pt x="1112" y="3672"/>
                </a:lnTo>
                <a:lnTo>
                  <a:pt x="1120" y="3672"/>
                </a:lnTo>
                <a:cubicBezTo>
                  <a:pt x="1839" y="4131"/>
                  <a:pt x="3125" y="4549"/>
                  <a:pt x="3125" y="4549"/>
                </a:cubicBezTo>
                <a:cubicBezTo>
                  <a:pt x="3701" y="4741"/>
                  <a:pt x="4320" y="4983"/>
                  <a:pt x="4478" y="5050"/>
                </a:cubicBezTo>
                <a:cubicBezTo>
                  <a:pt x="4648" y="5130"/>
                  <a:pt x="4760" y="5163"/>
                  <a:pt x="4829" y="5163"/>
                </a:cubicBezTo>
                <a:cubicBezTo>
                  <a:pt x="5061" y="5163"/>
                  <a:pt x="4801" y="4791"/>
                  <a:pt x="4620" y="4624"/>
                </a:cubicBezTo>
                <a:cubicBezTo>
                  <a:pt x="3777" y="3830"/>
                  <a:pt x="3167" y="2744"/>
                  <a:pt x="2114" y="2293"/>
                </a:cubicBezTo>
                <a:cubicBezTo>
                  <a:pt x="2048" y="2264"/>
                  <a:pt x="1993" y="2252"/>
                  <a:pt x="1946" y="2252"/>
                </a:cubicBezTo>
                <a:close/>
                <a:moveTo>
                  <a:pt x="6904" y="541"/>
                </a:moveTo>
                <a:cubicBezTo>
                  <a:pt x="6795" y="541"/>
                  <a:pt x="6665" y="697"/>
                  <a:pt x="6625" y="781"/>
                </a:cubicBezTo>
                <a:cubicBezTo>
                  <a:pt x="6417" y="1215"/>
                  <a:pt x="6208" y="3337"/>
                  <a:pt x="6208" y="3337"/>
                </a:cubicBezTo>
                <a:cubicBezTo>
                  <a:pt x="6208" y="3989"/>
                  <a:pt x="6141" y="4290"/>
                  <a:pt x="6166" y="4499"/>
                </a:cubicBezTo>
                <a:cubicBezTo>
                  <a:pt x="5999" y="5033"/>
                  <a:pt x="6224" y="5100"/>
                  <a:pt x="6224" y="5100"/>
                </a:cubicBezTo>
                <a:cubicBezTo>
                  <a:pt x="6324" y="5135"/>
                  <a:pt x="6353" y="5199"/>
                  <a:pt x="6385" y="5199"/>
                </a:cubicBezTo>
                <a:cubicBezTo>
                  <a:pt x="6422" y="5199"/>
                  <a:pt x="6463" y="5109"/>
                  <a:pt x="6625" y="4774"/>
                </a:cubicBezTo>
                <a:cubicBezTo>
                  <a:pt x="6650" y="4732"/>
                  <a:pt x="6659" y="4716"/>
                  <a:pt x="6676" y="4682"/>
                </a:cubicBezTo>
                <a:cubicBezTo>
                  <a:pt x="7210" y="3788"/>
                  <a:pt x="7887" y="3012"/>
                  <a:pt x="8363" y="2093"/>
                </a:cubicBezTo>
                <a:cubicBezTo>
                  <a:pt x="8380" y="2059"/>
                  <a:pt x="8396" y="2026"/>
                  <a:pt x="8413" y="1984"/>
                </a:cubicBezTo>
                <a:cubicBezTo>
                  <a:pt x="8413" y="1984"/>
                  <a:pt x="8413" y="1984"/>
                  <a:pt x="8413" y="1984"/>
                </a:cubicBezTo>
                <a:cubicBezTo>
                  <a:pt x="8419" y="1984"/>
                  <a:pt x="8721" y="1589"/>
                  <a:pt x="8614" y="1324"/>
                </a:cubicBezTo>
                <a:cubicBezTo>
                  <a:pt x="8566" y="1207"/>
                  <a:pt x="8494" y="1159"/>
                  <a:pt x="8408" y="1159"/>
                </a:cubicBezTo>
                <a:cubicBezTo>
                  <a:pt x="8152" y="1159"/>
                  <a:pt x="7768" y="1591"/>
                  <a:pt x="7511" y="1892"/>
                </a:cubicBezTo>
                <a:cubicBezTo>
                  <a:pt x="7490" y="1917"/>
                  <a:pt x="7446" y="2018"/>
                  <a:pt x="7437" y="2018"/>
                </a:cubicBezTo>
                <a:cubicBezTo>
                  <a:pt x="7428" y="2018"/>
                  <a:pt x="7458" y="1908"/>
                  <a:pt x="7594" y="1491"/>
                </a:cubicBezTo>
                <a:cubicBezTo>
                  <a:pt x="7691" y="1221"/>
                  <a:pt x="7709" y="653"/>
                  <a:pt x="7541" y="653"/>
                </a:cubicBezTo>
                <a:cubicBezTo>
                  <a:pt x="7475" y="653"/>
                  <a:pt x="7381" y="739"/>
                  <a:pt x="7252" y="965"/>
                </a:cubicBezTo>
                <a:cubicBezTo>
                  <a:pt x="7083" y="1261"/>
                  <a:pt x="7020" y="1358"/>
                  <a:pt x="7004" y="1358"/>
                </a:cubicBezTo>
                <a:cubicBezTo>
                  <a:pt x="6981" y="1358"/>
                  <a:pt x="7063" y="1146"/>
                  <a:pt x="7068" y="1057"/>
                </a:cubicBezTo>
                <a:cubicBezTo>
                  <a:pt x="7080" y="662"/>
                  <a:pt x="7000" y="541"/>
                  <a:pt x="6904" y="541"/>
                </a:cubicBezTo>
                <a:close/>
                <a:moveTo>
                  <a:pt x="623" y="5354"/>
                </a:moveTo>
                <a:cubicBezTo>
                  <a:pt x="185" y="5354"/>
                  <a:pt x="384" y="5574"/>
                  <a:pt x="477" y="5651"/>
                </a:cubicBezTo>
                <a:cubicBezTo>
                  <a:pt x="619" y="5760"/>
                  <a:pt x="778" y="5852"/>
                  <a:pt x="953" y="5919"/>
                </a:cubicBezTo>
                <a:lnTo>
                  <a:pt x="1037" y="5952"/>
                </a:lnTo>
                <a:cubicBezTo>
                  <a:pt x="702" y="6044"/>
                  <a:pt x="1" y="6278"/>
                  <a:pt x="978" y="6487"/>
                </a:cubicBezTo>
                <a:cubicBezTo>
                  <a:pt x="1404" y="6579"/>
                  <a:pt x="661" y="6888"/>
                  <a:pt x="928" y="7005"/>
                </a:cubicBezTo>
                <a:cubicBezTo>
                  <a:pt x="1113" y="7090"/>
                  <a:pt x="1340" y="7126"/>
                  <a:pt x="1589" y="7126"/>
                </a:cubicBezTo>
                <a:cubicBezTo>
                  <a:pt x="2801" y="7126"/>
                  <a:pt x="4537" y="6286"/>
                  <a:pt x="4537" y="6286"/>
                </a:cubicBezTo>
                <a:cubicBezTo>
                  <a:pt x="5072" y="6144"/>
                  <a:pt x="4729" y="5902"/>
                  <a:pt x="4570" y="5869"/>
                </a:cubicBezTo>
                <a:cubicBezTo>
                  <a:pt x="3944" y="5760"/>
                  <a:pt x="3392" y="5676"/>
                  <a:pt x="2808" y="5585"/>
                </a:cubicBezTo>
                <a:cubicBezTo>
                  <a:pt x="2808" y="5585"/>
                  <a:pt x="2682" y="5484"/>
                  <a:pt x="744" y="5359"/>
                </a:cubicBezTo>
                <a:cubicBezTo>
                  <a:pt x="699" y="5356"/>
                  <a:pt x="659" y="5354"/>
                  <a:pt x="623" y="5354"/>
                </a:cubicBezTo>
                <a:close/>
                <a:moveTo>
                  <a:pt x="5297" y="6716"/>
                </a:moveTo>
                <a:cubicBezTo>
                  <a:pt x="5256" y="6716"/>
                  <a:pt x="5192" y="6744"/>
                  <a:pt x="5097" y="6813"/>
                </a:cubicBezTo>
                <a:cubicBezTo>
                  <a:pt x="4236" y="7414"/>
                  <a:pt x="3476" y="7765"/>
                  <a:pt x="2707" y="8166"/>
                </a:cubicBezTo>
                <a:cubicBezTo>
                  <a:pt x="2206" y="8442"/>
                  <a:pt x="1772" y="8659"/>
                  <a:pt x="2214" y="8793"/>
                </a:cubicBezTo>
                <a:cubicBezTo>
                  <a:pt x="2457" y="8793"/>
                  <a:pt x="2699" y="8742"/>
                  <a:pt x="2925" y="8651"/>
                </a:cubicBezTo>
                <a:lnTo>
                  <a:pt x="3050" y="8600"/>
                </a:lnTo>
                <a:lnTo>
                  <a:pt x="3050" y="8600"/>
                </a:lnTo>
                <a:cubicBezTo>
                  <a:pt x="2192" y="9214"/>
                  <a:pt x="2234" y="9337"/>
                  <a:pt x="2410" y="9337"/>
                </a:cubicBezTo>
                <a:cubicBezTo>
                  <a:pt x="2492" y="9337"/>
                  <a:pt x="2604" y="9310"/>
                  <a:pt x="2666" y="9294"/>
                </a:cubicBezTo>
                <a:cubicBezTo>
                  <a:pt x="3735" y="9018"/>
                  <a:pt x="4503" y="8133"/>
                  <a:pt x="5163" y="7255"/>
                </a:cubicBezTo>
                <a:cubicBezTo>
                  <a:pt x="5275" y="7110"/>
                  <a:pt x="5450" y="6716"/>
                  <a:pt x="5297" y="6716"/>
                </a:cubicBezTo>
                <a:close/>
                <a:moveTo>
                  <a:pt x="10036" y="2472"/>
                </a:moveTo>
                <a:cubicBezTo>
                  <a:pt x="9820" y="2472"/>
                  <a:pt x="9493" y="2612"/>
                  <a:pt x="9324" y="2778"/>
                </a:cubicBezTo>
                <a:cubicBezTo>
                  <a:pt x="8605" y="3496"/>
                  <a:pt x="7820" y="4181"/>
                  <a:pt x="7051" y="4883"/>
                </a:cubicBezTo>
                <a:cubicBezTo>
                  <a:pt x="7051" y="4883"/>
                  <a:pt x="7077" y="4941"/>
                  <a:pt x="6692" y="5234"/>
                </a:cubicBezTo>
                <a:cubicBezTo>
                  <a:pt x="6693" y="5233"/>
                  <a:pt x="6694" y="5232"/>
                  <a:pt x="6695" y="5232"/>
                </a:cubicBezTo>
                <a:cubicBezTo>
                  <a:pt x="6710" y="5232"/>
                  <a:pt x="6642" y="5376"/>
                  <a:pt x="6642" y="5376"/>
                </a:cubicBezTo>
                <a:cubicBezTo>
                  <a:pt x="6391" y="5476"/>
                  <a:pt x="6341" y="5610"/>
                  <a:pt x="6383" y="5727"/>
                </a:cubicBezTo>
                <a:cubicBezTo>
                  <a:pt x="6283" y="5768"/>
                  <a:pt x="6216" y="5827"/>
                  <a:pt x="6216" y="5885"/>
                </a:cubicBezTo>
                <a:cubicBezTo>
                  <a:pt x="6158" y="5910"/>
                  <a:pt x="6082" y="5961"/>
                  <a:pt x="5957" y="6027"/>
                </a:cubicBezTo>
                <a:lnTo>
                  <a:pt x="5932" y="5919"/>
                </a:lnTo>
                <a:cubicBezTo>
                  <a:pt x="5808" y="5881"/>
                  <a:pt x="5743" y="5801"/>
                  <a:pt x="5704" y="5801"/>
                </a:cubicBezTo>
                <a:cubicBezTo>
                  <a:pt x="5656" y="5801"/>
                  <a:pt x="5647" y="5920"/>
                  <a:pt x="5615" y="6378"/>
                </a:cubicBezTo>
                <a:cubicBezTo>
                  <a:pt x="5523" y="7707"/>
                  <a:pt x="5255" y="8475"/>
                  <a:pt x="5038" y="9461"/>
                </a:cubicBezTo>
                <a:cubicBezTo>
                  <a:pt x="4957" y="9816"/>
                  <a:pt x="4692" y="10623"/>
                  <a:pt x="4957" y="10623"/>
                </a:cubicBezTo>
                <a:cubicBezTo>
                  <a:pt x="4992" y="10623"/>
                  <a:pt x="5035" y="10610"/>
                  <a:pt x="5088" y="10580"/>
                </a:cubicBezTo>
                <a:cubicBezTo>
                  <a:pt x="5280" y="10472"/>
                  <a:pt x="5280" y="10221"/>
                  <a:pt x="5422" y="10154"/>
                </a:cubicBezTo>
                <a:cubicBezTo>
                  <a:pt x="5433" y="10149"/>
                  <a:pt x="5444" y="10147"/>
                  <a:pt x="5456" y="10147"/>
                </a:cubicBezTo>
                <a:cubicBezTo>
                  <a:pt x="5550" y="10147"/>
                  <a:pt x="5664" y="10299"/>
                  <a:pt x="5773" y="10299"/>
                </a:cubicBezTo>
                <a:cubicBezTo>
                  <a:pt x="5825" y="10299"/>
                  <a:pt x="5876" y="10265"/>
                  <a:pt x="5924" y="10163"/>
                </a:cubicBezTo>
                <a:cubicBezTo>
                  <a:pt x="6358" y="9219"/>
                  <a:pt x="6266" y="7940"/>
                  <a:pt x="6141" y="6779"/>
                </a:cubicBezTo>
                <a:lnTo>
                  <a:pt x="6141" y="6779"/>
                </a:lnTo>
                <a:cubicBezTo>
                  <a:pt x="6659" y="7698"/>
                  <a:pt x="7402" y="8625"/>
                  <a:pt x="8012" y="9336"/>
                </a:cubicBezTo>
                <a:cubicBezTo>
                  <a:pt x="8200" y="9555"/>
                  <a:pt x="8322" y="9636"/>
                  <a:pt x="8400" y="9636"/>
                </a:cubicBezTo>
                <a:cubicBezTo>
                  <a:pt x="8593" y="9636"/>
                  <a:pt x="8513" y="9141"/>
                  <a:pt x="8472" y="9010"/>
                </a:cubicBezTo>
                <a:cubicBezTo>
                  <a:pt x="8455" y="8968"/>
                  <a:pt x="8330" y="8509"/>
                  <a:pt x="8279" y="8408"/>
                </a:cubicBezTo>
                <a:lnTo>
                  <a:pt x="8279" y="8408"/>
                </a:lnTo>
                <a:cubicBezTo>
                  <a:pt x="8703" y="8783"/>
                  <a:pt x="9046" y="8832"/>
                  <a:pt x="9197" y="8832"/>
                </a:cubicBezTo>
                <a:cubicBezTo>
                  <a:pt x="9252" y="8832"/>
                  <a:pt x="9282" y="8826"/>
                  <a:pt x="9282" y="8826"/>
                </a:cubicBezTo>
                <a:cubicBezTo>
                  <a:pt x="9466" y="8534"/>
                  <a:pt x="9173" y="8291"/>
                  <a:pt x="8948" y="8057"/>
                </a:cubicBezTo>
                <a:cubicBezTo>
                  <a:pt x="8936" y="8045"/>
                  <a:pt x="8939" y="8040"/>
                  <a:pt x="8953" y="8040"/>
                </a:cubicBezTo>
                <a:cubicBezTo>
                  <a:pt x="9026" y="8040"/>
                  <a:pt x="9399" y="8174"/>
                  <a:pt x="9697" y="8174"/>
                </a:cubicBezTo>
                <a:cubicBezTo>
                  <a:pt x="9893" y="8174"/>
                  <a:pt x="10057" y="8116"/>
                  <a:pt x="10084" y="7924"/>
                </a:cubicBezTo>
                <a:cubicBezTo>
                  <a:pt x="10117" y="7590"/>
                  <a:pt x="8071" y="6946"/>
                  <a:pt x="7511" y="6637"/>
                </a:cubicBezTo>
                <a:lnTo>
                  <a:pt x="6926" y="6345"/>
                </a:lnTo>
                <a:cubicBezTo>
                  <a:pt x="6801" y="6261"/>
                  <a:pt x="6684" y="6169"/>
                  <a:pt x="6567" y="6069"/>
                </a:cubicBezTo>
                <a:lnTo>
                  <a:pt x="6592" y="6069"/>
                </a:lnTo>
                <a:lnTo>
                  <a:pt x="6784" y="6086"/>
                </a:lnTo>
                <a:cubicBezTo>
                  <a:pt x="8104" y="6270"/>
                  <a:pt x="9140" y="6754"/>
                  <a:pt x="10460" y="6796"/>
                </a:cubicBezTo>
                <a:cubicBezTo>
                  <a:pt x="10819" y="6796"/>
                  <a:pt x="10861" y="6437"/>
                  <a:pt x="10660" y="6328"/>
                </a:cubicBezTo>
                <a:cubicBezTo>
                  <a:pt x="10412" y="6188"/>
                  <a:pt x="10348" y="6151"/>
                  <a:pt x="10349" y="6151"/>
                </a:cubicBezTo>
                <a:lnTo>
                  <a:pt x="10349" y="6151"/>
                </a:lnTo>
                <a:cubicBezTo>
                  <a:pt x="10350" y="6151"/>
                  <a:pt x="10426" y="6194"/>
                  <a:pt x="10426" y="6194"/>
                </a:cubicBezTo>
                <a:cubicBezTo>
                  <a:pt x="10861" y="6027"/>
                  <a:pt x="10752" y="5860"/>
                  <a:pt x="10752" y="5860"/>
                </a:cubicBezTo>
                <a:cubicBezTo>
                  <a:pt x="10642" y="5699"/>
                  <a:pt x="10444" y="5650"/>
                  <a:pt x="10208" y="5650"/>
                </a:cubicBezTo>
                <a:cubicBezTo>
                  <a:pt x="9871" y="5650"/>
                  <a:pt x="9458" y="5750"/>
                  <a:pt x="9123" y="5760"/>
                </a:cubicBezTo>
                <a:cubicBezTo>
                  <a:pt x="8714" y="5768"/>
                  <a:pt x="8305" y="5802"/>
                  <a:pt x="7895" y="5810"/>
                </a:cubicBezTo>
                <a:lnTo>
                  <a:pt x="7469" y="5768"/>
                </a:lnTo>
                <a:cubicBezTo>
                  <a:pt x="8096" y="5560"/>
                  <a:pt x="8714" y="5217"/>
                  <a:pt x="9307" y="4908"/>
                </a:cubicBezTo>
                <a:cubicBezTo>
                  <a:pt x="9416" y="4858"/>
                  <a:pt x="9524" y="4791"/>
                  <a:pt x="9624" y="4716"/>
                </a:cubicBezTo>
                <a:cubicBezTo>
                  <a:pt x="10201" y="4357"/>
                  <a:pt x="10034" y="3989"/>
                  <a:pt x="10034" y="3989"/>
                </a:cubicBezTo>
                <a:cubicBezTo>
                  <a:pt x="10468" y="3680"/>
                  <a:pt x="10961" y="3454"/>
                  <a:pt x="10944" y="3095"/>
                </a:cubicBezTo>
                <a:cubicBezTo>
                  <a:pt x="10933" y="2895"/>
                  <a:pt x="10827" y="2828"/>
                  <a:pt x="10689" y="2828"/>
                </a:cubicBezTo>
                <a:cubicBezTo>
                  <a:pt x="10414" y="2828"/>
                  <a:pt x="10017" y="3095"/>
                  <a:pt x="10017" y="3095"/>
                </a:cubicBezTo>
                <a:cubicBezTo>
                  <a:pt x="10371" y="2633"/>
                  <a:pt x="10268" y="2472"/>
                  <a:pt x="10036" y="24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7" name="Google Shape;1047;p34"/>
          <p:cNvSpPr/>
          <p:nvPr/>
        </p:nvSpPr>
        <p:spPr>
          <a:xfrm>
            <a:off x="9638058" y="5236073"/>
            <a:ext cx="203887" cy="209937"/>
          </a:xfrm>
          <a:custGeom>
            <a:avLst/>
            <a:gdLst/>
            <a:ahLst/>
            <a:cxnLst/>
            <a:rect l="l" t="t" r="r" b="b"/>
            <a:pathLst>
              <a:path w="3100" h="3192" extrusionOk="0">
                <a:moveTo>
                  <a:pt x="168" y="1872"/>
                </a:moveTo>
                <a:cubicBezTo>
                  <a:pt x="1" y="1295"/>
                  <a:pt x="727" y="544"/>
                  <a:pt x="727" y="544"/>
                </a:cubicBezTo>
                <a:cubicBezTo>
                  <a:pt x="811" y="427"/>
                  <a:pt x="928" y="343"/>
                  <a:pt x="1062" y="285"/>
                </a:cubicBezTo>
                <a:cubicBezTo>
                  <a:pt x="1630" y="1"/>
                  <a:pt x="2348" y="351"/>
                  <a:pt x="2599" y="844"/>
                </a:cubicBezTo>
                <a:cubicBezTo>
                  <a:pt x="3100" y="1863"/>
                  <a:pt x="1730" y="3192"/>
                  <a:pt x="636" y="2473"/>
                </a:cubicBezTo>
                <a:cubicBezTo>
                  <a:pt x="393" y="2315"/>
                  <a:pt x="184" y="1930"/>
                  <a:pt x="184" y="1930"/>
                </a:cubicBezTo>
                <a:cubicBezTo>
                  <a:pt x="176" y="1905"/>
                  <a:pt x="176" y="1905"/>
                  <a:pt x="168" y="18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8" name="Google Shape;1048;p34"/>
          <p:cNvSpPr/>
          <p:nvPr/>
        </p:nvSpPr>
        <p:spPr>
          <a:xfrm>
            <a:off x="10594092" y="3932249"/>
            <a:ext cx="986353" cy="977540"/>
          </a:xfrm>
          <a:custGeom>
            <a:avLst/>
            <a:gdLst/>
            <a:ahLst/>
            <a:cxnLst/>
            <a:rect l="l" t="t" r="r" b="b"/>
            <a:pathLst>
              <a:path w="14997" h="14863" extrusionOk="0">
                <a:moveTo>
                  <a:pt x="11805" y="12740"/>
                </a:moveTo>
                <a:lnTo>
                  <a:pt x="11805" y="12749"/>
                </a:lnTo>
                <a:cubicBezTo>
                  <a:pt x="11554" y="13091"/>
                  <a:pt x="10861" y="12807"/>
                  <a:pt x="10468" y="12598"/>
                </a:cubicBezTo>
                <a:cubicBezTo>
                  <a:pt x="9591" y="12139"/>
                  <a:pt x="9006" y="11253"/>
                  <a:pt x="8455" y="10368"/>
                </a:cubicBezTo>
                <a:cubicBezTo>
                  <a:pt x="8455" y="10368"/>
                  <a:pt x="8898" y="13835"/>
                  <a:pt x="8438" y="14227"/>
                </a:cubicBezTo>
                <a:cubicBezTo>
                  <a:pt x="8229" y="14394"/>
                  <a:pt x="7344" y="14269"/>
                  <a:pt x="7219" y="13242"/>
                </a:cubicBezTo>
                <a:cubicBezTo>
                  <a:pt x="7219" y="13242"/>
                  <a:pt x="5673" y="14862"/>
                  <a:pt x="6350" y="12013"/>
                </a:cubicBezTo>
                <a:cubicBezTo>
                  <a:pt x="6442" y="11638"/>
                  <a:pt x="6559" y="11270"/>
                  <a:pt x="6701" y="10919"/>
                </a:cubicBezTo>
                <a:cubicBezTo>
                  <a:pt x="6843" y="10568"/>
                  <a:pt x="7118" y="10084"/>
                  <a:pt x="7118" y="10084"/>
                </a:cubicBezTo>
                <a:lnTo>
                  <a:pt x="6584" y="10602"/>
                </a:lnTo>
                <a:cubicBezTo>
                  <a:pt x="6492" y="10694"/>
                  <a:pt x="6392" y="10785"/>
                  <a:pt x="6291" y="10877"/>
                </a:cubicBezTo>
                <a:cubicBezTo>
                  <a:pt x="6183" y="10978"/>
                  <a:pt x="6066" y="11095"/>
                  <a:pt x="5940" y="11195"/>
                </a:cubicBezTo>
                <a:cubicBezTo>
                  <a:pt x="5848" y="11278"/>
                  <a:pt x="5748" y="11370"/>
                  <a:pt x="5648" y="11445"/>
                </a:cubicBezTo>
                <a:cubicBezTo>
                  <a:pt x="4896" y="12055"/>
                  <a:pt x="3885" y="12749"/>
                  <a:pt x="3008" y="12314"/>
                </a:cubicBezTo>
                <a:cubicBezTo>
                  <a:pt x="2958" y="12289"/>
                  <a:pt x="2916" y="12256"/>
                  <a:pt x="2874" y="12222"/>
                </a:cubicBezTo>
                <a:cubicBezTo>
                  <a:pt x="2766" y="12105"/>
                  <a:pt x="2808" y="11947"/>
                  <a:pt x="2900" y="11805"/>
                </a:cubicBezTo>
                <a:cubicBezTo>
                  <a:pt x="2916" y="11755"/>
                  <a:pt x="2941" y="11721"/>
                  <a:pt x="2966" y="11679"/>
                </a:cubicBezTo>
                <a:cubicBezTo>
                  <a:pt x="2991" y="11646"/>
                  <a:pt x="3025" y="11612"/>
                  <a:pt x="3058" y="11579"/>
                </a:cubicBezTo>
                <a:cubicBezTo>
                  <a:pt x="3158" y="11445"/>
                  <a:pt x="3242" y="11354"/>
                  <a:pt x="3133" y="11370"/>
                </a:cubicBezTo>
                <a:cubicBezTo>
                  <a:pt x="2507" y="11454"/>
                  <a:pt x="1220" y="11111"/>
                  <a:pt x="3067" y="10159"/>
                </a:cubicBezTo>
                <a:cubicBezTo>
                  <a:pt x="3735" y="9816"/>
                  <a:pt x="4462" y="9616"/>
                  <a:pt x="5180" y="9390"/>
                </a:cubicBezTo>
                <a:cubicBezTo>
                  <a:pt x="5180" y="9390"/>
                  <a:pt x="2666" y="9474"/>
                  <a:pt x="1655" y="9207"/>
                </a:cubicBezTo>
                <a:cubicBezTo>
                  <a:pt x="1429" y="9148"/>
                  <a:pt x="1195" y="9106"/>
                  <a:pt x="1095" y="8881"/>
                </a:cubicBezTo>
                <a:cubicBezTo>
                  <a:pt x="811" y="8221"/>
                  <a:pt x="1747" y="8254"/>
                  <a:pt x="1488" y="8196"/>
                </a:cubicBezTo>
                <a:cubicBezTo>
                  <a:pt x="1304" y="8154"/>
                  <a:pt x="1062" y="8020"/>
                  <a:pt x="1179" y="7786"/>
                </a:cubicBezTo>
                <a:cubicBezTo>
                  <a:pt x="1220" y="7694"/>
                  <a:pt x="1396" y="7720"/>
                  <a:pt x="1446" y="7686"/>
                </a:cubicBezTo>
                <a:cubicBezTo>
                  <a:pt x="1412" y="7661"/>
                  <a:pt x="1362" y="7636"/>
                  <a:pt x="1304" y="7603"/>
                </a:cubicBezTo>
                <a:cubicBezTo>
                  <a:pt x="1304" y="7603"/>
                  <a:pt x="1" y="6600"/>
                  <a:pt x="1346" y="6224"/>
                </a:cubicBezTo>
                <a:cubicBezTo>
                  <a:pt x="1655" y="6132"/>
                  <a:pt x="2006" y="6207"/>
                  <a:pt x="2265" y="6299"/>
                </a:cubicBezTo>
                <a:cubicBezTo>
                  <a:pt x="2532" y="6366"/>
                  <a:pt x="2791" y="6450"/>
                  <a:pt x="3042" y="6558"/>
                </a:cubicBezTo>
                <a:cubicBezTo>
                  <a:pt x="3184" y="6608"/>
                  <a:pt x="3317" y="6667"/>
                  <a:pt x="3451" y="6725"/>
                </a:cubicBezTo>
                <a:cubicBezTo>
                  <a:pt x="3768" y="6784"/>
                  <a:pt x="4086" y="6867"/>
                  <a:pt x="4403" y="6959"/>
                </a:cubicBezTo>
                <a:cubicBezTo>
                  <a:pt x="4102" y="6784"/>
                  <a:pt x="3802" y="6608"/>
                  <a:pt x="3509" y="6433"/>
                </a:cubicBezTo>
                <a:cubicBezTo>
                  <a:pt x="3342" y="6333"/>
                  <a:pt x="3167" y="6232"/>
                  <a:pt x="3000" y="6124"/>
                </a:cubicBezTo>
                <a:cubicBezTo>
                  <a:pt x="2849" y="6032"/>
                  <a:pt x="2707" y="5932"/>
                  <a:pt x="2557" y="5831"/>
                </a:cubicBezTo>
                <a:cubicBezTo>
                  <a:pt x="2440" y="5756"/>
                  <a:pt x="2331" y="5673"/>
                  <a:pt x="2223" y="5589"/>
                </a:cubicBezTo>
                <a:cubicBezTo>
                  <a:pt x="2106" y="5514"/>
                  <a:pt x="2031" y="5447"/>
                  <a:pt x="1939" y="5372"/>
                </a:cubicBezTo>
                <a:cubicBezTo>
                  <a:pt x="1880" y="5322"/>
                  <a:pt x="1822" y="5272"/>
                  <a:pt x="1755" y="5222"/>
                </a:cubicBezTo>
                <a:cubicBezTo>
                  <a:pt x="1697" y="5172"/>
                  <a:pt x="1638" y="5113"/>
                  <a:pt x="1580" y="5063"/>
                </a:cubicBezTo>
                <a:cubicBezTo>
                  <a:pt x="1538" y="5021"/>
                  <a:pt x="1496" y="4979"/>
                  <a:pt x="1454" y="4938"/>
                </a:cubicBezTo>
                <a:cubicBezTo>
                  <a:pt x="1195" y="4687"/>
                  <a:pt x="677" y="4202"/>
                  <a:pt x="2072" y="4002"/>
                </a:cubicBezTo>
                <a:cubicBezTo>
                  <a:pt x="1847" y="3793"/>
                  <a:pt x="1855" y="3300"/>
                  <a:pt x="2398" y="3284"/>
                </a:cubicBezTo>
                <a:cubicBezTo>
                  <a:pt x="2382" y="3250"/>
                  <a:pt x="2382" y="3217"/>
                  <a:pt x="2390" y="3175"/>
                </a:cubicBezTo>
                <a:cubicBezTo>
                  <a:pt x="2457" y="2799"/>
                  <a:pt x="2950" y="2991"/>
                  <a:pt x="3259" y="3100"/>
                </a:cubicBezTo>
                <a:cubicBezTo>
                  <a:pt x="4044" y="3367"/>
                  <a:pt x="4704" y="3943"/>
                  <a:pt x="5289" y="4570"/>
                </a:cubicBezTo>
                <a:cubicBezTo>
                  <a:pt x="5205" y="4461"/>
                  <a:pt x="5113" y="4344"/>
                  <a:pt x="5030" y="4228"/>
                </a:cubicBezTo>
                <a:lnTo>
                  <a:pt x="5030" y="4228"/>
                </a:lnTo>
                <a:cubicBezTo>
                  <a:pt x="4879" y="4052"/>
                  <a:pt x="4746" y="3868"/>
                  <a:pt x="4637" y="3668"/>
                </a:cubicBezTo>
                <a:cubicBezTo>
                  <a:pt x="4579" y="3584"/>
                  <a:pt x="4520" y="3492"/>
                  <a:pt x="4470" y="3409"/>
                </a:cubicBezTo>
                <a:cubicBezTo>
                  <a:pt x="4403" y="3317"/>
                  <a:pt x="4228" y="3075"/>
                  <a:pt x="3835" y="2498"/>
                </a:cubicBezTo>
                <a:cubicBezTo>
                  <a:pt x="3184" y="1579"/>
                  <a:pt x="3986" y="878"/>
                  <a:pt x="4437" y="1003"/>
                </a:cubicBezTo>
                <a:cubicBezTo>
                  <a:pt x="4503" y="1028"/>
                  <a:pt x="4562" y="1061"/>
                  <a:pt x="4620" y="1111"/>
                </a:cubicBezTo>
                <a:cubicBezTo>
                  <a:pt x="4704" y="1178"/>
                  <a:pt x="4771" y="1228"/>
                  <a:pt x="4829" y="1279"/>
                </a:cubicBezTo>
                <a:cubicBezTo>
                  <a:pt x="4829" y="1237"/>
                  <a:pt x="4829" y="1178"/>
                  <a:pt x="4838" y="1128"/>
                </a:cubicBezTo>
                <a:cubicBezTo>
                  <a:pt x="4863" y="710"/>
                  <a:pt x="5305" y="460"/>
                  <a:pt x="5765" y="978"/>
                </a:cubicBezTo>
                <a:cubicBezTo>
                  <a:pt x="5790" y="0"/>
                  <a:pt x="6634" y="702"/>
                  <a:pt x="6801" y="961"/>
                </a:cubicBezTo>
                <a:cubicBezTo>
                  <a:pt x="6826" y="1003"/>
                  <a:pt x="6859" y="1053"/>
                  <a:pt x="6884" y="1103"/>
                </a:cubicBezTo>
                <a:cubicBezTo>
                  <a:pt x="6943" y="1237"/>
                  <a:pt x="7001" y="1370"/>
                  <a:pt x="7051" y="1504"/>
                </a:cubicBezTo>
                <a:cubicBezTo>
                  <a:pt x="7077" y="1554"/>
                  <a:pt x="7093" y="1604"/>
                  <a:pt x="7110" y="1654"/>
                </a:cubicBezTo>
                <a:cubicBezTo>
                  <a:pt x="7352" y="2156"/>
                  <a:pt x="7561" y="2665"/>
                  <a:pt x="7745" y="3192"/>
                </a:cubicBezTo>
                <a:cubicBezTo>
                  <a:pt x="7837" y="3426"/>
                  <a:pt x="7895" y="3676"/>
                  <a:pt x="7937" y="3918"/>
                </a:cubicBezTo>
                <a:cubicBezTo>
                  <a:pt x="8046" y="2799"/>
                  <a:pt x="8012" y="1638"/>
                  <a:pt x="8355" y="560"/>
                </a:cubicBezTo>
                <a:cubicBezTo>
                  <a:pt x="8413" y="385"/>
                  <a:pt x="8564" y="251"/>
                  <a:pt x="8747" y="201"/>
                </a:cubicBezTo>
                <a:cubicBezTo>
                  <a:pt x="8789" y="193"/>
                  <a:pt x="8831" y="184"/>
                  <a:pt x="8864" y="184"/>
                </a:cubicBezTo>
                <a:cubicBezTo>
                  <a:pt x="9165" y="159"/>
                  <a:pt x="9499" y="326"/>
                  <a:pt x="9625" y="819"/>
                </a:cubicBezTo>
                <a:cubicBezTo>
                  <a:pt x="9708" y="1170"/>
                  <a:pt x="9549" y="1730"/>
                  <a:pt x="9750" y="1362"/>
                </a:cubicBezTo>
                <a:cubicBezTo>
                  <a:pt x="10034" y="844"/>
                  <a:pt x="10552" y="811"/>
                  <a:pt x="10310" y="1989"/>
                </a:cubicBezTo>
                <a:cubicBezTo>
                  <a:pt x="10310" y="1989"/>
                  <a:pt x="11070" y="786"/>
                  <a:pt x="11546" y="1070"/>
                </a:cubicBezTo>
                <a:cubicBezTo>
                  <a:pt x="12039" y="1362"/>
                  <a:pt x="11797" y="2072"/>
                  <a:pt x="11671" y="2557"/>
                </a:cubicBezTo>
                <a:cubicBezTo>
                  <a:pt x="11371" y="3726"/>
                  <a:pt x="10560" y="4704"/>
                  <a:pt x="9767" y="5623"/>
                </a:cubicBezTo>
                <a:cubicBezTo>
                  <a:pt x="10026" y="5422"/>
                  <a:pt x="10276" y="5197"/>
                  <a:pt x="10510" y="4971"/>
                </a:cubicBezTo>
                <a:cubicBezTo>
                  <a:pt x="11170" y="4319"/>
                  <a:pt x="11772" y="3609"/>
                  <a:pt x="12323" y="2866"/>
                </a:cubicBezTo>
                <a:cubicBezTo>
                  <a:pt x="12741" y="2323"/>
                  <a:pt x="13918" y="1796"/>
                  <a:pt x="13492" y="3192"/>
                </a:cubicBezTo>
                <a:cubicBezTo>
                  <a:pt x="13492" y="3192"/>
                  <a:pt x="13935" y="2899"/>
                  <a:pt x="14152" y="3175"/>
                </a:cubicBezTo>
                <a:cubicBezTo>
                  <a:pt x="14403" y="3484"/>
                  <a:pt x="14127" y="3994"/>
                  <a:pt x="13793" y="4344"/>
                </a:cubicBezTo>
                <a:cubicBezTo>
                  <a:pt x="13985" y="4303"/>
                  <a:pt x="14236" y="4261"/>
                  <a:pt x="14328" y="4470"/>
                </a:cubicBezTo>
                <a:cubicBezTo>
                  <a:pt x="14562" y="5021"/>
                  <a:pt x="13810" y="5472"/>
                  <a:pt x="13217" y="5999"/>
                </a:cubicBezTo>
                <a:cubicBezTo>
                  <a:pt x="12649" y="6500"/>
                  <a:pt x="12030" y="6934"/>
                  <a:pt x="11371" y="7293"/>
                </a:cubicBezTo>
                <a:cubicBezTo>
                  <a:pt x="11997" y="7135"/>
                  <a:pt x="12632" y="7018"/>
                  <a:pt x="13275" y="6926"/>
                </a:cubicBezTo>
                <a:cubicBezTo>
                  <a:pt x="13601" y="6834"/>
                  <a:pt x="13935" y="6801"/>
                  <a:pt x="14269" y="6817"/>
                </a:cubicBezTo>
                <a:cubicBezTo>
                  <a:pt x="14612" y="6759"/>
                  <a:pt x="14996" y="7285"/>
                  <a:pt x="14754" y="7669"/>
                </a:cubicBezTo>
                <a:cubicBezTo>
                  <a:pt x="14604" y="7920"/>
                  <a:pt x="14478" y="7962"/>
                  <a:pt x="14052" y="8171"/>
                </a:cubicBezTo>
                <a:cubicBezTo>
                  <a:pt x="14161" y="8304"/>
                  <a:pt x="14954" y="8379"/>
                  <a:pt x="14487" y="8856"/>
                </a:cubicBezTo>
                <a:cubicBezTo>
                  <a:pt x="13918" y="9432"/>
                  <a:pt x="12607" y="9123"/>
                  <a:pt x="11755" y="8948"/>
                </a:cubicBezTo>
                <a:lnTo>
                  <a:pt x="11680" y="8931"/>
                </a:lnTo>
                <a:lnTo>
                  <a:pt x="11939" y="9048"/>
                </a:lnTo>
                <a:cubicBezTo>
                  <a:pt x="12490" y="9298"/>
                  <a:pt x="13751" y="9658"/>
                  <a:pt x="13626" y="10242"/>
                </a:cubicBezTo>
                <a:cubicBezTo>
                  <a:pt x="13501" y="10861"/>
                  <a:pt x="12732" y="10769"/>
                  <a:pt x="12181" y="10811"/>
                </a:cubicBezTo>
                <a:cubicBezTo>
                  <a:pt x="12181" y="10811"/>
                  <a:pt x="13217" y="11379"/>
                  <a:pt x="12356" y="11746"/>
                </a:cubicBezTo>
                <a:cubicBezTo>
                  <a:pt x="11880" y="11955"/>
                  <a:pt x="11070" y="11470"/>
                  <a:pt x="11471" y="11905"/>
                </a:cubicBezTo>
                <a:cubicBezTo>
                  <a:pt x="11621" y="12080"/>
                  <a:pt x="11797" y="12289"/>
                  <a:pt x="11847" y="12481"/>
                </a:cubicBezTo>
                <a:cubicBezTo>
                  <a:pt x="11930" y="12648"/>
                  <a:pt x="11880" y="12724"/>
                  <a:pt x="11805" y="12740"/>
                </a:cubicBezTo>
                <a:close/>
                <a:moveTo>
                  <a:pt x="6107" y="702"/>
                </a:moveTo>
                <a:lnTo>
                  <a:pt x="6107" y="702"/>
                </a:lnTo>
                <a:cubicBezTo>
                  <a:pt x="6074" y="644"/>
                  <a:pt x="6041" y="610"/>
                  <a:pt x="6107" y="702"/>
                </a:cubicBezTo>
                <a:close/>
                <a:moveTo>
                  <a:pt x="6107" y="2657"/>
                </a:moveTo>
                <a:close/>
                <a:moveTo>
                  <a:pt x="13543" y="2732"/>
                </a:moveTo>
                <a:cubicBezTo>
                  <a:pt x="13584" y="2674"/>
                  <a:pt x="13576" y="2682"/>
                  <a:pt x="13526" y="2682"/>
                </a:cubicBezTo>
                <a:cubicBezTo>
                  <a:pt x="13543" y="2699"/>
                  <a:pt x="13543" y="2715"/>
                  <a:pt x="13551" y="2732"/>
                </a:cubicBezTo>
                <a:close/>
                <a:moveTo>
                  <a:pt x="9599" y="3426"/>
                </a:moveTo>
                <a:lnTo>
                  <a:pt x="9599" y="3426"/>
                </a:lnTo>
                <a:lnTo>
                  <a:pt x="9583" y="3459"/>
                </a:lnTo>
                <a:close/>
                <a:moveTo>
                  <a:pt x="13300" y="8455"/>
                </a:moveTo>
                <a:lnTo>
                  <a:pt x="13300" y="8455"/>
                </a:lnTo>
                <a:lnTo>
                  <a:pt x="13292" y="8455"/>
                </a:lnTo>
                <a:lnTo>
                  <a:pt x="13292" y="8455"/>
                </a:lnTo>
                <a:close/>
                <a:moveTo>
                  <a:pt x="12390" y="9349"/>
                </a:moveTo>
                <a:lnTo>
                  <a:pt x="12365" y="9340"/>
                </a:lnTo>
                <a:lnTo>
                  <a:pt x="12398" y="9357"/>
                </a:lnTo>
                <a:close/>
                <a:moveTo>
                  <a:pt x="2473" y="11019"/>
                </a:moveTo>
                <a:close/>
                <a:moveTo>
                  <a:pt x="11763" y="12615"/>
                </a:moveTo>
                <a:close/>
                <a:moveTo>
                  <a:pt x="6483" y="13501"/>
                </a:moveTo>
                <a:lnTo>
                  <a:pt x="6458" y="13492"/>
                </a:lnTo>
                <a:cubicBezTo>
                  <a:pt x="6458" y="13492"/>
                  <a:pt x="6467" y="13501"/>
                  <a:pt x="6475" y="135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9" name="Google Shape;1049;p34"/>
          <p:cNvSpPr/>
          <p:nvPr/>
        </p:nvSpPr>
        <p:spPr>
          <a:xfrm>
            <a:off x="10724315" y="4051817"/>
            <a:ext cx="720971" cy="698675"/>
          </a:xfrm>
          <a:custGeom>
            <a:avLst/>
            <a:gdLst/>
            <a:ahLst/>
            <a:cxnLst/>
            <a:rect l="l" t="t" r="r" b="b"/>
            <a:pathLst>
              <a:path w="10962" h="10623" extrusionOk="0">
                <a:moveTo>
                  <a:pt x="4358" y="0"/>
                </a:moveTo>
                <a:cubicBezTo>
                  <a:pt x="4281" y="0"/>
                  <a:pt x="4209" y="110"/>
                  <a:pt x="4186" y="463"/>
                </a:cubicBezTo>
                <a:cubicBezTo>
                  <a:pt x="4171" y="727"/>
                  <a:pt x="4269" y="1039"/>
                  <a:pt x="4220" y="1039"/>
                </a:cubicBezTo>
                <a:cubicBezTo>
                  <a:pt x="4189" y="1039"/>
                  <a:pt x="4095" y="908"/>
                  <a:pt x="3868" y="547"/>
                </a:cubicBezTo>
                <a:cubicBezTo>
                  <a:pt x="3729" y="323"/>
                  <a:pt x="3625" y="243"/>
                  <a:pt x="3549" y="243"/>
                </a:cubicBezTo>
                <a:cubicBezTo>
                  <a:pt x="3407" y="243"/>
                  <a:pt x="3365" y="525"/>
                  <a:pt x="3376" y="672"/>
                </a:cubicBezTo>
                <a:cubicBezTo>
                  <a:pt x="3376" y="705"/>
                  <a:pt x="3384" y="730"/>
                  <a:pt x="3384" y="755"/>
                </a:cubicBezTo>
                <a:cubicBezTo>
                  <a:pt x="3410" y="998"/>
                  <a:pt x="3411" y="1066"/>
                  <a:pt x="3405" y="1066"/>
                </a:cubicBezTo>
                <a:cubicBezTo>
                  <a:pt x="3397" y="1066"/>
                  <a:pt x="3376" y="956"/>
                  <a:pt x="3376" y="956"/>
                </a:cubicBezTo>
                <a:cubicBezTo>
                  <a:pt x="3149" y="612"/>
                  <a:pt x="2999" y="478"/>
                  <a:pt x="2909" y="478"/>
                </a:cubicBezTo>
                <a:cubicBezTo>
                  <a:pt x="2672" y="478"/>
                  <a:pt x="2860" y="1414"/>
                  <a:pt x="3175" y="1875"/>
                </a:cubicBezTo>
                <a:cubicBezTo>
                  <a:pt x="3534" y="2384"/>
                  <a:pt x="3902" y="2877"/>
                  <a:pt x="4303" y="3362"/>
                </a:cubicBezTo>
                <a:lnTo>
                  <a:pt x="4955" y="4064"/>
                </a:lnTo>
                <a:cubicBezTo>
                  <a:pt x="5187" y="4402"/>
                  <a:pt x="5523" y="4700"/>
                  <a:pt x="5669" y="4700"/>
                </a:cubicBezTo>
                <a:cubicBezTo>
                  <a:pt x="5754" y="4700"/>
                  <a:pt x="5774" y="4599"/>
                  <a:pt x="5673" y="4348"/>
                </a:cubicBezTo>
                <a:cubicBezTo>
                  <a:pt x="5339" y="3629"/>
                  <a:pt x="5188" y="2618"/>
                  <a:pt x="4971" y="1683"/>
                </a:cubicBezTo>
                <a:cubicBezTo>
                  <a:pt x="4879" y="1282"/>
                  <a:pt x="4938" y="1123"/>
                  <a:pt x="4579" y="229"/>
                </a:cubicBezTo>
                <a:cubicBezTo>
                  <a:pt x="4539" y="140"/>
                  <a:pt x="4445" y="0"/>
                  <a:pt x="4358" y="0"/>
                </a:cubicBezTo>
                <a:close/>
                <a:moveTo>
                  <a:pt x="1946" y="2251"/>
                </a:moveTo>
                <a:cubicBezTo>
                  <a:pt x="1720" y="2251"/>
                  <a:pt x="1707" y="2543"/>
                  <a:pt x="1797" y="2702"/>
                </a:cubicBezTo>
                <a:cubicBezTo>
                  <a:pt x="1849" y="2784"/>
                  <a:pt x="1858" y="2814"/>
                  <a:pt x="1840" y="2814"/>
                </a:cubicBezTo>
                <a:cubicBezTo>
                  <a:pt x="1804" y="2814"/>
                  <a:pt x="1658" y="2688"/>
                  <a:pt x="1546" y="2627"/>
                </a:cubicBezTo>
                <a:lnTo>
                  <a:pt x="1546" y="2627"/>
                </a:lnTo>
                <a:cubicBezTo>
                  <a:pt x="1546" y="2627"/>
                  <a:pt x="1546" y="2627"/>
                  <a:pt x="1546" y="2627"/>
                </a:cubicBezTo>
                <a:cubicBezTo>
                  <a:pt x="1547" y="2627"/>
                  <a:pt x="1137" y="2414"/>
                  <a:pt x="950" y="2414"/>
                </a:cubicBezTo>
                <a:cubicBezTo>
                  <a:pt x="821" y="2414"/>
                  <a:pt x="800" y="2518"/>
                  <a:pt x="1103" y="2869"/>
                </a:cubicBezTo>
                <a:cubicBezTo>
                  <a:pt x="1436" y="3237"/>
                  <a:pt x="1491" y="3335"/>
                  <a:pt x="1454" y="3335"/>
                </a:cubicBezTo>
                <a:cubicBezTo>
                  <a:pt x="1411" y="3335"/>
                  <a:pt x="1245" y="3203"/>
                  <a:pt x="1245" y="3203"/>
                </a:cubicBezTo>
                <a:cubicBezTo>
                  <a:pt x="1226" y="3203"/>
                  <a:pt x="1207" y="3202"/>
                  <a:pt x="1189" y="3202"/>
                </a:cubicBezTo>
                <a:cubicBezTo>
                  <a:pt x="500" y="3202"/>
                  <a:pt x="1095" y="3663"/>
                  <a:pt x="1095" y="3663"/>
                </a:cubicBezTo>
                <a:lnTo>
                  <a:pt x="1112" y="3671"/>
                </a:lnTo>
                <a:lnTo>
                  <a:pt x="1120" y="3671"/>
                </a:lnTo>
                <a:cubicBezTo>
                  <a:pt x="1838" y="4130"/>
                  <a:pt x="3125" y="4548"/>
                  <a:pt x="3125" y="4548"/>
                </a:cubicBezTo>
                <a:cubicBezTo>
                  <a:pt x="3701" y="4740"/>
                  <a:pt x="4320" y="4983"/>
                  <a:pt x="4478" y="5049"/>
                </a:cubicBezTo>
                <a:cubicBezTo>
                  <a:pt x="4648" y="5130"/>
                  <a:pt x="4760" y="5162"/>
                  <a:pt x="4829" y="5162"/>
                </a:cubicBezTo>
                <a:cubicBezTo>
                  <a:pt x="5061" y="5162"/>
                  <a:pt x="4801" y="4791"/>
                  <a:pt x="4620" y="4623"/>
                </a:cubicBezTo>
                <a:cubicBezTo>
                  <a:pt x="3777" y="3830"/>
                  <a:pt x="3167" y="2744"/>
                  <a:pt x="2114" y="2293"/>
                </a:cubicBezTo>
                <a:cubicBezTo>
                  <a:pt x="2048" y="2264"/>
                  <a:pt x="1993" y="2251"/>
                  <a:pt x="1946" y="2251"/>
                </a:cubicBezTo>
                <a:close/>
                <a:moveTo>
                  <a:pt x="6905" y="542"/>
                </a:moveTo>
                <a:cubicBezTo>
                  <a:pt x="6796" y="542"/>
                  <a:pt x="6665" y="700"/>
                  <a:pt x="6625" y="789"/>
                </a:cubicBezTo>
                <a:cubicBezTo>
                  <a:pt x="6416" y="1223"/>
                  <a:pt x="6208" y="3337"/>
                  <a:pt x="6208" y="3337"/>
                </a:cubicBezTo>
                <a:cubicBezTo>
                  <a:pt x="6199" y="3988"/>
                  <a:pt x="6141" y="4289"/>
                  <a:pt x="6166" y="4506"/>
                </a:cubicBezTo>
                <a:cubicBezTo>
                  <a:pt x="5999" y="5033"/>
                  <a:pt x="6216" y="5108"/>
                  <a:pt x="6216" y="5108"/>
                </a:cubicBezTo>
                <a:cubicBezTo>
                  <a:pt x="6318" y="5138"/>
                  <a:pt x="6349" y="5200"/>
                  <a:pt x="6380" y="5200"/>
                </a:cubicBezTo>
                <a:cubicBezTo>
                  <a:pt x="6417" y="5200"/>
                  <a:pt x="6457" y="5111"/>
                  <a:pt x="6625" y="4774"/>
                </a:cubicBezTo>
                <a:cubicBezTo>
                  <a:pt x="6650" y="4724"/>
                  <a:pt x="6659" y="4715"/>
                  <a:pt x="6667" y="4690"/>
                </a:cubicBezTo>
                <a:cubicBezTo>
                  <a:pt x="7210" y="3788"/>
                  <a:pt x="7887" y="3011"/>
                  <a:pt x="8355" y="2100"/>
                </a:cubicBezTo>
                <a:cubicBezTo>
                  <a:pt x="8380" y="2059"/>
                  <a:pt x="8396" y="2025"/>
                  <a:pt x="8413" y="1983"/>
                </a:cubicBezTo>
                <a:lnTo>
                  <a:pt x="8413" y="1983"/>
                </a:lnTo>
                <a:cubicBezTo>
                  <a:pt x="8413" y="1984"/>
                  <a:pt x="8413" y="1984"/>
                  <a:pt x="8413" y="1984"/>
                </a:cubicBezTo>
                <a:cubicBezTo>
                  <a:pt x="8411" y="1984"/>
                  <a:pt x="8721" y="1596"/>
                  <a:pt x="8605" y="1323"/>
                </a:cubicBezTo>
                <a:cubicBezTo>
                  <a:pt x="8558" y="1207"/>
                  <a:pt x="8487" y="1160"/>
                  <a:pt x="8402" y="1160"/>
                </a:cubicBezTo>
                <a:cubicBezTo>
                  <a:pt x="8146" y="1160"/>
                  <a:pt x="7762" y="1598"/>
                  <a:pt x="7511" y="1900"/>
                </a:cubicBezTo>
                <a:cubicBezTo>
                  <a:pt x="7491" y="1924"/>
                  <a:pt x="7445" y="2021"/>
                  <a:pt x="7434" y="2021"/>
                </a:cubicBezTo>
                <a:cubicBezTo>
                  <a:pt x="7423" y="2021"/>
                  <a:pt x="7452" y="1912"/>
                  <a:pt x="7594" y="1491"/>
                </a:cubicBezTo>
                <a:cubicBezTo>
                  <a:pt x="7690" y="1227"/>
                  <a:pt x="7709" y="657"/>
                  <a:pt x="7541" y="657"/>
                </a:cubicBezTo>
                <a:cubicBezTo>
                  <a:pt x="7476" y="657"/>
                  <a:pt x="7381" y="744"/>
                  <a:pt x="7252" y="973"/>
                </a:cubicBezTo>
                <a:cubicBezTo>
                  <a:pt x="7084" y="1266"/>
                  <a:pt x="7020" y="1362"/>
                  <a:pt x="7004" y="1362"/>
                </a:cubicBezTo>
                <a:cubicBezTo>
                  <a:pt x="6981" y="1362"/>
                  <a:pt x="7063" y="1151"/>
                  <a:pt x="7068" y="1056"/>
                </a:cubicBezTo>
                <a:cubicBezTo>
                  <a:pt x="7080" y="663"/>
                  <a:pt x="7001" y="542"/>
                  <a:pt x="6905" y="542"/>
                </a:cubicBezTo>
                <a:close/>
                <a:moveTo>
                  <a:pt x="623" y="5354"/>
                </a:moveTo>
                <a:cubicBezTo>
                  <a:pt x="184" y="5354"/>
                  <a:pt x="384" y="5574"/>
                  <a:pt x="477" y="5651"/>
                </a:cubicBezTo>
                <a:cubicBezTo>
                  <a:pt x="619" y="5759"/>
                  <a:pt x="777" y="5851"/>
                  <a:pt x="953" y="5918"/>
                </a:cubicBezTo>
                <a:lnTo>
                  <a:pt x="1036" y="5952"/>
                </a:lnTo>
                <a:cubicBezTo>
                  <a:pt x="702" y="6044"/>
                  <a:pt x="1" y="6286"/>
                  <a:pt x="978" y="6495"/>
                </a:cubicBezTo>
                <a:cubicBezTo>
                  <a:pt x="1404" y="6578"/>
                  <a:pt x="661" y="6887"/>
                  <a:pt x="928" y="7004"/>
                </a:cubicBezTo>
                <a:cubicBezTo>
                  <a:pt x="1113" y="7090"/>
                  <a:pt x="1340" y="7125"/>
                  <a:pt x="1589" y="7125"/>
                </a:cubicBezTo>
                <a:cubicBezTo>
                  <a:pt x="2801" y="7125"/>
                  <a:pt x="4537" y="6286"/>
                  <a:pt x="4537" y="6286"/>
                </a:cubicBezTo>
                <a:cubicBezTo>
                  <a:pt x="5071" y="6144"/>
                  <a:pt x="4729" y="5902"/>
                  <a:pt x="4570" y="5868"/>
                </a:cubicBezTo>
                <a:cubicBezTo>
                  <a:pt x="3944" y="5759"/>
                  <a:pt x="3392" y="5676"/>
                  <a:pt x="2808" y="5584"/>
                </a:cubicBezTo>
                <a:cubicBezTo>
                  <a:pt x="2808" y="5584"/>
                  <a:pt x="2682" y="5484"/>
                  <a:pt x="744" y="5358"/>
                </a:cubicBezTo>
                <a:cubicBezTo>
                  <a:pt x="699" y="5355"/>
                  <a:pt x="659" y="5354"/>
                  <a:pt x="623" y="5354"/>
                </a:cubicBezTo>
                <a:close/>
                <a:moveTo>
                  <a:pt x="5297" y="6715"/>
                </a:moveTo>
                <a:cubicBezTo>
                  <a:pt x="5256" y="6715"/>
                  <a:pt x="5192" y="6743"/>
                  <a:pt x="5097" y="6812"/>
                </a:cubicBezTo>
                <a:cubicBezTo>
                  <a:pt x="4236" y="7414"/>
                  <a:pt x="3476" y="7764"/>
                  <a:pt x="2707" y="8174"/>
                </a:cubicBezTo>
                <a:cubicBezTo>
                  <a:pt x="2206" y="8441"/>
                  <a:pt x="1772" y="8658"/>
                  <a:pt x="2214" y="8792"/>
                </a:cubicBezTo>
                <a:cubicBezTo>
                  <a:pt x="2457" y="8792"/>
                  <a:pt x="2699" y="8742"/>
                  <a:pt x="2924" y="8650"/>
                </a:cubicBezTo>
                <a:lnTo>
                  <a:pt x="3050" y="8600"/>
                </a:lnTo>
                <a:lnTo>
                  <a:pt x="3050" y="8600"/>
                </a:lnTo>
                <a:cubicBezTo>
                  <a:pt x="2192" y="9214"/>
                  <a:pt x="2234" y="9336"/>
                  <a:pt x="2410" y="9336"/>
                </a:cubicBezTo>
                <a:cubicBezTo>
                  <a:pt x="2492" y="9336"/>
                  <a:pt x="2604" y="9309"/>
                  <a:pt x="2666" y="9293"/>
                </a:cubicBezTo>
                <a:cubicBezTo>
                  <a:pt x="3735" y="9018"/>
                  <a:pt x="4503" y="8132"/>
                  <a:pt x="5163" y="7255"/>
                </a:cubicBezTo>
                <a:cubicBezTo>
                  <a:pt x="5275" y="7110"/>
                  <a:pt x="5450" y="6715"/>
                  <a:pt x="5297" y="6715"/>
                </a:cubicBezTo>
                <a:close/>
                <a:moveTo>
                  <a:pt x="10036" y="2472"/>
                </a:moveTo>
                <a:cubicBezTo>
                  <a:pt x="9820" y="2472"/>
                  <a:pt x="9493" y="2612"/>
                  <a:pt x="9324" y="2777"/>
                </a:cubicBezTo>
                <a:cubicBezTo>
                  <a:pt x="8605" y="3496"/>
                  <a:pt x="7820" y="4181"/>
                  <a:pt x="7051" y="4882"/>
                </a:cubicBezTo>
                <a:cubicBezTo>
                  <a:pt x="7051" y="4882"/>
                  <a:pt x="7076" y="4941"/>
                  <a:pt x="6692" y="5233"/>
                </a:cubicBezTo>
                <a:cubicBezTo>
                  <a:pt x="6693" y="5232"/>
                  <a:pt x="6694" y="5232"/>
                  <a:pt x="6695" y="5232"/>
                </a:cubicBezTo>
                <a:lnTo>
                  <a:pt x="6695" y="5232"/>
                </a:lnTo>
                <a:cubicBezTo>
                  <a:pt x="6710" y="5232"/>
                  <a:pt x="6642" y="5375"/>
                  <a:pt x="6642" y="5375"/>
                </a:cubicBezTo>
                <a:cubicBezTo>
                  <a:pt x="6391" y="5475"/>
                  <a:pt x="6341" y="5609"/>
                  <a:pt x="6383" y="5726"/>
                </a:cubicBezTo>
                <a:cubicBezTo>
                  <a:pt x="6283" y="5768"/>
                  <a:pt x="6216" y="5826"/>
                  <a:pt x="6216" y="5885"/>
                </a:cubicBezTo>
                <a:cubicBezTo>
                  <a:pt x="6157" y="5910"/>
                  <a:pt x="6082" y="5960"/>
                  <a:pt x="5957" y="6027"/>
                </a:cubicBezTo>
                <a:lnTo>
                  <a:pt x="5932" y="5918"/>
                </a:lnTo>
                <a:cubicBezTo>
                  <a:pt x="5808" y="5881"/>
                  <a:pt x="5743" y="5800"/>
                  <a:pt x="5704" y="5800"/>
                </a:cubicBezTo>
                <a:cubicBezTo>
                  <a:pt x="5656" y="5800"/>
                  <a:pt x="5647" y="5919"/>
                  <a:pt x="5614" y="6378"/>
                </a:cubicBezTo>
                <a:cubicBezTo>
                  <a:pt x="5523" y="7706"/>
                  <a:pt x="5255" y="8475"/>
                  <a:pt x="5038" y="9460"/>
                </a:cubicBezTo>
                <a:cubicBezTo>
                  <a:pt x="4957" y="9815"/>
                  <a:pt x="4692" y="10623"/>
                  <a:pt x="4957" y="10623"/>
                </a:cubicBezTo>
                <a:cubicBezTo>
                  <a:pt x="4992" y="10623"/>
                  <a:pt x="5035" y="10609"/>
                  <a:pt x="5088" y="10580"/>
                </a:cubicBezTo>
                <a:cubicBezTo>
                  <a:pt x="5280" y="10471"/>
                  <a:pt x="5280" y="10221"/>
                  <a:pt x="5422" y="10154"/>
                </a:cubicBezTo>
                <a:cubicBezTo>
                  <a:pt x="5433" y="10149"/>
                  <a:pt x="5444" y="10146"/>
                  <a:pt x="5456" y="10146"/>
                </a:cubicBezTo>
                <a:cubicBezTo>
                  <a:pt x="5550" y="10146"/>
                  <a:pt x="5664" y="10299"/>
                  <a:pt x="5773" y="10299"/>
                </a:cubicBezTo>
                <a:cubicBezTo>
                  <a:pt x="5825" y="10299"/>
                  <a:pt x="5876" y="10264"/>
                  <a:pt x="5924" y="10162"/>
                </a:cubicBezTo>
                <a:cubicBezTo>
                  <a:pt x="6358" y="9218"/>
                  <a:pt x="6266" y="7940"/>
                  <a:pt x="6149" y="6779"/>
                </a:cubicBezTo>
                <a:lnTo>
                  <a:pt x="6149" y="6779"/>
                </a:lnTo>
                <a:cubicBezTo>
                  <a:pt x="6667" y="7689"/>
                  <a:pt x="7411" y="8617"/>
                  <a:pt x="8020" y="9335"/>
                </a:cubicBezTo>
                <a:cubicBezTo>
                  <a:pt x="8208" y="9554"/>
                  <a:pt x="8331" y="9635"/>
                  <a:pt x="8409" y="9635"/>
                </a:cubicBezTo>
                <a:cubicBezTo>
                  <a:pt x="8601" y="9635"/>
                  <a:pt x="8522" y="9140"/>
                  <a:pt x="8480" y="9009"/>
                </a:cubicBezTo>
                <a:cubicBezTo>
                  <a:pt x="8463" y="8959"/>
                  <a:pt x="8338" y="8508"/>
                  <a:pt x="8288" y="8399"/>
                </a:cubicBezTo>
                <a:lnTo>
                  <a:pt x="8288" y="8399"/>
                </a:lnTo>
                <a:cubicBezTo>
                  <a:pt x="8703" y="8773"/>
                  <a:pt x="9041" y="8825"/>
                  <a:pt x="9197" y="8825"/>
                </a:cubicBezTo>
                <a:cubicBezTo>
                  <a:pt x="9257" y="8825"/>
                  <a:pt x="9290" y="8817"/>
                  <a:pt x="9290" y="8817"/>
                </a:cubicBezTo>
                <a:cubicBezTo>
                  <a:pt x="9474" y="8525"/>
                  <a:pt x="9182" y="8282"/>
                  <a:pt x="8956" y="8048"/>
                </a:cubicBezTo>
                <a:cubicBezTo>
                  <a:pt x="8945" y="8038"/>
                  <a:pt x="8947" y="8033"/>
                  <a:pt x="8960" y="8033"/>
                </a:cubicBezTo>
                <a:cubicBezTo>
                  <a:pt x="9027" y="8033"/>
                  <a:pt x="9405" y="8170"/>
                  <a:pt x="9707" y="8170"/>
                </a:cubicBezTo>
                <a:cubicBezTo>
                  <a:pt x="9902" y="8170"/>
                  <a:pt x="10066" y="8112"/>
                  <a:pt x="10092" y="7923"/>
                </a:cubicBezTo>
                <a:cubicBezTo>
                  <a:pt x="10126" y="7589"/>
                  <a:pt x="8079" y="6946"/>
                  <a:pt x="7519" y="6628"/>
                </a:cubicBezTo>
                <a:lnTo>
                  <a:pt x="6934" y="6344"/>
                </a:lnTo>
                <a:cubicBezTo>
                  <a:pt x="6809" y="6252"/>
                  <a:pt x="6684" y="6160"/>
                  <a:pt x="6567" y="6069"/>
                </a:cubicBezTo>
                <a:lnTo>
                  <a:pt x="6592" y="6069"/>
                </a:lnTo>
                <a:lnTo>
                  <a:pt x="6784" y="6085"/>
                </a:lnTo>
                <a:cubicBezTo>
                  <a:pt x="8104" y="6269"/>
                  <a:pt x="9140" y="6754"/>
                  <a:pt x="10460" y="6795"/>
                </a:cubicBezTo>
                <a:cubicBezTo>
                  <a:pt x="10819" y="6795"/>
                  <a:pt x="10861" y="6436"/>
                  <a:pt x="10660" y="6328"/>
                </a:cubicBezTo>
                <a:cubicBezTo>
                  <a:pt x="10412" y="6187"/>
                  <a:pt x="10348" y="6151"/>
                  <a:pt x="10349" y="6151"/>
                </a:cubicBezTo>
                <a:lnTo>
                  <a:pt x="10349" y="6151"/>
                </a:lnTo>
                <a:cubicBezTo>
                  <a:pt x="10349" y="6151"/>
                  <a:pt x="10426" y="6194"/>
                  <a:pt x="10426" y="6194"/>
                </a:cubicBezTo>
                <a:cubicBezTo>
                  <a:pt x="10861" y="6027"/>
                  <a:pt x="10752" y="5860"/>
                  <a:pt x="10752" y="5860"/>
                </a:cubicBezTo>
                <a:cubicBezTo>
                  <a:pt x="10642" y="5698"/>
                  <a:pt x="10444" y="5650"/>
                  <a:pt x="10208" y="5650"/>
                </a:cubicBezTo>
                <a:cubicBezTo>
                  <a:pt x="9871" y="5650"/>
                  <a:pt x="9458" y="5750"/>
                  <a:pt x="9123" y="5759"/>
                </a:cubicBezTo>
                <a:cubicBezTo>
                  <a:pt x="8714" y="5768"/>
                  <a:pt x="8304" y="5801"/>
                  <a:pt x="7895" y="5810"/>
                </a:cubicBezTo>
                <a:lnTo>
                  <a:pt x="7469" y="5768"/>
                </a:lnTo>
                <a:cubicBezTo>
                  <a:pt x="8096" y="5559"/>
                  <a:pt x="8714" y="5216"/>
                  <a:pt x="9307" y="4907"/>
                </a:cubicBezTo>
                <a:cubicBezTo>
                  <a:pt x="9416" y="4857"/>
                  <a:pt x="9524" y="4790"/>
                  <a:pt x="9624" y="4715"/>
                </a:cubicBezTo>
                <a:cubicBezTo>
                  <a:pt x="10201" y="4356"/>
                  <a:pt x="10034" y="3988"/>
                  <a:pt x="10034" y="3988"/>
                </a:cubicBezTo>
                <a:cubicBezTo>
                  <a:pt x="10468" y="3679"/>
                  <a:pt x="10961" y="3454"/>
                  <a:pt x="10944" y="3095"/>
                </a:cubicBezTo>
                <a:cubicBezTo>
                  <a:pt x="10933" y="2894"/>
                  <a:pt x="10826" y="2827"/>
                  <a:pt x="10689" y="2827"/>
                </a:cubicBezTo>
                <a:cubicBezTo>
                  <a:pt x="10414" y="2827"/>
                  <a:pt x="10017" y="3095"/>
                  <a:pt x="10017" y="3095"/>
                </a:cubicBezTo>
                <a:cubicBezTo>
                  <a:pt x="10371" y="2632"/>
                  <a:pt x="10268" y="2472"/>
                  <a:pt x="10036" y="24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0" name="Google Shape;1050;p34"/>
          <p:cNvSpPr/>
          <p:nvPr/>
        </p:nvSpPr>
        <p:spPr>
          <a:xfrm>
            <a:off x="11016071" y="4319569"/>
            <a:ext cx="203887" cy="210004"/>
          </a:xfrm>
          <a:custGeom>
            <a:avLst/>
            <a:gdLst/>
            <a:ahLst/>
            <a:cxnLst/>
            <a:rect l="l" t="t" r="r" b="b"/>
            <a:pathLst>
              <a:path w="3100" h="3193" extrusionOk="0">
                <a:moveTo>
                  <a:pt x="168" y="1872"/>
                </a:moveTo>
                <a:cubicBezTo>
                  <a:pt x="1" y="1296"/>
                  <a:pt x="727" y="544"/>
                  <a:pt x="727" y="544"/>
                </a:cubicBezTo>
                <a:cubicBezTo>
                  <a:pt x="811" y="427"/>
                  <a:pt x="928" y="343"/>
                  <a:pt x="1062" y="285"/>
                </a:cubicBezTo>
                <a:cubicBezTo>
                  <a:pt x="1630" y="1"/>
                  <a:pt x="2356" y="352"/>
                  <a:pt x="2599" y="845"/>
                </a:cubicBezTo>
                <a:cubicBezTo>
                  <a:pt x="3100" y="1864"/>
                  <a:pt x="1730" y="3192"/>
                  <a:pt x="635" y="2474"/>
                </a:cubicBezTo>
                <a:cubicBezTo>
                  <a:pt x="393" y="2315"/>
                  <a:pt x="184" y="1931"/>
                  <a:pt x="184" y="1931"/>
                </a:cubicBezTo>
                <a:cubicBezTo>
                  <a:pt x="176" y="1906"/>
                  <a:pt x="176" y="1906"/>
                  <a:pt x="168" y="18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51" name="Google Shape;1051;p34"/>
          <p:cNvGrpSpPr/>
          <p:nvPr/>
        </p:nvGrpSpPr>
        <p:grpSpPr>
          <a:xfrm>
            <a:off x="12599023" y="3836620"/>
            <a:ext cx="875333" cy="877569"/>
            <a:chOff x="9144467" y="2877464"/>
            <a:chExt cx="656500" cy="658177"/>
          </a:xfrm>
        </p:grpSpPr>
        <p:sp>
          <p:nvSpPr>
            <p:cNvPr id="1052" name="Google Shape;1052;p34"/>
            <p:cNvSpPr/>
            <p:nvPr/>
          </p:nvSpPr>
          <p:spPr>
            <a:xfrm>
              <a:off x="9144467" y="2877464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65" y="2649"/>
                  </a:moveTo>
                  <a:cubicBezTo>
                    <a:pt x="5765" y="1997"/>
                    <a:pt x="5865" y="1354"/>
                    <a:pt x="6199" y="769"/>
                  </a:cubicBezTo>
                  <a:cubicBezTo>
                    <a:pt x="6233" y="711"/>
                    <a:pt x="6274" y="652"/>
                    <a:pt x="6308" y="594"/>
                  </a:cubicBezTo>
                  <a:cubicBezTo>
                    <a:pt x="6341" y="544"/>
                    <a:pt x="6366" y="510"/>
                    <a:pt x="6400" y="469"/>
                  </a:cubicBezTo>
                  <a:cubicBezTo>
                    <a:pt x="6433" y="427"/>
                    <a:pt x="6442" y="418"/>
                    <a:pt x="6467" y="385"/>
                  </a:cubicBezTo>
                  <a:cubicBezTo>
                    <a:pt x="6650" y="151"/>
                    <a:pt x="6926" y="17"/>
                    <a:pt x="7227" y="9"/>
                  </a:cubicBezTo>
                  <a:cubicBezTo>
                    <a:pt x="7436" y="1"/>
                    <a:pt x="7636" y="101"/>
                    <a:pt x="7770" y="268"/>
                  </a:cubicBezTo>
                  <a:cubicBezTo>
                    <a:pt x="7929" y="494"/>
                    <a:pt x="7937" y="786"/>
                    <a:pt x="7954" y="1053"/>
                  </a:cubicBezTo>
                  <a:cubicBezTo>
                    <a:pt x="8129" y="936"/>
                    <a:pt x="8321" y="836"/>
                    <a:pt x="8513" y="736"/>
                  </a:cubicBezTo>
                  <a:cubicBezTo>
                    <a:pt x="9223" y="418"/>
                    <a:pt x="10059" y="736"/>
                    <a:pt x="10376" y="1454"/>
                  </a:cubicBezTo>
                  <a:cubicBezTo>
                    <a:pt x="10827" y="2390"/>
                    <a:pt x="10426" y="3509"/>
                    <a:pt x="9750" y="4403"/>
                  </a:cubicBezTo>
                  <a:cubicBezTo>
                    <a:pt x="10142" y="4286"/>
                    <a:pt x="10543" y="4220"/>
                    <a:pt x="10944" y="4220"/>
                  </a:cubicBezTo>
                  <a:cubicBezTo>
                    <a:pt x="11897" y="4236"/>
                    <a:pt x="12908" y="4738"/>
                    <a:pt x="13083" y="5615"/>
                  </a:cubicBezTo>
                  <a:cubicBezTo>
                    <a:pt x="13309" y="6676"/>
                    <a:pt x="12390" y="7854"/>
                    <a:pt x="11253" y="7962"/>
                  </a:cubicBezTo>
                  <a:cubicBezTo>
                    <a:pt x="11370" y="8146"/>
                    <a:pt x="11454" y="8346"/>
                    <a:pt x="11521" y="8564"/>
                  </a:cubicBezTo>
                  <a:cubicBezTo>
                    <a:pt x="11638" y="9073"/>
                    <a:pt x="11287" y="9574"/>
                    <a:pt x="10769" y="9641"/>
                  </a:cubicBezTo>
                  <a:cubicBezTo>
                    <a:pt x="10234" y="9708"/>
                    <a:pt x="9716" y="9524"/>
                    <a:pt x="9207" y="9224"/>
                  </a:cubicBezTo>
                  <a:cubicBezTo>
                    <a:pt x="9683" y="10092"/>
                    <a:pt x="9883" y="11195"/>
                    <a:pt x="9349" y="12072"/>
                  </a:cubicBezTo>
                  <a:cubicBezTo>
                    <a:pt x="9324" y="12106"/>
                    <a:pt x="9307" y="12131"/>
                    <a:pt x="9282" y="12156"/>
                  </a:cubicBezTo>
                  <a:cubicBezTo>
                    <a:pt x="8873" y="12615"/>
                    <a:pt x="7970" y="12540"/>
                    <a:pt x="7477" y="12097"/>
                  </a:cubicBezTo>
                  <a:cubicBezTo>
                    <a:pt x="7302" y="11939"/>
                    <a:pt x="7060" y="11696"/>
                    <a:pt x="7060" y="11696"/>
                  </a:cubicBezTo>
                  <a:lnTo>
                    <a:pt x="7043" y="11763"/>
                  </a:lnTo>
                  <a:cubicBezTo>
                    <a:pt x="6843" y="12432"/>
                    <a:pt x="6458" y="13342"/>
                    <a:pt x="5539" y="12816"/>
                  </a:cubicBezTo>
                  <a:cubicBezTo>
                    <a:pt x="4913" y="12448"/>
                    <a:pt x="4779" y="11605"/>
                    <a:pt x="4796" y="10995"/>
                  </a:cubicBezTo>
                  <a:cubicBezTo>
                    <a:pt x="4796" y="10903"/>
                    <a:pt x="4796" y="10819"/>
                    <a:pt x="4804" y="10727"/>
                  </a:cubicBezTo>
                  <a:cubicBezTo>
                    <a:pt x="4737" y="10828"/>
                    <a:pt x="4679" y="10928"/>
                    <a:pt x="4612" y="11028"/>
                  </a:cubicBezTo>
                  <a:cubicBezTo>
                    <a:pt x="4228" y="11605"/>
                    <a:pt x="3576" y="12089"/>
                    <a:pt x="2883" y="11788"/>
                  </a:cubicBezTo>
                  <a:cubicBezTo>
                    <a:pt x="2691" y="11705"/>
                    <a:pt x="2515" y="11579"/>
                    <a:pt x="2381" y="11412"/>
                  </a:cubicBezTo>
                  <a:cubicBezTo>
                    <a:pt x="2273" y="11320"/>
                    <a:pt x="2173" y="11212"/>
                    <a:pt x="2106" y="11087"/>
                  </a:cubicBezTo>
                  <a:cubicBezTo>
                    <a:pt x="1797" y="10560"/>
                    <a:pt x="1872" y="9875"/>
                    <a:pt x="2139" y="9357"/>
                  </a:cubicBezTo>
                  <a:cubicBezTo>
                    <a:pt x="2139" y="9357"/>
                    <a:pt x="1429" y="9566"/>
                    <a:pt x="1062" y="9508"/>
                  </a:cubicBezTo>
                  <a:cubicBezTo>
                    <a:pt x="410" y="9407"/>
                    <a:pt x="1" y="8756"/>
                    <a:pt x="193" y="8121"/>
                  </a:cubicBezTo>
                  <a:cubicBezTo>
                    <a:pt x="502" y="7010"/>
                    <a:pt x="1705" y="6325"/>
                    <a:pt x="2782" y="6049"/>
                  </a:cubicBezTo>
                  <a:cubicBezTo>
                    <a:pt x="1905" y="5915"/>
                    <a:pt x="1103" y="5456"/>
                    <a:pt x="552" y="4763"/>
                  </a:cubicBezTo>
                  <a:cubicBezTo>
                    <a:pt x="193" y="4295"/>
                    <a:pt x="226" y="3518"/>
                    <a:pt x="786" y="3217"/>
                  </a:cubicBezTo>
                  <a:cubicBezTo>
                    <a:pt x="1137" y="3025"/>
                    <a:pt x="1571" y="3025"/>
                    <a:pt x="1980" y="3058"/>
                  </a:cubicBezTo>
                  <a:lnTo>
                    <a:pt x="2189" y="3075"/>
                  </a:lnTo>
                  <a:lnTo>
                    <a:pt x="2173" y="3017"/>
                  </a:lnTo>
                  <a:cubicBezTo>
                    <a:pt x="1914" y="2006"/>
                    <a:pt x="2081" y="870"/>
                    <a:pt x="2966" y="302"/>
                  </a:cubicBezTo>
                  <a:cubicBezTo>
                    <a:pt x="3117" y="193"/>
                    <a:pt x="3300" y="134"/>
                    <a:pt x="3493" y="134"/>
                  </a:cubicBezTo>
                  <a:cubicBezTo>
                    <a:pt x="4061" y="143"/>
                    <a:pt x="4520" y="619"/>
                    <a:pt x="4846" y="1037"/>
                  </a:cubicBezTo>
                  <a:cubicBezTo>
                    <a:pt x="5239" y="1521"/>
                    <a:pt x="5548" y="2064"/>
                    <a:pt x="5765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9266726" y="2990596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9386369" y="3129281"/>
              <a:ext cx="159574" cy="135947"/>
            </a:xfrm>
            <a:custGeom>
              <a:avLst/>
              <a:gdLst/>
              <a:ahLst/>
              <a:cxnLst/>
              <a:rect l="l" t="t" r="r" b="b"/>
              <a:pathLst>
                <a:path w="3235" h="2756" extrusionOk="0">
                  <a:moveTo>
                    <a:pt x="1880" y="0"/>
                  </a:moveTo>
                  <a:cubicBezTo>
                    <a:pt x="1496" y="0"/>
                    <a:pt x="1128" y="125"/>
                    <a:pt x="819" y="343"/>
                  </a:cubicBezTo>
                  <a:cubicBezTo>
                    <a:pt x="0" y="927"/>
                    <a:pt x="126" y="1980"/>
                    <a:pt x="953" y="2540"/>
                  </a:cubicBezTo>
                  <a:cubicBezTo>
                    <a:pt x="1178" y="2690"/>
                    <a:pt x="1417" y="2756"/>
                    <a:pt x="1652" y="2756"/>
                  </a:cubicBezTo>
                  <a:cubicBezTo>
                    <a:pt x="2466" y="2756"/>
                    <a:pt x="3234" y="1969"/>
                    <a:pt x="3208" y="1153"/>
                  </a:cubicBezTo>
                  <a:cubicBezTo>
                    <a:pt x="3183" y="460"/>
                    <a:pt x="2523" y="17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55" name="Google Shape;1055;p34"/>
          <p:cNvSpPr/>
          <p:nvPr/>
        </p:nvSpPr>
        <p:spPr>
          <a:xfrm>
            <a:off x="6367250" y="5220683"/>
            <a:ext cx="677497" cy="2288533"/>
          </a:xfrm>
          <a:custGeom>
            <a:avLst/>
            <a:gdLst/>
            <a:ahLst/>
            <a:cxnLst/>
            <a:rect l="l" t="t" r="r" b="b"/>
            <a:pathLst>
              <a:path w="10301" h="34796" extrusionOk="0">
                <a:moveTo>
                  <a:pt x="4102" y="34361"/>
                </a:moveTo>
                <a:cubicBezTo>
                  <a:pt x="877" y="30284"/>
                  <a:pt x="3885" y="25873"/>
                  <a:pt x="3642" y="21571"/>
                </a:cubicBezTo>
                <a:cubicBezTo>
                  <a:pt x="3475" y="18555"/>
                  <a:pt x="1245" y="16341"/>
                  <a:pt x="510" y="13484"/>
                </a:cubicBezTo>
                <a:cubicBezTo>
                  <a:pt x="0" y="11529"/>
                  <a:pt x="551" y="9750"/>
                  <a:pt x="1136" y="7945"/>
                </a:cubicBezTo>
                <a:cubicBezTo>
                  <a:pt x="1796" y="5890"/>
                  <a:pt x="2623" y="3927"/>
                  <a:pt x="3350" y="1905"/>
                </a:cubicBezTo>
                <a:cubicBezTo>
                  <a:pt x="3517" y="1496"/>
                  <a:pt x="3659" y="1078"/>
                  <a:pt x="3776" y="652"/>
                </a:cubicBezTo>
                <a:cubicBezTo>
                  <a:pt x="3784" y="610"/>
                  <a:pt x="3918" y="1"/>
                  <a:pt x="3943" y="1"/>
                </a:cubicBezTo>
                <a:cubicBezTo>
                  <a:pt x="4728" y="151"/>
                  <a:pt x="5597" y="1880"/>
                  <a:pt x="5923" y="2448"/>
                </a:cubicBezTo>
                <a:cubicBezTo>
                  <a:pt x="7728" y="5531"/>
                  <a:pt x="7134" y="8831"/>
                  <a:pt x="6792" y="12064"/>
                </a:cubicBezTo>
                <a:cubicBezTo>
                  <a:pt x="6449" y="15263"/>
                  <a:pt x="10259" y="17235"/>
                  <a:pt x="10292" y="20485"/>
                </a:cubicBezTo>
                <a:cubicBezTo>
                  <a:pt x="10301" y="22206"/>
                  <a:pt x="9139" y="23601"/>
                  <a:pt x="8546" y="25130"/>
                </a:cubicBezTo>
                <a:cubicBezTo>
                  <a:pt x="8128" y="26191"/>
                  <a:pt x="8229" y="27377"/>
                  <a:pt x="7794" y="28429"/>
                </a:cubicBezTo>
                <a:cubicBezTo>
                  <a:pt x="7393" y="29398"/>
                  <a:pt x="6600" y="30125"/>
                  <a:pt x="6057" y="31011"/>
                </a:cubicBezTo>
                <a:cubicBezTo>
                  <a:pt x="5330" y="32197"/>
                  <a:pt x="4971" y="33509"/>
                  <a:pt x="4494" y="34795"/>
                </a:cubicBez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6" name="Google Shape;1056;p34"/>
          <p:cNvSpPr/>
          <p:nvPr/>
        </p:nvSpPr>
        <p:spPr>
          <a:xfrm>
            <a:off x="6559495" y="5968487"/>
            <a:ext cx="317669" cy="1526983"/>
          </a:xfrm>
          <a:custGeom>
            <a:avLst/>
            <a:gdLst/>
            <a:ahLst/>
            <a:cxnLst/>
            <a:rect l="l" t="t" r="r" b="b"/>
            <a:pathLst>
              <a:path w="4830" h="23217" extrusionOk="0">
                <a:moveTo>
                  <a:pt x="1438" y="23166"/>
                </a:moveTo>
                <a:cubicBezTo>
                  <a:pt x="1371" y="23191"/>
                  <a:pt x="1304" y="23208"/>
                  <a:pt x="1237" y="23216"/>
                </a:cubicBezTo>
                <a:lnTo>
                  <a:pt x="1204" y="23141"/>
                </a:lnTo>
                <a:cubicBezTo>
                  <a:pt x="1154" y="23049"/>
                  <a:pt x="1095" y="22916"/>
                  <a:pt x="1095" y="22916"/>
                </a:cubicBezTo>
                <a:cubicBezTo>
                  <a:pt x="1095" y="22916"/>
                  <a:pt x="1012" y="22907"/>
                  <a:pt x="970" y="22765"/>
                </a:cubicBezTo>
                <a:cubicBezTo>
                  <a:pt x="711" y="21846"/>
                  <a:pt x="469" y="20919"/>
                  <a:pt x="469" y="19958"/>
                </a:cubicBezTo>
                <a:lnTo>
                  <a:pt x="469" y="19942"/>
                </a:lnTo>
                <a:cubicBezTo>
                  <a:pt x="561" y="18680"/>
                  <a:pt x="953" y="17469"/>
                  <a:pt x="1346" y="16291"/>
                </a:cubicBezTo>
                <a:cubicBezTo>
                  <a:pt x="1346" y="16291"/>
                  <a:pt x="1463" y="15965"/>
                  <a:pt x="1563" y="15698"/>
                </a:cubicBezTo>
                <a:cubicBezTo>
                  <a:pt x="1605" y="15581"/>
                  <a:pt x="1647" y="15472"/>
                  <a:pt x="1688" y="15355"/>
                </a:cubicBezTo>
                <a:cubicBezTo>
                  <a:pt x="2357" y="13509"/>
                  <a:pt x="2800" y="11537"/>
                  <a:pt x="2399" y="9549"/>
                </a:cubicBezTo>
                <a:cubicBezTo>
                  <a:pt x="2148" y="8313"/>
                  <a:pt x="1563" y="7126"/>
                  <a:pt x="1054" y="5940"/>
                </a:cubicBezTo>
                <a:cubicBezTo>
                  <a:pt x="1054" y="5940"/>
                  <a:pt x="845" y="5439"/>
                  <a:pt x="694" y="5030"/>
                </a:cubicBezTo>
                <a:cubicBezTo>
                  <a:pt x="460" y="4428"/>
                  <a:pt x="285" y="3810"/>
                  <a:pt x="168" y="3175"/>
                </a:cubicBezTo>
                <a:cubicBezTo>
                  <a:pt x="26" y="2331"/>
                  <a:pt x="1" y="1471"/>
                  <a:pt x="110" y="619"/>
                </a:cubicBezTo>
                <a:lnTo>
                  <a:pt x="110" y="610"/>
                </a:lnTo>
                <a:cubicBezTo>
                  <a:pt x="135" y="368"/>
                  <a:pt x="143" y="0"/>
                  <a:pt x="410" y="134"/>
                </a:cubicBezTo>
                <a:cubicBezTo>
                  <a:pt x="552" y="209"/>
                  <a:pt x="636" y="468"/>
                  <a:pt x="719" y="652"/>
                </a:cubicBezTo>
                <a:cubicBezTo>
                  <a:pt x="1421" y="2173"/>
                  <a:pt x="1546" y="3852"/>
                  <a:pt x="2198" y="5414"/>
                </a:cubicBezTo>
                <a:cubicBezTo>
                  <a:pt x="2666" y="6550"/>
                  <a:pt x="3251" y="7644"/>
                  <a:pt x="3735" y="8772"/>
                </a:cubicBezTo>
                <a:cubicBezTo>
                  <a:pt x="4562" y="10719"/>
                  <a:pt x="4830" y="12949"/>
                  <a:pt x="4044" y="14929"/>
                </a:cubicBezTo>
                <a:cubicBezTo>
                  <a:pt x="3393" y="16575"/>
                  <a:pt x="2273" y="18020"/>
                  <a:pt x="1638" y="19666"/>
                </a:cubicBezTo>
                <a:cubicBezTo>
                  <a:pt x="1438" y="20159"/>
                  <a:pt x="1296" y="20668"/>
                  <a:pt x="1221" y="21186"/>
                </a:cubicBezTo>
                <a:lnTo>
                  <a:pt x="1221" y="21195"/>
                </a:lnTo>
                <a:cubicBezTo>
                  <a:pt x="1237" y="21846"/>
                  <a:pt x="1371" y="22481"/>
                  <a:pt x="1613" y="23074"/>
                </a:cubicBezTo>
                <a:lnTo>
                  <a:pt x="1505" y="23141"/>
                </a:lnTo>
                <a:close/>
              </a:path>
            </a:pathLst>
          </a:custGeom>
          <a:solidFill>
            <a:srgbClr val="1472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7" name="Google Shape;1057;p34"/>
          <p:cNvSpPr/>
          <p:nvPr/>
        </p:nvSpPr>
        <p:spPr>
          <a:xfrm>
            <a:off x="5811788" y="5703105"/>
            <a:ext cx="959913" cy="1829195"/>
          </a:xfrm>
          <a:custGeom>
            <a:avLst/>
            <a:gdLst/>
            <a:ahLst/>
            <a:cxnLst/>
            <a:rect l="l" t="t" r="r" b="b"/>
            <a:pathLst>
              <a:path w="14595" h="27812" extrusionOk="0">
                <a:moveTo>
                  <a:pt x="4350" y="1"/>
                </a:moveTo>
                <a:cubicBezTo>
                  <a:pt x="4319" y="1"/>
                  <a:pt x="4285" y="87"/>
                  <a:pt x="4185" y="516"/>
                </a:cubicBezTo>
                <a:cubicBezTo>
                  <a:pt x="3659" y="2688"/>
                  <a:pt x="3584" y="5203"/>
                  <a:pt x="4202" y="7408"/>
                </a:cubicBezTo>
                <a:cubicBezTo>
                  <a:pt x="4386" y="8043"/>
                  <a:pt x="4570" y="8695"/>
                  <a:pt x="4904" y="9238"/>
                </a:cubicBezTo>
                <a:cubicBezTo>
                  <a:pt x="4979" y="9522"/>
                  <a:pt x="5054" y="9806"/>
                  <a:pt x="5129" y="10098"/>
                </a:cubicBezTo>
                <a:cubicBezTo>
                  <a:pt x="4269" y="8887"/>
                  <a:pt x="2807" y="8135"/>
                  <a:pt x="1362" y="7500"/>
                </a:cubicBezTo>
                <a:cubicBezTo>
                  <a:pt x="986" y="7316"/>
                  <a:pt x="601" y="7183"/>
                  <a:pt x="200" y="7082"/>
                </a:cubicBezTo>
                <a:cubicBezTo>
                  <a:pt x="185" y="7079"/>
                  <a:pt x="171" y="7077"/>
                  <a:pt x="159" y="7077"/>
                </a:cubicBezTo>
                <a:cubicBezTo>
                  <a:pt x="0" y="7077"/>
                  <a:pt x="108" y="7358"/>
                  <a:pt x="108" y="7358"/>
                </a:cubicBezTo>
                <a:cubicBezTo>
                  <a:pt x="292" y="7776"/>
                  <a:pt x="626" y="8102"/>
                  <a:pt x="969" y="8411"/>
                </a:cubicBezTo>
                <a:cubicBezTo>
                  <a:pt x="2289" y="9589"/>
                  <a:pt x="4260" y="9764"/>
                  <a:pt x="5405" y="11092"/>
                </a:cubicBezTo>
                <a:lnTo>
                  <a:pt x="5488" y="11393"/>
                </a:lnTo>
                <a:cubicBezTo>
                  <a:pt x="5476" y="11442"/>
                  <a:pt x="5473" y="11473"/>
                  <a:pt x="5479" y="11473"/>
                </a:cubicBezTo>
                <a:cubicBezTo>
                  <a:pt x="5481" y="11473"/>
                  <a:pt x="5484" y="11469"/>
                  <a:pt x="5488" y="11460"/>
                </a:cubicBezTo>
                <a:lnTo>
                  <a:pt x="5505" y="11460"/>
                </a:lnTo>
                <a:cubicBezTo>
                  <a:pt x="5714" y="12220"/>
                  <a:pt x="5931" y="12972"/>
                  <a:pt x="6132" y="13732"/>
                </a:cubicBezTo>
                <a:cubicBezTo>
                  <a:pt x="5580" y="12755"/>
                  <a:pt x="4661" y="12061"/>
                  <a:pt x="3667" y="11585"/>
                </a:cubicBezTo>
                <a:lnTo>
                  <a:pt x="3634" y="11569"/>
                </a:lnTo>
                <a:cubicBezTo>
                  <a:pt x="2782" y="11184"/>
                  <a:pt x="1846" y="10992"/>
                  <a:pt x="935" y="10775"/>
                </a:cubicBezTo>
                <a:cubicBezTo>
                  <a:pt x="861" y="10752"/>
                  <a:pt x="758" y="10697"/>
                  <a:pt x="688" y="10697"/>
                </a:cubicBezTo>
                <a:cubicBezTo>
                  <a:pt x="633" y="10697"/>
                  <a:pt x="600" y="10731"/>
                  <a:pt x="618" y="10842"/>
                </a:cubicBezTo>
                <a:cubicBezTo>
                  <a:pt x="610" y="10917"/>
                  <a:pt x="643" y="11000"/>
                  <a:pt x="693" y="11051"/>
                </a:cubicBezTo>
                <a:cubicBezTo>
                  <a:pt x="810" y="11226"/>
                  <a:pt x="952" y="11385"/>
                  <a:pt x="1111" y="11518"/>
                </a:cubicBezTo>
                <a:cubicBezTo>
                  <a:pt x="1996" y="12279"/>
                  <a:pt x="2957" y="12939"/>
                  <a:pt x="3985" y="13482"/>
                </a:cubicBezTo>
                <a:cubicBezTo>
                  <a:pt x="4854" y="13958"/>
                  <a:pt x="5839" y="14250"/>
                  <a:pt x="6483" y="15052"/>
                </a:cubicBezTo>
                <a:cubicBezTo>
                  <a:pt x="6666" y="15779"/>
                  <a:pt x="6842" y="16514"/>
                  <a:pt x="6984" y="17241"/>
                </a:cubicBezTo>
                <a:cubicBezTo>
                  <a:pt x="6817" y="16982"/>
                  <a:pt x="6625" y="16740"/>
                  <a:pt x="6407" y="16522"/>
                </a:cubicBezTo>
                <a:cubicBezTo>
                  <a:pt x="5605" y="15796"/>
                  <a:pt x="4536" y="15445"/>
                  <a:pt x="3542" y="15102"/>
                </a:cubicBezTo>
                <a:cubicBezTo>
                  <a:pt x="2982" y="14910"/>
                  <a:pt x="2414" y="14710"/>
                  <a:pt x="1846" y="14551"/>
                </a:cubicBezTo>
                <a:cubicBezTo>
                  <a:pt x="1738" y="14525"/>
                  <a:pt x="1613" y="14432"/>
                  <a:pt x="1526" y="14432"/>
                </a:cubicBezTo>
                <a:cubicBezTo>
                  <a:pt x="1472" y="14432"/>
                  <a:pt x="1433" y="14468"/>
                  <a:pt x="1420" y="14576"/>
                </a:cubicBezTo>
                <a:lnTo>
                  <a:pt x="1420" y="14693"/>
                </a:lnTo>
                <a:cubicBezTo>
                  <a:pt x="1646" y="15319"/>
                  <a:pt x="2255" y="15695"/>
                  <a:pt x="2849" y="16046"/>
                </a:cubicBezTo>
                <a:cubicBezTo>
                  <a:pt x="4010" y="16731"/>
                  <a:pt x="5330" y="17124"/>
                  <a:pt x="6458" y="17859"/>
                </a:cubicBezTo>
                <a:cubicBezTo>
                  <a:pt x="6758" y="18035"/>
                  <a:pt x="7017" y="18277"/>
                  <a:pt x="7226" y="18561"/>
                </a:cubicBezTo>
                <a:cubicBezTo>
                  <a:pt x="7376" y="19438"/>
                  <a:pt x="7468" y="20315"/>
                  <a:pt x="7527" y="21201"/>
                </a:cubicBezTo>
                <a:lnTo>
                  <a:pt x="7527" y="21242"/>
                </a:lnTo>
                <a:cubicBezTo>
                  <a:pt x="7176" y="20407"/>
                  <a:pt x="6382" y="19781"/>
                  <a:pt x="5614" y="19354"/>
                </a:cubicBezTo>
                <a:cubicBezTo>
                  <a:pt x="4578" y="18770"/>
                  <a:pt x="3475" y="18319"/>
                  <a:pt x="2414" y="17784"/>
                </a:cubicBezTo>
                <a:cubicBezTo>
                  <a:pt x="2314" y="17734"/>
                  <a:pt x="2189" y="17667"/>
                  <a:pt x="2189" y="17667"/>
                </a:cubicBezTo>
                <a:cubicBezTo>
                  <a:pt x="2055" y="17667"/>
                  <a:pt x="2097" y="17759"/>
                  <a:pt x="2130" y="17809"/>
                </a:cubicBezTo>
                <a:lnTo>
                  <a:pt x="2164" y="17884"/>
                </a:lnTo>
                <a:cubicBezTo>
                  <a:pt x="2539" y="18344"/>
                  <a:pt x="2957" y="18770"/>
                  <a:pt x="3400" y="19162"/>
                </a:cubicBezTo>
                <a:cubicBezTo>
                  <a:pt x="4336" y="19998"/>
                  <a:pt x="5355" y="20725"/>
                  <a:pt x="6449" y="21326"/>
                </a:cubicBezTo>
                <a:cubicBezTo>
                  <a:pt x="6850" y="21535"/>
                  <a:pt x="7243" y="21760"/>
                  <a:pt x="7560" y="22086"/>
                </a:cubicBezTo>
                <a:cubicBezTo>
                  <a:pt x="7594" y="23941"/>
                  <a:pt x="7310" y="25779"/>
                  <a:pt x="6725" y="27533"/>
                </a:cubicBezTo>
                <a:lnTo>
                  <a:pt x="6708" y="27608"/>
                </a:lnTo>
                <a:cubicBezTo>
                  <a:pt x="6701" y="27768"/>
                  <a:pt x="6706" y="27812"/>
                  <a:pt x="6715" y="27812"/>
                </a:cubicBezTo>
                <a:cubicBezTo>
                  <a:pt x="6726" y="27812"/>
                  <a:pt x="6742" y="27742"/>
                  <a:pt x="6742" y="27742"/>
                </a:cubicBezTo>
                <a:cubicBezTo>
                  <a:pt x="6792" y="27675"/>
                  <a:pt x="6833" y="27608"/>
                  <a:pt x="6833" y="27608"/>
                </a:cubicBezTo>
                <a:cubicBezTo>
                  <a:pt x="7477" y="25862"/>
                  <a:pt x="7719" y="24033"/>
                  <a:pt x="7719" y="22186"/>
                </a:cubicBezTo>
                <a:lnTo>
                  <a:pt x="7744" y="22186"/>
                </a:lnTo>
                <a:lnTo>
                  <a:pt x="7752" y="22078"/>
                </a:lnTo>
                <a:cubicBezTo>
                  <a:pt x="7736" y="22061"/>
                  <a:pt x="7727" y="22044"/>
                  <a:pt x="7711" y="22028"/>
                </a:cubicBezTo>
                <a:lnTo>
                  <a:pt x="7711" y="21669"/>
                </a:lnTo>
                <a:cubicBezTo>
                  <a:pt x="8287" y="21209"/>
                  <a:pt x="9022" y="21042"/>
                  <a:pt x="9682" y="20850"/>
                </a:cubicBezTo>
                <a:cubicBezTo>
                  <a:pt x="11169" y="20407"/>
                  <a:pt x="12690" y="19948"/>
                  <a:pt x="13959" y="18962"/>
                </a:cubicBezTo>
                <a:cubicBezTo>
                  <a:pt x="14093" y="18853"/>
                  <a:pt x="14285" y="18703"/>
                  <a:pt x="14285" y="18703"/>
                </a:cubicBezTo>
                <a:cubicBezTo>
                  <a:pt x="14452" y="18527"/>
                  <a:pt x="14594" y="18252"/>
                  <a:pt x="14427" y="18235"/>
                </a:cubicBezTo>
                <a:lnTo>
                  <a:pt x="14427" y="18235"/>
                </a:lnTo>
                <a:lnTo>
                  <a:pt x="14327" y="18268"/>
                </a:lnTo>
                <a:lnTo>
                  <a:pt x="14285" y="18285"/>
                </a:lnTo>
                <a:cubicBezTo>
                  <a:pt x="13183" y="18720"/>
                  <a:pt x="12063" y="18895"/>
                  <a:pt x="10919" y="19321"/>
                </a:cubicBezTo>
                <a:cubicBezTo>
                  <a:pt x="9891" y="19672"/>
                  <a:pt x="8947" y="20240"/>
                  <a:pt x="8153" y="20975"/>
                </a:cubicBezTo>
                <a:cubicBezTo>
                  <a:pt x="7986" y="21126"/>
                  <a:pt x="7844" y="21284"/>
                  <a:pt x="7702" y="21460"/>
                </a:cubicBezTo>
                <a:cubicBezTo>
                  <a:pt x="7669" y="20549"/>
                  <a:pt x="7577" y="19647"/>
                  <a:pt x="7443" y="18753"/>
                </a:cubicBezTo>
                <a:lnTo>
                  <a:pt x="7460" y="18745"/>
                </a:lnTo>
                <a:cubicBezTo>
                  <a:pt x="7485" y="18720"/>
                  <a:pt x="7502" y="18686"/>
                  <a:pt x="7510" y="18653"/>
                </a:cubicBezTo>
                <a:cubicBezTo>
                  <a:pt x="8178" y="17316"/>
                  <a:pt x="9490" y="16472"/>
                  <a:pt x="10526" y="15303"/>
                </a:cubicBezTo>
                <a:cubicBezTo>
                  <a:pt x="11228" y="14509"/>
                  <a:pt x="11921" y="13649"/>
                  <a:pt x="12372" y="12755"/>
                </a:cubicBezTo>
                <a:cubicBezTo>
                  <a:pt x="12439" y="12629"/>
                  <a:pt x="12506" y="12421"/>
                  <a:pt x="12506" y="12421"/>
                </a:cubicBezTo>
                <a:cubicBezTo>
                  <a:pt x="12506" y="12396"/>
                  <a:pt x="12514" y="12379"/>
                  <a:pt x="12514" y="12354"/>
                </a:cubicBezTo>
                <a:lnTo>
                  <a:pt x="12514" y="12312"/>
                </a:lnTo>
                <a:lnTo>
                  <a:pt x="12514" y="12279"/>
                </a:lnTo>
                <a:cubicBezTo>
                  <a:pt x="12509" y="12209"/>
                  <a:pt x="12486" y="12125"/>
                  <a:pt x="12429" y="12125"/>
                </a:cubicBezTo>
                <a:cubicBezTo>
                  <a:pt x="12397" y="12125"/>
                  <a:pt x="12354" y="12151"/>
                  <a:pt x="12297" y="12220"/>
                </a:cubicBezTo>
                <a:cubicBezTo>
                  <a:pt x="12188" y="12337"/>
                  <a:pt x="11838" y="12655"/>
                  <a:pt x="11545" y="12914"/>
                </a:cubicBezTo>
                <a:cubicBezTo>
                  <a:pt x="10802" y="13582"/>
                  <a:pt x="10025" y="14217"/>
                  <a:pt x="9340" y="14960"/>
                </a:cubicBezTo>
                <a:cubicBezTo>
                  <a:pt x="8529" y="15846"/>
                  <a:pt x="7686" y="16781"/>
                  <a:pt x="7385" y="17943"/>
                </a:cubicBezTo>
                <a:cubicBezTo>
                  <a:pt x="7368" y="18001"/>
                  <a:pt x="7360" y="18068"/>
                  <a:pt x="7343" y="18135"/>
                </a:cubicBezTo>
                <a:cubicBezTo>
                  <a:pt x="7209" y="17299"/>
                  <a:pt x="7034" y="16472"/>
                  <a:pt x="6842" y="15670"/>
                </a:cubicBezTo>
                <a:cubicBezTo>
                  <a:pt x="6792" y="15461"/>
                  <a:pt x="6742" y="15261"/>
                  <a:pt x="6691" y="15052"/>
                </a:cubicBezTo>
                <a:cubicBezTo>
                  <a:pt x="6692" y="15052"/>
                  <a:pt x="6692" y="15051"/>
                  <a:pt x="6693" y="15051"/>
                </a:cubicBezTo>
                <a:cubicBezTo>
                  <a:pt x="6693" y="15051"/>
                  <a:pt x="6693" y="15054"/>
                  <a:pt x="6693" y="15054"/>
                </a:cubicBezTo>
                <a:cubicBezTo>
                  <a:pt x="6693" y="15054"/>
                  <a:pt x="6702" y="15031"/>
                  <a:pt x="6783" y="14852"/>
                </a:cubicBezTo>
                <a:cubicBezTo>
                  <a:pt x="7293" y="13699"/>
                  <a:pt x="8128" y="12713"/>
                  <a:pt x="8855" y="11627"/>
                </a:cubicBezTo>
                <a:cubicBezTo>
                  <a:pt x="9365" y="10867"/>
                  <a:pt x="9858" y="10081"/>
                  <a:pt x="10342" y="9296"/>
                </a:cubicBezTo>
                <a:cubicBezTo>
                  <a:pt x="10743" y="8645"/>
                  <a:pt x="11144" y="7951"/>
                  <a:pt x="11228" y="7233"/>
                </a:cubicBezTo>
                <a:cubicBezTo>
                  <a:pt x="11228" y="7191"/>
                  <a:pt x="11219" y="7141"/>
                  <a:pt x="11203" y="7099"/>
                </a:cubicBezTo>
                <a:cubicBezTo>
                  <a:pt x="11163" y="7064"/>
                  <a:pt x="11156" y="7043"/>
                  <a:pt x="11143" y="7043"/>
                </a:cubicBezTo>
                <a:cubicBezTo>
                  <a:pt x="11132" y="7043"/>
                  <a:pt x="11116" y="7060"/>
                  <a:pt x="11069" y="7099"/>
                </a:cubicBezTo>
                <a:cubicBezTo>
                  <a:pt x="10902" y="7224"/>
                  <a:pt x="10785" y="7475"/>
                  <a:pt x="10609" y="7684"/>
                </a:cubicBezTo>
                <a:cubicBezTo>
                  <a:pt x="9398" y="9129"/>
                  <a:pt x="8128" y="10558"/>
                  <a:pt x="7268" y="12220"/>
                </a:cubicBezTo>
                <a:cubicBezTo>
                  <a:pt x="7017" y="12696"/>
                  <a:pt x="6817" y="13198"/>
                  <a:pt x="6675" y="13724"/>
                </a:cubicBezTo>
                <a:cubicBezTo>
                  <a:pt x="6608" y="14008"/>
                  <a:pt x="6574" y="14300"/>
                  <a:pt x="6574" y="14593"/>
                </a:cubicBezTo>
                <a:cubicBezTo>
                  <a:pt x="6282" y="13473"/>
                  <a:pt x="5981" y="12345"/>
                  <a:pt x="5681" y="11226"/>
                </a:cubicBezTo>
                <a:lnTo>
                  <a:pt x="5706" y="11151"/>
                </a:lnTo>
                <a:cubicBezTo>
                  <a:pt x="5714" y="10992"/>
                  <a:pt x="5747" y="11000"/>
                  <a:pt x="5764" y="10959"/>
                </a:cubicBezTo>
                <a:cubicBezTo>
                  <a:pt x="5831" y="10833"/>
                  <a:pt x="5940" y="10650"/>
                  <a:pt x="5940" y="10650"/>
                </a:cubicBezTo>
                <a:cubicBezTo>
                  <a:pt x="5956" y="10624"/>
                  <a:pt x="5965" y="10599"/>
                  <a:pt x="5981" y="10574"/>
                </a:cubicBezTo>
                <a:cubicBezTo>
                  <a:pt x="6407" y="9823"/>
                  <a:pt x="6967" y="9146"/>
                  <a:pt x="7418" y="8394"/>
                </a:cubicBezTo>
                <a:cubicBezTo>
                  <a:pt x="8003" y="7417"/>
                  <a:pt x="8429" y="6331"/>
                  <a:pt x="8805" y="5261"/>
                </a:cubicBezTo>
                <a:cubicBezTo>
                  <a:pt x="8864" y="5086"/>
                  <a:pt x="8922" y="4782"/>
                  <a:pt x="8807" y="4782"/>
                </a:cubicBezTo>
                <a:cubicBezTo>
                  <a:pt x="8790" y="4782"/>
                  <a:pt x="8770" y="4788"/>
                  <a:pt x="8747" y="4802"/>
                </a:cubicBezTo>
                <a:cubicBezTo>
                  <a:pt x="8655" y="4860"/>
                  <a:pt x="8613" y="5019"/>
                  <a:pt x="8596" y="5036"/>
                </a:cubicBezTo>
                <a:lnTo>
                  <a:pt x="8279" y="5512"/>
                </a:lnTo>
                <a:cubicBezTo>
                  <a:pt x="7460" y="6706"/>
                  <a:pt x="6558" y="7843"/>
                  <a:pt x="5998" y="9229"/>
                </a:cubicBezTo>
                <a:cubicBezTo>
                  <a:pt x="5789" y="9756"/>
                  <a:pt x="5656" y="10307"/>
                  <a:pt x="5597" y="10875"/>
                </a:cubicBezTo>
                <a:cubicBezTo>
                  <a:pt x="5371" y="10015"/>
                  <a:pt x="5146" y="9163"/>
                  <a:pt x="4937" y="8302"/>
                </a:cubicBezTo>
                <a:cubicBezTo>
                  <a:pt x="4870" y="8001"/>
                  <a:pt x="4795" y="7709"/>
                  <a:pt x="4728" y="7408"/>
                </a:cubicBezTo>
                <a:cubicBezTo>
                  <a:pt x="4703" y="6740"/>
                  <a:pt x="4753" y="6072"/>
                  <a:pt x="4778" y="5403"/>
                </a:cubicBezTo>
                <a:cubicBezTo>
                  <a:pt x="4837" y="3899"/>
                  <a:pt x="4879" y="2371"/>
                  <a:pt x="4686" y="959"/>
                </a:cubicBezTo>
                <a:cubicBezTo>
                  <a:pt x="4661" y="683"/>
                  <a:pt x="4603" y="408"/>
                  <a:pt x="4519" y="140"/>
                </a:cubicBezTo>
                <a:cubicBezTo>
                  <a:pt x="4494" y="98"/>
                  <a:pt x="4469" y="65"/>
                  <a:pt x="4427" y="40"/>
                </a:cubicBezTo>
                <a:cubicBezTo>
                  <a:pt x="4390" y="40"/>
                  <a:pt x="4371" y="1"/>
                  <a:pt x="43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8" name="Google Shape;1058;p34"/>
          <p:cNvSpPr/>
          <p:nvPr/>
        </p:nvSpPr>
        <p:spPr>
          <a:xfrm>
            <a:off x="6537002" y="4925113"/>
            <a:ext cx="1875892" cy="2689007"/>
          </a:xfrm>
          <a:custGeom>
            <a:avLst/>
            <a:gdLst/>
            <a:ahLst/>
            <a:cxnLst/>
            <a:rect l="l" t="t" r="r" b="b"/>
            <a:pathLst>
              <a:path w="28522" h="40885" extrusionOk="0">
                <a:moveTo>
                  <a:pt x="21420" y="25664"/>
                </a:moveTo>
                <a:cubicBezTo>
                  <a:pt x="28521" y="30050"/>
                  <a:pt x="23450" y="40885"/>
                  <a:pt x="12715" y="39582"/>
                </a:cubicBezTo>
                <a:cubicBezTo>
                  <a:pt x="6349" y="38813"/>
                  <a:pt x="0" y="30050"/>
                  <a:pt x="7093" y="25664"/>
                </a:cubicBezTo>
                <a:cubicBezTo>
                  <a:pt x="14194" y="21278"/>
                  <a:pt x="1220" y="19473"/>
                  <a:pt x="7093" y="14277"/>
                </a:cubicBezTo>
                <a:cubicBezTo>
                  <a:pt x="12974" y="9089"/>
                  <a:pt x="10485" y="10735"/>
                  <a:pt x="10075" y="5330"/>
                </a:cubicBezTo>
                <a:cubicBezTo>
                  <a:pt x="9925" y="3450"/>
                  <a:pt x="10869" y="1078"/>
                  <a:pt x="13601" y="560"/>
                </a:cubicBezTo>
                <a:cubicBezTo>
                  <a:pt x="16525" y="0"/>
                  <a:pt x="18605" y="3258"/>
                  <a:pt x="18446" y="5330"/>
                </a:cubicBezTo>
                <a:cubicBezTo>
                  <a:pt x="18028" y="10735"/>
                  <a:pt x="15539" y="9089"/>
                  <a:pt x="21420" y="14277"/>
                </a:cubicBezTo>
                <a:cubicBezTo>
                  <a:pt x="27293" y="19465"/>
                  <a:pt x="14319" y="21278"/>
                  <a:pt x="21420" y="25664"/>
                </a:cubicBezTo>
                <a:close/>
              </a:path>
            </a:pathLst>
          </a:custGeom>
          <a:solidFill>
            <a:srgbClr val="1472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Dấu Hiệu Mới Bảng Chỉ Dẫn Gỗ Bằng - Miễn Phí vector hình ảnh trên Pixabay">
            <a:extLst>
              <a:ext uri="{FF2B5EF4-FFF2-40B4-BE49-F238E27FC236}">
                <a16:creationId xmlns:a16="http://schemas.microsoft.com/office/drawing/2014/main" id="{4112C52E-217E-4FC0-BC7F-9FFE8C9A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46" y="472747"/>
            <a:ext cx="6525005" cy="43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Google Shape;1059;p34"/>
          <p:cNvSpPr/>
          <p:nvPr/>
        </p:nvSpPr>
        <p:spPr>
          <a:xfrm>
            <a:off x="7089207" y="5193784"/>
            <a:ext cx="803907" cy="2847841"/>
          </a:xfrm>
          <a:custGeom>
            <a:avLst/>
            <a:gdLst/>
            <a:ahLst/>
            <a:cxnLst/>
            <a:rect l="l" t="t" r="r" b="b"/>
            <a:pathLst>
              <a:path w="12223" h="43300" extrusionOk="0">
                <a:moveTo>
                  <a:pt x="5088" y="17469"/>
                </a:moveTo>
                <a:cubicBezTo>
                  <a:pt x="5088" y="17226"/>
                  <a:pt x="5079" y="16984"/>
                  <a:pt x="5079" y="16742"/>
                </a:cubicBezTo>
                <a:cubicBezTo>
                  <a:pt x="5038" y="14202"/>
                  <a:pt x="5054" y="11662"/>
                  <a:pt x="5163" y="9115"/>
                </a:cubicBezTo>
                <a:lnTo>
                  <a:pt x="5163" y="8947"/>
                </a:lnTo>
                <a:cubicBezTo>
                  <a:pt x="5222" y="8037"/>
                  <a:pt x="5305" y="6809"/>
                  <a:pt x="5305" y="6809"/>
                </a:cubicBezTo>
                <a:lnTo>
                  <a:pt x="5364" y="6057"/>
                </a:lnTo>
                <a:cubicBezTo>
                  <a:pt x="5506" y="4119"/>
                  <a:pt x="5673" y="2181"/>
                  <a:pt x="5689" y="234"/>
                </a:cubicBezTo>
                <a:lnTo>
                  <a:pt x="5856" y="0"/>
                </a:lnTo>
                <a:lnTo>
                  <a:pt x="6032" y="159"/>
                </a:lnTo>
                <a:cubicBezTo>
                  <a:pt x="6140" y="2131"/>
                  <a:pt x="6107" y="4102"/>
                  <a:pt x="6107" y="6082"/>
                </a:cubicBezTo>
                <a:lnTo>
                  <a:pt x="6107" y="6834"/>
                </a:lnTo>
                <a:lnTo>
                  <a:pt x="6082" y="8638"/>
                </a:lnTo>
                <a:lnTo>
                  <a:pt x="6082" y="8972"/>
                </a:lnTo>
                <a:cubicBezTo>
                  <a:pt x="6074" y="9357"/>
                  <a:pt x="6065" y="9733"/>
                  <a:pt x="6049" y="10117"/>
                </a:cubicBezTo>
                <a:cubicBezTo>
                  <a:pt x="5998" y="12172"/>
                  <a:pt x="5998" y="14219"/>
                  <a:pt x="6015" y="16249"/>
                </a:cubicBezTo>
                <a:cubicBezTo>
                  <a:pt x="6450" y="15781"/>
                  <a:pt x="6942" y="15347"/>
                  <a:pt x="7394" y="14896"/>
                </a:cubicBezTo>
                <a:cubicBezTo>
                  <a:pt x="8070" y="14244"/>
                  <a:pt x="8747" y="13592"/>
                  <a:pt x="9415" y="12941"/>
                </a:cubicBezTo>
                <a:cubicBezTo>
                  <a:pt x="9415" y="12941"/>
                  <a:pt x="10443" y="12005"/>
                  <a:pt x="11178" y="11295"/>
                </a:cubicBezTo>
                <a:cubicBezTo>
                  <a:pt x="11178" y="11295"/>
                  <a:pt x="11270" y="11203"/>
                  <a:pt x="11270" y="11370"/>
                </a:cubicBezTo>
                <a:cubicBezTo>
                  <a:pt x="9758" y="13007"/>
                  <a:pt x="8187" y="14536"/>
                  <a:pt x="6583" y="16132"/>
                </a:cubicBezTo>
                <a:cubicBezTo>
                  <a:pt x="6391" y="16332"/>
                  <a:pt x="6199" y="16533"/>
                  <a:pt x="6023" y="16750"/>
                </a:cubicBezTo>
                <a:cubicBezTo>
                  <a:pt x="6074" y="20952"/>
                  <a:pt x="6224" y="25129"/>
                  <a:pt x="6257" y="29373"/>
                </a:cubicBezTo>
                <a:lnTo>
                  <a:pt x="6257" y="29590"/>
                </a:lnTo>
                <a:cubicBezTo>
                  <a:pt x="6399" y="29448"/>
                  <a:pt x="6541" y="29298"/>
                  <a:pt x="6692" y="29156"/>
                </a:cubicBezTo>
                <a:lnTo>
                  <a:pt x="6725" y="29114"/>
                </a:lnTo>
                <a:cubicBezTo>
                  <a:pt x="8388" y="27669"/>
                  <a:pt x="10276" y="26491"/>
                  <a:pt x="11921" y="25029"/>
                </a:cubicBezTo>
                <a:lnTo>
                  <a:pt x="12222" y="25012"/>
                </a:lnTo>
                <a:cubicBezTo>
                  <a:pt x="12222" y="25012"/>
                  <a:pt x="12222" y="25179"/>
                  <a:pt x="12214" y="25263"/>
                </a:cubicBezTo>
                <a:cubicBezTo>
                  <a:pt x="10618" y="26750"/>
                  <a:pt x="8772" y="27953"/>
                  <a:pt x="7126" y="29415"/>
                </a:cubicBezTo>
                <a:cubicBezTo>
                  <a:pt x="7126" y="29415"/>
                  <a:pt x="6725" y="29741"/>
                  <a:pt x="6266" y="30158"/>
                </a:cubicBezTo>
                <a:cubicBezTo>
                  <a:pt x="6299" y="33801"/>
                  <a:pt x="6358" y="37451"/>
                  <a:pt x="6508" y="41094"/>
                </a:cubicBezTo>
                <a:lnTo>
                  <a:pt x="6458" y="42447"/>
                </a:lnTo>
                <a:cubicBezTo>
                  <a:pt x="6391" y="42673"/>
                  <a:pt x="6391" y="42673"/>
                  <a:pt x="6341" y="42898"/>
                </a:cubicBezTo>
                <a:lnTo>
                  <a:pt x="6023" y="43299"/>
                </a:lnTo>
                <a:lnTo>
                  <a:pt x="5673" y="42932"/>
                </a:lnTo>
                <a:cubicBezTo>
                  <a:pt x="5673" y="42932"/>
                  <a:pt x="5597" y="42706"/>
                  <a:pt x="5480" y="42405"/>
                </a:cubicBezTo>
                <a:cubicBezTo>
                  <a:pt x="5422" y="41904"/>
                  <a:pt x="5347" y="41227"/>
                  <a:pt x="5347" y="41227"/>
                </a:cubicBezTo>
                <a:cubicBezTo>
                  <a:pt x="5180" y="36942"/>
                  <a:pt x="5146" y="32631"/>
                  <a:pt x="5138" y="28329"/>
                </a:cubicBezTo>
                <a:cubicBezTo>
                  <a:pt x="4303" y="27911"/>
                  <a:pt x="3492" y="27443"/>
                  <a:pt x="2690" y="26959"/>
                </a:cubicBezTo>
                <a:lnTo>
                  <a:pt x="1796" y="26407"/>
                </a:lnTo>
                <a:lnTo>
                  <a:pt x="1278" y="26057"/>
                </a:lnTo>
                <a:lnTo>
                  <a:pt x="1028" y="25889"/>
                </a:lnTo>
                <a:lnTo>
                  <a:pt x="460" y="25505"/>
                </a:lnTo>
                <a:cubicBezTo>
                  <a:pt x="184" y="25321"/>
                  <a:pt x="50" y="25229"/>
                  <a:pt x="50" y="25229"/>
                </a:cubicBezTo>
                <a:lnTo>
                  <a:pt x="0" y="25046"/>
                </a:lnTo>
                <a:cubicBezTo>
                  <a:pt x="92" y="25012"/>
                  <a:pt x="192" y="25012"/>
                  <a:pt x="284" y="25046"/>
                </a:cubicBezTo>
                <a:cubicBezTo>
                  <a:pt x="819" y="25313"/>
                  <a:pt x="1529" y="25689"/>
                  <a:pt x="1529" y="25689"/>
                </a:cubicBezTo>
                <a:cubicBezTo>
                  <a:pt x="1788" y="25839"/>
                  <a:pt x="2080" y="26015"/>
                  <a:pt x="2080" y="26015"/>
                </a:cubicBezTo>
                <a:cubicBezTo>
                  <a:pt x="3100" y="26658"/>
                  <a:pt x="4094" y="27326"/>
                  <a:pt x="5138" y="27928"/>
                </a:cubicBezTo>
                <a:cubicBezTo>
                  <a:pt x="5130" y="24670"/>
                  <a:pt x="5130" y="21403"/>
                  <a:pt x="5096" y="18154"/>
                </a:cubicBezTo>
                <a:cubicBezTo>
                  <a:pt x="4110" y="16441"/>
                  <a:pt x="2991" y="14804"/>
                  <a:pt x="1746" y="13266"/>
                </a:cubicBezTo>
                <a:cubicBezTo>
                  <a:pt x="1746" y="13266"/>
                  <a:pt x="1145" y="12464"/>
                  <a:pt x="727" y="11938"/>
                </a:cubicBezTo>
                <a:cubicBezTo>
                  <a:pt x="727" y="11938"/>
                  <a:pt x="694" y="11721"/>
                  <a:pt x="919" y="11947"/>
                </a:cubicBezTo>
                <a:cubicBezTo>
                  <a:pt x="1370" y="12406"/>
                  <a:pt x="1980" y="13066"/>
                  <a:pt x="1980" y="13066"/>
                </a:cubicBezTo>
                <a:cubicBezTo>
                  <a:pt x="3125" y="14453"/>
                  <a:pt x="4169" y="15923"/>
                  <a:pt x="5088" y="17469"/>
                </a:cubicBezTo>
                <a:close/>
              </a:path>
            </a:pathLst>
          </a:custGeom>
          <a:solidFill>
            <a:srgbClr val="78A2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CAD8714-71D5-41D7-BB73-1295B56B177A}"/>
              </a:ext>
            </a:extLst>
          </p:cNvPr>
          <p:cNvGrpSpPr/>
          <p:nvPr/>
        </p:nvGrpSpPr>
        <p:grpSpPr>
          <a:xfrm>
            <a:off x="2435515" y="1038678"/>
            <a:ext cx="5814954" cy="1324185"/>
            <a:chOff x="866255" y="4288259"/>
            <a:chExt cx="5814954" cy="1324185"/>
          </a:xfrm>
        </p:grpSpPr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6C5DC5F9-745E-4AD8-B7EE-65D9876B812D}"/>
                </a:ext>
              </a:extLst>
            </p:cNvPr>
            <p:cNvSpPr txBox="1"/>
            <p:nvPr/>
          </p:nvSpPr>
          <p:spPr>
            <a:xfrm>
              <a:off x="866255" y="4289005"/>
              <a:ext cx="58137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n w="762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508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Tiếng Việt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E31342B8-61A6-4441-987F-610903C0427B}"/>
                </a:ext>
              </a:extLst>
            </p:cNvPr>
            <p:cNvSpPr txBox="1"/>
            <p:nvPr/>
          </p:nvSpPr>
          <p:spPr>
            <a:xfrm>
              <a:off x="867473" y="4288259"/>
              <a:ext cx="58137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Tiếng</a:t>
              </a:r>
              <a:r>
                <a:rPr lang="en-US" sz="8000" dirty="0"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dirty="0" err="1"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Việt</a:t>
              </a:r>
              <a:endParaRPr lang="en-US" sz="80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12" name="Picture 4" descr="Butterfly Illustration in PNG, SVG">
            <a:extLst>
              <a:ext uri="{FF2B5EF4-FFF2-40B4-BE49-F238E27FC236}">
                <a16:creationId xmlns:a16="http://schemas.microsoft.com/office/drawing/2014/main" id="{43269D59-217B-4073-B154-3AB618C5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726">
            <a:off x="139988" y="1704975"/>
            <a:ext cx="718120" cy="7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utterfly Illustration Graphic by Genta Illustration Studio · Creative  Fabrica">
            <a:extLst>
              <a:ext uri="{FF2B5EF4-FFF2-40B4-BE49-F238E27FC236}">
                <a16:creationId xmlns:a16="http://schemas.microsoft.com/office/drawing/2014/main" id="{62B05B42-2165-4524-BD2E-1A34BF5F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48" y="1584605"/>
            <a:ext cx="1681360" cy="11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utterfly Illustration Set Graphic by Hunia Studio · Creative Fabrica">
            <a:extLst>
              <a:ext uri="{FF2B5EF4-FFF2-40B4-BE49-F238E27FC236}">
                <a16:creationId xmlns:a16="http://schemas.microsoft.com/office/drawing/2014/main" id="{A9423770-49FE-40E8-82C9-D41D9452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6" r="63332"/>
          <a:stretch/>
        </p:blipFill>
        <p:spPr bwMode="auto">
          <a:xfrm rot="19988298">
            <a:off x="3484083" y="509519"/>
            <a:ext cx="894727" cy="66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Butterfly Illustration Set Graphic by Hunia Studio · Creative Fabrica">
            <a:extLst>
              <a:ext uri="{FF2B5EF4-FFF2-40B4-BE49-F238E27FC236}">
                <a16:creationId xmlns:a16="http://schemas.microsoft.com/office/drawing/2014/main" id="{24A72B00-791D-4BFC-9619-DF3BA18AB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7" t="26636" r="32866" b="39731"/>
          <a:stretch/>
        </p:blipFill>
        <p:spPr bwMode="auto">
          <a:xfrm>
            <a:off x="5989551" y="3252386"/>
            <a:ext cx="703919" cy="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Butterfly Illustration Set Graphic by Hunia Studio · Creative Fabrica">
            <a:extLst>
              <a:ext uri="{FF2B5EF4-FFF2-40B4-BE49-F238E27FC236}">
                <a16:creationId xmlns:a16="http://schemas.microsoft.com/office/drawing/2014/main" id="{B3B3ED38-B891-44F5-8638-DD0F01814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39284" r="2722" b="7919"/>
          <a:stretch/>
        </p:blipFill>
        <p:spPr bwMode="auto">
          <a:xfrm>
            <a:off x="9962684" y="462838"/>
            <a:ext cx="946002" cy="10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2E97F-8FD4-42A6-A6B4-AAA69C37F125}"/>
              </a:ext>
            </a:extLst>
          </p:cNvPr>
          <p:cNvSpPr txBox="1"/>
          <p:nvPr/>
        </p:nvSpPr>
        <p:spPr>
          <a:xfrm>
            <a:off x="3448200" y="2506975"/>
            <a:ext cx="3169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n>
                  <a:solidFill>
                    <a:schemeClr val="accent2"/>
                  </a:solidFill>
                </a:ln>
                <a:solidFill>
                  <a:schemeClr val="bg2"/>
                </a:solidFill>
                <a:latin typeface="#9Slide05 SVNClementine" panose="020F0502020204030203" pitchFamily="34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39575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"/>
    </mc:Choice>
    <mc:Fallback xmlns=""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repeatCount="indefinite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91667E-6 -4.44444E-6 L -0.21888 0.00348 " pathEditMode="relative" rAng="0" ptsTypes="AA">
                                      <p:cBhvr>
                                        <p:cTn id="9" dur="20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1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32099E-6 L -0.21893 0.00339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1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1908 1.85185E-6 " pathEditMode="relative" rAng="0" ptsTypes="AA">
                                      <p:cBhvr>
                                        <p:cTn id="13" dur="50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45679E-6 L 0.10417 0.00062 " pathEditMode="relative" rAng="0" ptsTypes="AA">
                                      <p:cBhvr>
                                        <p:cTn id="15" dur="44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56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56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6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56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56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56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6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56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4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4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4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40" fill="hold">
                                          <p:stCondLst>
                                            <p:cond delay="256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5" grpId="0" animBg="1"/>
      <p:bldP spid="216" grpId="0" animBg="1"/>
      <p:bldP spid="217" grpId="0" animBg="1"/>
      <p:bldP spid="1033" grpId="0" animBg="1"/>
      <p:bldP spid="1036" grpId="0" animBg="1"/>
      <p:bldP spid="1038" grpId="0" animBg="1"/>
      <p:bldP spid="1042" grpId="0" animBg="1"/>
      <p:bldP spid="1044" grpId="0" animBg="1"/>
      <p:bldP spid="1046" grpId="0" animBg="1"/>
      <p:bldP spid="1048" grpId="0" animBg="1"/>
      <p:bldP spid="1050" grpId="0" animBg="1"/>
      <p:bldP spid="1055" grpId="0" animBg="1"/>
      <p:bldP spid="1057" grpId="0" animBg="1"/>
      <p:bldP spid="10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9FC5D62-BEFA-46D3-96FD-CCEA3F0026D0}"/>
              </a:ext>
            </a:extLst>
          </p:cNvPr>
          <p:cNvSpPr/>
          <p:nvPr/>
        </p:nvSpPr>
        <p:spPr>
          <a:xfrm>
            <a:off x="7135818" y="6508728"/>
            <a:ext cx="2018819" cy="1559780"/>
          </a:xfrm>
          <a:prstGeom prst="ellipse">
            <a:avLst/>
          </a:prstGeom>
          <a:solidFill>
            <a:srgbClr val="F4B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B9C72C-8456-49F8-8663-4AB8804A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596" y="1743740"/>
            <a:ext cx="5486400" cy="1823630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ln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Nghe viết</a:t>
            </a:r>
            <a:endParaRPr lang="en-US" sz="8800">
              <a:solidFill>
                <a:srgbClr val="FF0000"/>
              </a:solidFill>
              <a:effectLst>
                <a:glow rad="584200">
                  <a:schemeClr val="bg1"/>
                </a:glo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5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D0AF414A-DE8D-46BB-8533-4D9838BD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81" y="548640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18EBB11-C72B-4FF5-8D51-1F66C9060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658">
            <a:off x="-1551093" y="1245553"/>
            <a:ext cx="6513699" cy="6513699"/>
          </a:xfrm>
          <a:prstGeom prst="rect">
            <a:avLst/>
          </a:prstGeom>
        </p:spPr>
      </p:pic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3B7055BF-44D8-4483-8B24-F4EEDEEAD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2601" y="546545"/>
            <a:ext cx="6950736" cy="73327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5347CD-EC1D-45C1-BEA3-D32D4C786F98}"/>
              </a:ext>
            </a:extLst>
          </p:cNvPr>
          <p:cNvGrpSpPr/>
          <p:nvPr/>
        </p:nvGrpSpPr>
        <p:grpSpPr>
          <a:xfrm>
            <a:off x="3476712" y="4909189"/>
            <a:ext cx="2394358" cy="2017424"/>
            <a:chOff x="3476712" y="4909189"/>
            <a:chExt cx="2394358" cy="2017424"/>
          </a:xfrm>
        </p:grpSpPr>
        <p:pic>
          <p:nvPicPr>
            <p:cNvPr id="2052" name="Picture 4" descr="Wave Cartoon">
              <a:extLst>
                <a:ext uri="{FF2B5EF4-FFF2-40B4-BE49-F238E27FC236}">
                  <a16:creationId xmlns:a16="http://schemas.microsoft.com/office/drawing/2014/main" id="{B2E1E4C4-4AB5-4BA4-8623-562827811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35" b="95435" l="2000" r="98778">
                          <a14:foregroundMark x1="83778" y1="11304" x2="83778" y2="11304"/>
                          <a14:foregroundMark x1="76000" y1="5652" x2="83667" y2="11957"/>
                          <a14:foregroundMark x1="83667" y1="11957" x2="88667" y2="24130"/>
                          <a14:foregroundMark x1="88667" y1="24130" x2="88889" y2="36957"/>
                          <a14:foregroundMark x1="90778" y1="17391" x2="93444" y2="36739"/>
                          <a14:foregroundMark x1="96222" y1="41522" x2="94889" y2="60000"/>
                          <a14:foregroundMark x1="94889" y1="60000" x2="94556" y2="60000"/>
                          <a14:foregroundMark x1="97000" y1="48478" x2="98778" y2="59348"/>
                          <a14:foregroundMark x1="98778" y1="59348" x2="98778" y2="59348"/>
                          <a14:foregroundMark x1="24823" y1="81972" x2="54222" y2="68478"/>
                          <a14:foregroundMark x1="7333" y1="90000" x2="10153" y2="88705"/>
                          <a14:foregroundMark x1="54222" y1="68478" x2="70333" y2="73696"/>
                          <a14:foregroundMark x1="70333" y1="73696" x2="73667" y2="76087"/>
                          <a14:foregroundMark x1="43889" y1="87391" x2="52222" y2="85435"/>
                          <a14:foregroundMark x1="52222" y1="85435" x2="70333" y2="85435"/>
                          <a14:foregroundMark x1="70333" y1="85435" x2="82556" y2="95652"/>
                          <a14:foregroundMark x1="82556" y1="95652" x2="91333" y2="91522"/>
                          <a14:foregroundMark x1="61333" y1="33913" x2="69333" y2="44130"/>
                          <a14:foregroundMark x1="56333" y1="7609" x2="50667" y2="21087"/>
                          <a14:foregroundMark x1="37768" y1="29433" x2="37111" y2="32391"/>
                          <a14:foregroundMark x1="38934" y1="20271" x2="39556" y2="20000"/>
                          <a14:foregroundMark x1="53667" y1="38913" x2="53667" y2="38913"/>
                          <a14:foregroundMark x1="52889" y1="40217" x2="52889" y2="40217"/>
                          <a14:foregroundMark x1="3333" y1="89130" x2="3333" y2="89130"/>
                          <a14:foregroundMark x1="2000" y1="90217" x2="2000" y2="90217"/>
                          <a14:backgroundMark x1="40111" y1="21304" x2="38667" y2="27174"/>
                          <a14:backgroundMark x1="39556" y1="20435" x2="39000" y2="27609"/>
                          <a14:backgroundMark x1="38667" y1="24130" x2="38333" y2="29565"/>
                          <a14:backgroundMark x1="39667" y1="21739" x2="40556" y2="20652"/>
                          <a14:backgroundMark x1="10556" y1="87391" x2="18333" y2="85870"/>
                          <a14:backgroundMark x1="18333" y1="85870" x2="18667" y2="85000"/>
                          <a14:backgroundMark x1="20778" y1="82391" x2="16222" y2="84130"/>
                          <a14:backgroundMark x1="24667" y1="81522" x2="19111" y2="826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712" y="6090844"/>
              <a:ext cx="1635199" cy="83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47E341-E7BD-4420-801D-E3B7DED97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336" y="4909189"/>
              <a:ext cx="1418734" cy="1948811"/>
            </a:xfrm>
            <a:prstGeom prst="rect">
              <a:avLst/>
            </a:prstGeom>
          </p:spPr>
        </p:pic>
      </p:grp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B85C0E1F-1C8E-4ED2-AE3D-E99405DC9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2" b="89941" l="2959" r="97633">
                        <a14:foregroundMark x1="83136" y1="42308" x2="89053" y2="48521"/>
                        <a14:foregroundMark x1="84911" y1="39645" x2="78698" y2="50000"/>
                        <a14:foregroundMark x1="78698" y1="50000" x2="91716" y2="50000"/>
                        <a14:foregroundMark x1="91716" y1="50000" x2="85799" y2="39645"/>
                        <a14:foregroundMark x1="85799" y1="39645" x2="78402" y2="39941"/>
                        <a14:foregroundMark x1="85503" y1="39053" x2="96746" y2="44970"/>
                        <a14:foregroundMark x1="96746" y1="44970" x2="97633" y2="45858"/>
                        <a14:backgroundMark x1="62130" y1="41716" x2="1775" y2="55621"/>
                        <a14:backgroundMark x1="1775" y1="55621" x2="1775" y2="55621"/>
                        <a14:backgroundMark x1="47633" y1="51775" x2="9172" y2="65385"/>
                        <a14:backgroundMark x1="57988" y1="49112" x2="5030" y2="68343"/>
                        <a14:backgroundMark x1="5030" y1="68343" x2="17751" y2="70118"/>
                        <a14:backgroundMark x1="21893" y1="63609" x2="38166" y2="63018"/>
                        <a14:backgroundMark x1="38166" y1="63018" x2="44675" y2="58284"/>
                        <a14:backgroundMark x1="10059" y1="55325" x2="6213" y2="71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75" y="5796341"/>
            <a:ext cx="1989611" cy="1989611"/>
          </a:xfrm>
          <a:prstGeom prst="rect">
            <a:avLst/>
          </a:prstGeom>
        </p:spPr>
      </p:pic>
      <p:pic>
        <p:nvPicPr>
          <p:cNvPr id="14" name="Picture 6" descr="crab cartoon | Crab art, Crab cartoon, Crab painting">
            <a:extLst>
              <a:ext uri="{FF2B5EF4-FFF2-40B4-BE49-F238E27FC236}">
                <a16:creationId xmlns:a16="http://schemas.microsoft.com/office/drawing/2014/main" id="{000D3518-1E67-445C-9A8D-3EA466DA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3" y="5883594"/>
            <a:ext cx="717998" cy="4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DB08411D-659B-4B14-B767-0C44317271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2" b="96746" l="2959" r="97041">
                        <a14:foregroundMark x1="67160" y1="71302" x2="87574" y2="84911"/>
                        <a14:foregroundMark x1="81361" y1="65680" x2="72189" y2="68935"/>
                        <a14:foregroundMark x1="72189" y1="68935" x2="68047" y2="83728"/>
                        <a14:foregroundMark x1="68047" y1="83728" x2="80769" y2="87574"/>
                        <a14:foregroundMark x1="80769" y1="87574" x2="76036" y2="69822"/>
                        <a14:foregroundMark x1="76036" y1="69822" x2="62426" y2="72485"/>
                        <a14:foregroundMark x1="62426" y1="72485" x2="63018" y2="78994"/>
                        <a14:foregroundMark x1="51479" y1="74852" x2="68047" y2="89053"/>
                        <a14:foregroundMark x1="68047" y1="89053" x2="78402" y2="93491"/>
                        <a14:foregroundMark x1="78402" y1="93491" x2="78402" y2="91716"/>
                        <a14:foregroundMark x1="69231" y1="96746" x2="73373" y2="96746"/>
                        <a14:backgroundMark x1="62130" y1="41716" x2="1775" y2="55621"/>
                        <a14:backgroundMark x1="1775" y1="55621" x2="1775" y2="55621"/>
                        <a14:backgroundMark x1="47633" y1="51775" x2="9172" y2="65385"/>
                        <a14:backgroundMark x1="57988" y1="49112" x2="5030" y2="68343"/>
                        <a14:backgroundMark x1="5030" y1="68343" x2="17751" y2="70118"/>
                        <a14:backgroundMark x1="21893" y1="63609" x2="38166" y2="63018"/>
                        <a14:backgroundMark x1="38166" y1="63018" x2="44675" y2="58284"/>
                        <a14:backgroundMark x1="10059" y1="55325" x2="6213" y2="71302"/>
                        <a14:backgroundMark x1="83136" y1="43491" x2="87574" y2="46154"/>
                        <a14:backgroundMark x1="85207" y1="41124" x2="88462" y2="51183"/>
                        <a14:backgroundMark x1="88462" y1="51183" x2="83432" y2="42308"/>
                        <a14:backgroundMark x1="83432" y1="42308" x2="76036" y2="46154"/>
                        <a14:backgroundMark x1="86391" y1="41716" x2="86686" y2="39645"/>
                        <a14:backgroundMark x1="85207" y1="40237" x2="84911" y2="46746"/>
                        <a14:backgroundMark x1="83136" y1="39645" x2="86982" y2="46154"/>
                        <a14:backgroundMark x1="86982" y1="39645" x2="97633" y2="46746"/>
                        <a14:backgroundMark x1="79290" y1="41124" x2="79290" y2="49112"/>
                        <a14:backgroundMark x1="78698" y1="48521" x2="79290" y2="51775"/>
                        <a14:backgroundMark x1="81065" y1="39941" x2="82544" y2="43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163" y="5208223"/>
            <a:ext cx="1408910" cy="1408910"/>
          </a:xfrm>
          <a:prstGeom prst="rect">
            <a:avLst/>
          </a:prstGeom>
        </p:spPr>
      </p:pic>
      <p:pic>
        <p:nvPicPr>
          <p:cNvPr id="16" name="Picture 10" descr="Cách vẽ con sò biển">
            <a:extLst>
              <a:ext uri="{FF2B5EF4-FFF2-40B4-BE49-F238E27FC236}">
                <a16:creationId xmlns:a16="http://schemas.microsoft.com/office/drawing/2014/main" id="{E11A043B-ACC0-4437-95C5-563BA7B3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4514" y="6336146"/>
            <a:ext cx="563633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3CFBCC1E-7C24-48C1-AAF4-68238C69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099">
            <a:off x="11489687" y="6239714"/>
            <a:ext cx="532308" cy="4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Bird, Cartoon white seagull, cartoon Character, comics, white png thumbnail">
            <a:extLst>
              <a:ext uri="{FF2B5EF4-FFF2-40B4-BE49-F238E27FC236}">
                <a16:creationId xmlns:a16="http://schemas.microsoft.com/office/drawing/2014/main" id="{961C6953-4D80-4A42-AC1E-EDB88E63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61" y="5553727"/>
            <a:ext cx="1559780" cy="15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E3D5B3F-B889-4C1A-9571-FF5213712EC9}"/>
              </a:ext>
            </a:extLst>
          </p:cNvPr>
          <p:cNvSpPr txBox="1">
            <a:spLocks/>
          </p:cNvSpPr>
          <p:nvPr/>
        </p:nvSpPr>
        <p:spPr>
          <a:xfrm>
            <a:off x="3221596" y="1747399"/>
            <a:ext cx="5486400" cy="182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4800"/>
              <a:buFont typeface="Satisfy" panose="02000000000000000000"/>
              <a:buNone/>
              <a:defRPr sz="6400" b="0" i="0" u="none" strike="noStrike" cap="none">
                <a:solidFill>
                  <a:srgbClr val="005870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8800" kern="0">
                <a:ln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Nghe viết</a:t>
            </a:r>
            <a:endParaRPr lang="en-US" sz="8800" kern="0">
              <a:solidFill>
                <a:srgbClr val="FF0000"/>
              </a:solidFill>
              <a:effectLst>
                <a:glow rad="584200">
                  <a:schemeClr val="bg1"/>
                </a:glo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E4AB95-8D54-4C18-9F83-4E9BAB1981B4}"/>
              </a:ext>
            </a:extLst>
          </p:cNvPr>
          <p:cNvSpPr txBox="1">
            <a:spLocks/>
          </p:cNvSpPr>
          <p:nvPr/>
        </p:nvSpPr>
        <p:spPr>
          <a:xfrm>
            <a:off x="3221596" y="3630091"/>
            <a:ext cx="5486400" cy="1046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Vườn trưa</a:t>
            </a:r>
          </a:p>
        </p:txBody>
      </p:sp>
    </p:spTree>
    <p:extLst>
      <p:ext uri="{BB962C8B-B14F-4D97-AF65-F5344CB8AC3E}">
        <p14:creationId xmlns:p14="http://schemas.microsoft.com/office/powerpoint/2010/main" val="351849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96296E-6 L -2.70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7 0.02731 L 0.06497 0.02754 C 0.06823 0.02338 0.07161 0.0199 0.07474 0.01574 C 0.08398 0.0037 0.07786 0.0081 0.0845 0.00416 C 0.08672 0.00532 0.08893 0.00625 0.09101 0.00787 C 0.10638 0.02037 0.08932 0.00833 0.09974 0.01759 C 0.10078 0.01852 0.10195 0.01875 0.10299 0.01967 C 0.11237 0.02801 0.10443 0.02361 0.11276 0.02731 C 0.11419 0.0287 0.11562 0.03032 0.11706 0.03125 C 0.11836 0.03217 0.12005 0.0324 0.12148 0.0331 C 0.13242 0.03865 0.11549 0.03102 0.1289 0.03703 C 0.13268 0.03634 0.13646 0.0368 0.13997 0.03518 C 0.14167 0.03426 0.14284 0.03125 0.14427 0.0294 C 0.14531 0.02801 0.14648 0.02662 0.14752 0.02546 C 0.14831 0.02338 0.1487 0.02083 0.14974 0.01967 C 0.15104 0.01805 0.1526 0.01852 0.15404 0.01759 C 0.15625 0.01643 0.15846 0.01504 0.16055 0.01389 C 0.17122 0.0162 0.18086 0.0118 0.18893 0.02338 C 0.1901 0.02523 0.19101 0.02731 0.19219 0.0294 C 0.19284 0.0331 0.19583 0.04328 0.19427 0.04097 C 0.18268 0.02546 0.19687 0.04537 0.18659 0.02731 C 0.1845 0.02338 0.17773 0.01666 0.17565 0.01389 C 0.17135 0.00717 0.17161 0.00416 0.16719 0.00023 C 0.16614 -0.0007 0.16497 -0.00116 0.16393 -0.00162 C 0.16237 -0.00116 0.16068 -0.00162 0.1595 0.00023 C 0.15794 0.00254 0.15755 0.00694 0.15625 0.00995 C 0.15534 0.01203 0.15417 0.01389 0.15299 0.01574 C 0.15156 0.01782 0.15 0.01944 0.1487 0.02152 C 0.14713 0.02384 0.14596 0.02708 0.14427 0.0294 C 0.13997 0.03565 0.13789 0.0368 0.13346 0.04097 C 0.12721 0.03889 0.12096 0.03819 0.11497 0.03518 C 0.11315 0.03426 0.11211 0.03102 0.11055 0.0294 C 0.10781 0.02639 0.10495 0.02338 0.10195 0.02152 C 0.09258 0.01597 0.09765 0.01875 0.08672 0.01389 C 0.08125 0.01504 0.07565 0.01527 0.07044 0.01759 C 0.06732 0.01921 0.06471 0.02361 0.06172 0.02546 L 0.05846 0.02731 C 0.05703 0.02685 0.05156 0.02523 0.04974 0.02338 C 0.04818 0.02199 0.04687 0.01944 0.04544 0.01759 C 0.04427 0.0162 0.04219 0.01389 0.04219 0.01412 L 0.03893 0.00602 L 0.03893 0.00625 L 0.04544 0.0294 " pathEditMode="relative" rAng="0" ptsTypes="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7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48148E-6 L -2.708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1829 L -0.00104 0.01829 C 0.00677 0.00949 0.01485 0.00139 0.02253 -0.00787 C 0.03425 -0.02245 0.02396 -0.01319 0.03125 -0.02639 C 0.03308 -0.0294 0.03516 -0.03148 0.03724 -0.03403 C 0.04115 -0.03055 0.04545 -0.02824 0.04896 -0.02361 C 0.05144 -0.0206 0.05417 -0.00972 0.05625 -0.00532 C 0.05808 -0.00162 0.06029 0.00162 0.06224 0.00509 C 0.06315 0.00926 0.0655 0.02454 0.06953 0.02593 C 0.07292 0.02732 0.07644 0.02431 0.07982 0.02338 C 0.0823 0.02083 0.08451 0.01736 0.08724 0.01551 C 0.10183 0.00509 0.08698 0.02384 0.10339 0.00509 C 0.10599 0.00208 0.10808 -0.00254 0.11068 -0.00532 C 0.11446 -0.00949 0.11901 -0.01111 0.12253 -0.01574 C 0.12448 -0.01852 0.12631 -0.02129 0.12839 -0.02361 C 0.13256 -0.02824 0.13438 -0.02893 0.13868 -0.03148 C 0.14258 -0.03055 0.14675 -0.03148 0.15039 -0.02893 C 0.15209 -0.02778 0.15222 -0.02338 0.15339 -0.02106 C 0.16875 0.01181 0.14571 -0.0419 0.16224 -0.00278 C 0.16276 0.0007 0.16263 0.00463 0.16368 0.00764 C 0.1668 0.01736 0.17136 0.01759 0.17696 0.02083 L 0.19024 0.01042 C 0.19219 0.0088 0.19427 0.00718 0.1961 0.00509 C 0.1987 0.00208 0.20078 -0.00231 0.20339 -0.00532 C 0.20482 -0.00694 0.21276 -0.01018 0.21368 -0.01065 C 0.21719 -0.00717 0.22253 -0.00671 0.22396 -0.00023 C 0.23386 0.04144 0.21355 0.04861 0.23868 0.02871 C 0.24167 0.01273 0.24219 0.00972 0.23581 0.05208 C 0.23542 0.05486 0.23529 0.05787 0.23425 0.05996 C 0.23269 0.06343 0.23073 0.06621 0.22839 0.06783 C 0.22474 0.0706 0.21667 0.07315 0.21667 0.07315 C 0.20534 0.06968 0.19375 0.06852 0.18282 0.06273 C 0.18021 0.06134 0.17917 0.05509 0.17696 0.05208 C 0.16498 0.03588 0.16771 0.0382 0.15782 0.0338 C 0.11797 0.05764 0.15274 0.03796 0.1181 0.05486 C 0.0806 0.07292 0.11836 0.05648 0.09597 0.06528 L 0.06368 0.07847 C 0.0418 0.07477 0.053 0.08218 0.03868 0.06273 C 0.03334 0.05556 0.02253 0.04167 0.02253 0.04167 C 0.0211 0.03403 0.02006 0.02708 0.01654 0.02083 C 0.0155 0.01875 0.01368 0.01898 0.01211 0.01829 C 0.00287 0.01991 -0.00651 0.02107 -0.01575 0.02338 C -0.01731 0.02384 -0.01862 0.02639 -0.02018 0.02593 C -0.02187 0.02546 -0.02317 0.02246 -0.02461 0.02083 C -0.02513 0.01736 -0.02461 0.01296 -0.02604 0.01042 C -0.03242 -0.00092 -0.0319 0.00625 -0.0319 0.01042 L -0.0319 0.01042 " pathEditMode="relative" ptsTypes="AAAAAAAAAAAAAAAAAAAAAAAAAAAAAAAAAAAAAAAAAAAAAAA">
                                      <p:cBhvr>
                                        <p:cTn id="38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2B0EA5-62D8-964C-7009-C366B4BEF982}"/>
              </a:ext>
            </a:extLst>
          </p:cNvPr>
          <p:cNvGrpSpPr/>
          <p:nvPr/>
        </p:nvGrpSpPr>
        <p:grpSpPr>
          <a:xfrm>
            <a:off x="803413" y="1524070"/>
            <a:ext cx="10585173" cy="4883286"/>
            <a:chOff x="803413" y="1524070"/>
            <a:chExt cx="10585173" cy="4883286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3DFE51A2-EDB0-6495-F15F-3F645F1244E4}"/>
                </a:ext>
              </a:extLst>
            </p:cNvPr>
            <p:cNvSpPr txBox="1"/>
            <p:nvPr/>
          </p:nvSpPr>
          <p:spPr>
            <a:xfrm>
              <a:off x="5436010" y="2967335"/>
              <a:ext cx="13199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0B89F8-8725-40A9-B54E-21B5B4A69D65}"/>
                </a:ext>
              </a:extLst>
            </p:cNvPr>
            <p:cNvSpPr/>
            <p:nvPr/>
          </p:nvSpPr>
          <p:spPr>
            <a:xfrm>
              <a:off x="803413" y="1524070"/>
              <a:ext cx="10585173" cy="4883286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DF887E-C795-4F38-9309-46885205588E}"/>
              </a:ext>
            </a:extLst>
          </p:cNvPr>
          <p:cNvSpPr txBox="1"/>
          <p:nvPr/>
        </p:nvSpPr>
        <p:spPr>
          <a:xfrm>
            <a:off x="2042810" y="1911062"/>
            <a:ext cx="84642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thỉ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Cao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lè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tè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răm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Ta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 descr="A hand holding a leaf&#10;&#10;Description automatically generated with low confidence">
            <a:extLst>
              <a:ext uri="{FF2B5EF4-FFF2-40B4-BE49-F238E27FC236}">
                <a16:creationId xmlns:a16="http://schemas.microsoft.com/office/drawing/2014/main" id="{3865CCF5-D4E8-44CC-BC09-AE562427F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6" b="98084" l="1667" r="94167">
                        <a14:foregroundMark x1="36111" y1="6620" x2="68056" y2="12544"/>
                        <a14:foregroundMark x1="44167" y1="3310" x2="51111" y2="4007"/>
                        <a14:foregroundMark x1="9444" y1="16725" x2="7222" y2="22648"/>
                        <a14:foregroundMark x1="1944" y1="24042" x2="1944" y2="24042"/>
                        <a14:foregroundMark x1="91389" y1="18293" x2="94722" y2="27178"/>
                        <a14:foregroundMark x1="94167" y1="34843" x2="94167" y2="39199"/>
                        <a14:foregroundMark x1="31389" y1="92509" x2="31389" y2="95122"/>
                        <a14:foregroundMark x1="31389" y1="98084" x2="31389" y2="98084"/>
                        <a14:foregroundMark x1="12500" y1="47909" x2="12500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548" y="1950616"/>
            <a:ext cx="3140358" cy="5007126"/>
          </a:xfrm>
          <a:prstGeom prst="rect">
            <a:avLst/>
          </a:prstGeom>
        </p:spPr>
      </p:pic>
      <p:pic>
        <p:nvPicPr>
          <p:cNvPr id="12" name="Picture 11" descr="A hand holding a leaf&#10;&#10;Description automatically generated with low confidence">
            <a:extLst>
              <a:ext uri="{FF2B5EF4-FFF2-40B4-BE49-F238E27FC236}">
                <a16:creationId xmlns:a16="http://schemas.microsoft.com/office/drawing/2014/main" id="{F2774D86-86CE-442D-BB45-58FEF32E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6" b="98084" l="1667" r="94167">
                        <a14:foregroundMark x1="36111" y1="6620" x2="68056" y2="12544"/>
                        <a14:foregroundMark x1="44167" y1="3310" x2="51111" y2="4007"/>
                        <a14:foregroundMark x1="9444" y1="16725" x2="7222" y2="22648"/>
                        <a14:foregroundMark x1="1944" y1="24042" x2="1944" y2="24042"/>
                        <a14:foregroundMark x1="91389" y1="18293" x2="94722" y2="27178"/>
                        <a14:foregroundMark x1="94167" y1="34843" x2="94167" y2="39199"/>
                        <a14:foregroundMark x1="31389" y1="92509" x2="31389" y2="95122"/>
                        <a14:foregroundMark x1="31389" y1="98084" x2="31389" y2="98084"/>
                        <a14:foregroundMark x1="12500" y1="47909" x2="12500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44" y="3896221"/>
            <a:ext cx="1916007" cy="3054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A90252-B448-4892-A64F-1D47D9B7E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4" y="6330262"/>
            <a:ext cx="672976" cy="620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15958-D359-40B3-AB48-DEC79E655A70}"/>
              </a:ext>
            </a:extLst>
          </p:cNvPr>
          <p:cNvSpPr txBox="1"/>
          <p:nvPr/>
        </p:nvSpPr>
        <p:spPr>
          <a:xfrm>
            <a:off x="6813862" y="5724933"/>
            <a:ext cx="857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Sơn</a:t>
            </a:r>
            <a:endParaRPr lang="en-US" sz="3600" i="1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Яндекс - Фотки - Banana Tree Vector - (851x1280) Png Clipart Download">
            <a:extLst>
              <a:ext uri="{FF2B5EF4-FFF2-40B4-BE49-F238E27FC236}">
                <a16:creationId xmlns:a16="http://schemas.microsoft.com/office/drawing/2014/main" id="{F1C766C7-33CE-450B-8C92-F48E1EBA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64" y="3125165"/>
            <a:ext cx="2540664" cy="376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yellow flower with green leaves&#10;&#10;Description automatically generated with low confidence">
            <a:extLst>
              <a:ext uri="{FF2B5EF4-FFF2-40B4-BE49-F238E27FC236}">
                <a16:creationId xmlns:a16="http://schemas.microsoft.com/office/drawing/2014/main" id="{B6F381F7-00E0-4F8F-AA91-904867974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9" b="90725" l="3056" r="98056">
                        <a14:foregroundMark x1="3333" y1="56812" x2="8611" y2="55072"/>
                        <a14:foregroundMark x1="49167" y1="91304" x2="51111" y2="91594"/>
                        <a14:foregroundMark x1="92500" y1="51594" x2="87222" y2="49275"/>
                        <a14:foregroundMark x1="95833" y1="16232" x2="90556" y2="18261"/>
                        <a14:foregroundMark x1="32778" y1="5507" x2="38333" y2="14783"/>
                        <a14:foregroundMark x1="31389" y1="4638" x2="33333" y2="6377"/>
                        <a14:foregroundMark x1="96389" y1="49855" x2="91389" y2="48406"/>
                        <a14:foregroundMark x1="98333" y1="12464" x2="90833" y2="15652"/>
                        <a14:foregroundMark x1="30556" y1="4928" x2="34444" y2="5797"/>
                        <a14:foregroundMark x1="35278" y1="1739" x2="35278" y2="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001" y="4680913"/>
            <a:ext cx="2261169" cy="21669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CDF839-D38B-4782-AE6E-92E560F3B998}"/>
              </a:ext>
            </a:extLst>
          </p:cNvPr>
          <p:cNvSpPr txBox="1">
            <a:spLocks/>
          </p:cNvSpPr>
          <p:nvPr/>
        </p:nvSpPr>
        <p:spPr>
          <a:xfrm>
            <a:off x="2476080" y="-106064"/>
            <a:ext cx="5486400" cy="182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4800"/>
              <a:buFont typeface="Satisfy" panose="02000000000000000000"/>
              <a:buNone/>
              <a:defRPr sz="6400" b="0" i="0" u="none" strike="noStrike" cap="none">
                <a:solidFill>
                  <a:srgbClr val="005870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7200" kern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Nghe </a:t>
            </a:r>
            <a:r>
              <a:rPr lang="en-US" sz="7200" kern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viết</a:t>
            </a:r>
            <a:r>
              <a:rPr lang="en-US" sz="7200" kern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:</a:t>
            </a:r>
            <a:endParaRPr lang="en-US" sz="7200" kern="0" dirty="0">
              <a:solidFill>
                <a:srgbClr val="FFC000"/>
              </a:solidFill>
              <a:effectLst>
                <a:glow rad="584200">
                  <a:schemeClr val="bg1"/>
                </a:glo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2DF7BA-9E94-44D9-84B5-37C7746FF4B6}"/>
              </a:ext>
            </a:extLst>
          </p:cNvPr>
          <p:cNvSpPr txBox="1">
            <a:spLocks/>
          </p:cNvSpPr>
          <p:nvPr/>
        </p:nvSpPr>
        <p:spPr>
          <a:xfrm>
            <a:off x="5902185" y="407760"/>
            <a:ext cx="5486400" cy="1046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Vườn trưa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6D3292-8673-4152-83F2-C38FB09C1AE9}"/>
              </a:ext>
            </a:extLst>
          </p:cNvPr>
          <p:cNvGrpSpPr/>
          <p:nvPr/>
        </p:nvGrpSpPr>
        <p:grpSpPr>
          <a:xfrm>
            <a:off x="2343727" y="6075009"/>
            <a:ext cx="1410940" cy="907231"/>
            <a:chOff x="2532831" y="6156398"/>
            <a:chExt cx="1191455" cy="7158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DB72BA-52A8-400A-B3DB-7F895DCEF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 rot="1661567">
              <a:off x="2895771" y="6163082"/>
              <a:ext cx="828515" cy="6742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C1A941-4F52-45B0-B041-75FF23EF6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 rot="19896848">
              <a:off x="2532831" y="6156398"/>
              <a:ext cx="828515" cy="6742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545B9A-3121-45E9-86C0-720E61FC7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>
              <a:off x="2704476" y="6198045"/>
              <a:ext cx="828515" cy="67421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CF5E76-45B0-48D0-9E3B-61F09116E21D}"/>
              </a:ext>
            </a:extLst>
          </p:cNvPr>
          <p:cNvGrpSpPr/>
          <p:nvPr/>
        </p:nvGrpSpPr>
        <p:grpSpPr>
          <a:xfrm rot="566141">
            <a:off x="3371194" y="6028066"/>
            <a:ext cx="1410940" cy="907231"/>
            <a:chOff x="2532831" y="6156398"/>
            <a:chExt cx="1191455" cy="7158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6AD54B-CBAB-483A-A7C2-E7B31D809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 rot="1661567">
              <a:off x="2895771" y="6163082"/>
              <a:ext cx="828515" cy="6742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5A3BDAE-1157-404F-A95F-83D35EF5A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 rot="19896848">
              <a:off x="2532831" y="6156398"/>
              <a:ext cx="828515" cy="6742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907B225-E20A-4E43-AF4D-A94E123D9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>
              <a:off x="2704476" y="6198045"/>
              <a:ext cx="828515" cy="67421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EB5BB2-A51A-43E9-AF1B-8217CD95861E}"/>
              </a:ext>
            </a:extLst>
          </p:cNvPr>
          <p:cNvGrpSpPr/>
          <p:nvPr/>
        </p:nvGrpSpPr>
        <p:grpSpPr>
          <a:xfrm rot="21197517">
            <a:off x="1204186" y="6073131"/>
            <a:ext cx="1410940" cy="907231"/>
            <a:chOff x="2532831" y="6156398"/>
            <a:chExt cx="1191455" cy="71586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304C43-9559-4418-80BA-BA0309D68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 rot="1661567">
              <a:off x="2895771" y="6163082"/>
              <a:ext cx="828515" cy="67421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50DBBDD-80E4-4B6C-A54E-AE4A67087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 rot="19896848">
              <a:off x="2532831" y="6156398"/>
              <a:ext cx="828515" cy="67421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55D11E-09CB-444E-9959-37CBC9E82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67" b="69630" l="12812" r="32865">
                          <a14:foregroundMark x1="13490" y1="58889" x2="13490" y2="58889"/>
                          <a14:foregroundMark x1="32865" y1="56852" x2="32865" y2="56852"/>
                          <a14:foregroundMark x1="27552" y1="69722" x2="27552" y2="69722"/>
                          <a14:foregroundMark x1="18490" y1="41667" x2="18490" y2="41667"/>
                          <a14:backgroundMark x1="12917" y1="59907" x2="12917" y2="59907"/>
                          <a14:backgroundMark x1="12656" y1="59907" x2="12656" y2="59907"/>
                          <a14:backgroundMark x1="19219" y1="57685" x2="19219" y2="57685"/>
                          <a14:backgroundMark x1="32969" y1="56944" x2="32969" y2="56944"/>
                          <a14:backgroundMark x1="32917" y1="56759" x2="32917" y2="56759"/>
                          <a14:backgroundMark x1="23906" y1="52685" x2="23906" y2="52685"/>
                          <a14:backgroundMark x1="12760" y1="59815" x2="12760" y2="59630"/>
                        </a14:backgroundRemoval>
                      </a14:imgEffect>
                    </a14:imgLayer>
                  </a14:imgProps>
                </a:ext>
              </a:extLst>
            </a:blip>
            <a:srcRect l="11393" t="38819" r="65158" b="27256"/>
            <a:stretch/>
          </p:blipFill>
          <p:spPr>
            <a:xfrm>
              <a:off x="2704476" y="6198045"/>
              <a:ext cx="828515" cy="674217"/>
            </a:xfrm>
            <a:prstGeom prst="rect">
              <a:avLst/>
            </a:prstGeom>
          </p:spPr>
        </p:pic>
      </p:grpSp>
      <p:pic>
        <p:nvPicPr>
          <p:cNvPr id="29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14ED16C2-1197-4C25-B120-C41E320AB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20"/>
          <a:stretch/>
        </p:blipFill>
        <p:spPr bwMode="auto">
          <a:xfrm>
            <a:off x="-379073" y="373027"/>
            <a:ext cx="2018819" cy="72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6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A65A6CA-1368-4DCB-B3EF-2D39BBBF25B6}"/>
              </a:ext>
            </a:extLst>
          </p:cNvPr>
          <p:cNvGrpSpPr/>
          <p:nvPr/>
        </p:nvGrpSpPr>
        <p:grpSpPr>
          <a:xfrm>
            <a:off x="1753869" y="267164"/>
            <a:ext cx="5549566" cy="2551176"/>
            <a:chOff x="3044932" y="395478"/>
            <a:chExt cx="5549566" cy="25511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1B14F3-F579-45F0-9695-17B48D55EEBC}"/>
                </a:ext>
              </a:extLst>
            </p:cNvPr>
            <p:cNvSpPr/>
            <p:nvPr/>
          </p:nvSpPr>
          <p:spPr>
            <a:xfrm>
              <a:off x="3044932" y="395478"/>
              <a:ext cx="5549565" cy="2551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ln w="2540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>
                      <a:srgbClr val="FFFFFF">
                        <a:alpha val="70000"/>
                      </a:srgbClr>
                    </a:glow>
                    <a:outerShdw blurRad="50800" dist="50800" dir="5400000" sx="1000" sy="1000" algn="ctr" rotWithShape="0">
                      <a:srgbClr val="FFFFFF"/>
                    </a:outerShdw>
                  </a:effectLst>
                  <a:latin typeface="SVN-Poky's" panose="020B0606040200020203" pitchFamily="34" charset="0"/>
                </a:rPr>
                <a:t>Cùng nhau chia sẻ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9DF58C-87DA-495E-ACC6-0FE8A870DC98}"/>
                </a:ext>
              </a:extLst>
            </p:cNvPr>
            <p:cNvSpPr/>
            <p:nvPr/>
          </p:nvSpPr>
          <p:spPr>
            <a:xfrm>
              <a:off x="3044933" y="395478"/>
              <a:ext cx="5549565" cy="2551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ù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7C8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3399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990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u 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C9D49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8000">
                  <a:ln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blurRad="63500" dist="38100" algn="l" rotWithShape="0">
                      <a:prstClr val="black">
                        <a:alpha val="46000"/>
                      </a:prstClr>
                    </a:outerShdw>
                  </a:effectLst>
                  <a:latin typeface="SVN-Poky's" panose="020B0606040200020203" pitchFamily="34" charset="0"/>
                </a:rPr>
                <a:t>ẻ</a:t>
              </a:r>
            </a:p>
          </p:txBody>
        </p:sp>
      </p:grpSp>
      <p:pic>
        <p:nvPicPr>
          <p:cNvPr id="3076" name="Picture 4" descr="Cartoon student | Public domain vectors in 2022 | Hand doodles, Student  cartoon, Student clipart">
            <a:extLst>
              <a:ext uri="{FF2B5EF4-FFF2-40B4-BE49-F238E27FC236}">
                <a16:creationId xmlns:a16="http://schemas.microsoft.com/office/drawing/2014/main" id="{19AFE52D-0CC3-4D2C-A929-4033AF54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1" y="4039660"/>
            <a:ext cx="2181395" cy="281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8B14012-874A-4573-8DF2-67CF9843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067861"/>
            <a:ext cx="2345436" cy="28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D335D8-9B54-41A2-B825-67CF663052AF}"/>
              </a:ext>
            </a:extLst>
          </p:cNvPr>
          <p:cNvGrpSpPr/>
          <p:nvPr/>
        </p:nvGrpSpPr>
        <p:grpSpPr>
          <a:xfrm rot="1849149" flipH="1">
            <a:off x="8938002" y="2334523"/>
            <a:ext cx="3233531" cy="4241114"/>
            <a:chOff x="8344874" y="472551"/>
            <a:chExt cx="2223239" cy="3194399"/>
          </a:xfrm>
        </p:grpSpPr>
        <p:sp>
          <p:nvSpPr>
            <p:cNvPr id="13" name="Google Shape;869;p34">
              <a:extLst>
                <a:ext uri="{FF2B5EF4-FFF2-40B4-BE49-F238E27FC236}">
                  <a16:creationId xmlns:a16="http://schemas.microsoft.com/office/drawing/2014/main" id="{55D3429E-ECAF-4CF7-A944-CB3C615AD090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9F1BF3-1637-4030-8020-AC28B8F97669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16" name="Google Shape;868;p34">
                <a:extLst>
                  <a:ext uri="{FF2B5EF4-FFF2-40B4-BE49-F238E27FC236}">
                    <a16:creationId xmlns:a16="http://schemas.microsoft.com/office/drawing/2014/main" id="{BD1555C6-2090-4763-A1F0-7DAC9E2D1054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870;p34">
                <a:extLst>
                  <a:ext uri="{FF2B5EF4-FFF2-40B4-BE49-F238E27FC236}">
                    <a16:creationId xmlns:a16="http://schemas.microsoft.com/office/drawing/2014/main" id="{B1093EF7-829A-4D84-A5D7-BED7362A37E0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871;p34">
                <a:extLst>
                  <a:ext uri="{FF2B5EF4-FFF2-40B4-BE49-F238E27FC236}">
                    <a16:creationId xmlns:a16="http://schemas.microsoft.com/office/drawing/2014/main" id="{E200198D-C70E-4E38-97A0-E34C6D15C73C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872;p34">
                <a:extLst>
                  <a:ext uri="{FF2B5EF4-FFF2-40B4-BE49-F238E27FC236}">
                    <a16:creationId xmlns:a16="http://schemas.microsoft.com/office/drawing/2014/main" id="{9EA6937F-C9E7-496A-A7A2-E6891942AD18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873;p34">
                <a:extLst>
                  <a:ext uri="{FF2B5EF4-FFF2-40B4-BE49-F238E27FC236}">
                    <a16:creationId xmlns:a16="http://schemas.microsoft.com/office/drawing/2014/main" id="{297E5A4C-B2B0-4988-899F-5D90531B314D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5;p34">
                <a:extLst>
                  <a:ext uri="{FF2B5EF4-FFF2-40B4-BE49-F238E27FC236}">
                    <a16:creationId xmlns:a16="http://schemas.microsoft.com/office/drawing/2014/main" id="{A8B44B06-7665-4488-B454-17257FDEFFC4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" name="Google Shape;876;p34">
              <a:extLst>
                <a:ext uri="{FF2B5EF4-FFF2-40B4-BE49-F238E27FC236}">
                  <a16:creationId xmlns:a16="http://schemas.microsoft.com/office/drawing/2014/main" id="{883A3AFC-A6A5-4A57-9138-3BC5B6C415AA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E91331-FCC8-45D9-8041-D64D736578E4}"/>
              </a:ext>
            </a:extLst>
          </p:cNvPr>
          <p:cNvGrpSpPr/>
          <p:nvPr/>
        </p:nvGrpSpPr>
        <p:grpSpPr>
          <a:xfrm rot="2279838" flipH="1">
            <a:off x="9363555" y="3749617"/>
            <a:ext cx="2229943" cy="2539291"/>
            <a:chOff x="8344874" y="472551"/>
            <a:chExt cx="2223239" cy="3194399"/>
          </a:xfrm>
        </p:grpSpPr>
        <p:sp>
          <p:nvSpPr>
            <p:cNvPr id="44" name="Google Shape;869;p34">
              <a:extLst>
                <a:ext uri="{FF2B5EF4-FFF2-40B4-BE49-F238E27FC236}">
                  <a16:creationId xmlns:a16="http://schemas.microsoft.com/office/drawing/2014/main" id="{38FBC657-2C67-478B-8659-0529D7B810B2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423227-F6A2-4841-B222-0648AFBFDD40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7" name="Google Shape;868;p34">
                <a:extLst>
                  <a:ext uri="{FF2B5EF4-FFF2-40B4-BE49-F238E27FC236}">
                    <a16:creationId xmlns:a16="http://schemas.microsoft.com/office/drawing/2014/main" id="{808A37C0-64DA-414B-9186-4FA1B6DBF429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870;p34">
                <a:extLst>
                  <a:ext uri="{FF2B5EF4-FFF2-40B4-BE49-F238E27FC236}">
                    <a16:creationId xmlns:a16="http://schemas.microsoft.com/office/drawing/2014/main" id="{616D94EE-38A1-414A-B033-75A3A2800090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871;p34">
                <a:extLst>
                  <a:ext uri="{FF2B5EF4-FFF2-40B4-BE49-F238E27FC236}">
                    <a16:creationId xmlns:a16="http://schemas.microsoft.com/office/drawing/2014/main" id="{E60937C6-8EE9-4CAB-9C1F-FAE438736FC0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872;p34">
                <a:extLst>
                  <a:ext uri="{FF2B5EF4-FFF2-40B4-BE49-F238E27FC236}">
                    <a16:creationId xmlns:a16="http://schemas.microsoft.com/office/drawing/2014/main" id="{805D3928-CB9E-4C11-9AFD-8ED7EF098AF1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873;p34">
                <a:extLst>
                  <a:ext uri="{FF2B5EF4-FFF2-40B4-BE49-F238E27FC236}">
                    <a16:creationId xmlns:a16="http://schemas.microsoft.com/office/drawing/2014/main" id="{F9AE1BD8-A332-48BE-B2C9-33846A9B8F83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875;p34">
                <a:extLst>
                  <a:ext uri="{FF2B5EF4-FFF2-40B4-BE49-F238E27FC236}">
                    <a16:creationId xmlns:a16="http://schemas.microsoft.com/office/drawing/2014/main" id="{F70EA0A0-1C48-4306-9256-F43F679E086D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" name="Google Shape;876;p34">
              <a:extLst>
                <a:ext uri="{FF2B5EF4-FFF2-40B4-BE49-F238E27FC236}">
                  <a16:creationId xmlns:a16="http://schemas.microsoft.com/office/drawing/2014/main" id="{CFA211B8-6F95-4EF2-9FC2-19FC443F576B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CC52CF-F265-4A9D-A3C7-BA7D1005B1AC}"/>
              </a:ext>
            </a:extLst>
          </p:cNvPr>
          <p:cNvGrpSpPr/>
          <p:nvPr/>
        </p:nvGrpSpPr>
        <p:grpSpPr>
          <a:xfrm rot="20711757" flipH="1">
            <a:off x="7157287" y="2002"/>
            <a:ext cx="4314748" cy="5655520"/>
            <a:chOff x="8344874" y="472551"/>
            <a:chExt cx="2223239" cy="3194399"/>
          </a:xfrm>
        </p:grpSpPr>
        <p:sp>
          <p:nvSpPr>
            <p:cNvPr id="23" name="Google Shape;869;p34">
              <a:extLst>
                <a:ext uri="{FF2B5EF4-FFF2-40B4-BE49-F238E27FC236}">
                  <a16:creationId xmlns:a16="http://schemas.microsoft.com/office/drawing/2014/main" id="{7FA8993B-73F0-4153-958E-AA50F9598009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32C39C8-826F-4412-ADB7-E4DF4149055A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6" name="Google Shape;868;p34">
                <a:extLst>
                  <a:ext uri="{FF2B5EF4-FFF2-40B4-BE49-F238E27FC236}">
                    <a16:creationId xmlns:a16="http://schemas.microsoft.com/office/drawing/2014/main" id="{301762F5-33DE-45A4-A6FC-2A10D99EC9EF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870;p34">
                <a:extLst>
                  <a:ext uri="{FF2B5EF4-FFF2-40B4-BE49-F238E27FC236}">
                    <a16:creationId xmlns:a16="http://schemas.microsoft.com/office/drawing/2014/main" id="{21FEBA44-1E77-4ECB-84CC-8198DA789890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871;p34">
                <a:extLst>
                  <a:ext uri="{FF2B5EF4-FFF2-40B4-BE49-F238E27FC236}">
                    <a16:creationId xmlns:a16="http://schemas.microsoft.com/office/drawing/2014/main" id="{8A2419D7-8BAB-4C3F-BC21-6D3EFADE02D1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872;p34">
                <a:extLst>
                  <a:ext uri="{FF2B5EF4-FFF2-40B4-BE49-F238E27FC236}">
                    <a16:creationId xmlns:a16="http://schemas.microsoft.com/office/drawing/2014/main" id="{AC64CAC5-19D7-4F26-A079-B4597776B692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873;p34">
                <a:extLst>
                  <a:ext uri="{FF2B5EF4-FFF2-40B4-BE49-F238E27FC236}">
                    <a16:creationId xmlns:a16="http://schemas.microsoft.com/office/drawing/2014/main" id="{1A643853-2813-493C-86E3-402C0DEE62EF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5;p34">
                <a:extLst>
                  <a:ext uri="{FF2B5EF4-FFF2-40B4-BE49-F238E27FC236}">
                    <a16:creationId xmlns:a16="http://schemas.microsoft.com/office/drawing/2014/main" id="{4504786E-F067-4977-8252-4582DBFC7B63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" name="Google Shape;876;p34">
              <a:extLst>
                <a:ext uri="{FF2B5EF4-FFF2-40B4-BE49-F238E27FC236}">
                  <a16:creationId xmlns:a16="http://schemas.microsoft.com/office/drawing/2014/main" id="{590A4A84-0B95-4538-AA63-643DB25556ED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058ADB-CCE4-4483-8623-1BDF56B214C9}"/>
              </a:ext>
            </a:extLst>
          </p:cNvPr>
          <p:cNvGrpSpPr/>
          <p:nvPr/>
        </p:nvGrpSpPr>
        <p:grpSpPr>
          <a:xfrm rot="20360868" flipH="1">
            <a:off x="7705362" y="2360060"/>
            <a:ext cx="2250307" cy="3510336"/>
            <a:chOff x="8344874" y="472551"/>
            <a:chExt cx="2223239" cy="3194399"/>
          </a:xfrm>
        </p:grpSpPr>
        <p:sp>
          <p:nvSpPr>
            <p:cNvPr id="33" name="Google Shape;869;p34">
              <a:extLst>
                <a:ext uri="{FF2B5EF4-FFF2-40B4-BE49-F238E27FC236}">
                  <a16:creationId xmlns:a16="http://schemas.microsoft.com/office/drawing/2014/main" id="{F70990A9-A5C9-4B84-9249-914860631E71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AAEBCC1-FCA4-41CB-A640-D86F64F49192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6" name="Google Shape;868;p34">
                <a:extLst>
                  <a:ext uri="{FF2B5EF4-FFF2-40B4-BE49-F238E27FC236}">
                    <a16:creationId xmlns:a16="http://schemas.microsoft.com/office/drawing/2014/main" id="{F37A9F68-F4D2-475D-957D-66CD0908B2B5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870;p34">
                <a:extLst>
                  <a:ext uri="{FF2B5EF4-FFF2-40B4-BE49-F238E27FC236}">
                    <a16:creationId xmlns:a16="http://schemas.microsoft.com/office/drawing/2014/main" id="{E7F7BD2C-A260-467D-BEF4-DFA44B96719B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871;p34">
                <a:extLst>
                  <a:ext uri="{FF2B5EF4-FFF2-40B4-BE49-F238E27FC236}">
                    <a16:creationId xmlns:a16="http://schemas.microsoft.com/office/drawing/2014/main" id="{F0085E80-FCB9-41A6-9D31-07932D7C3FA8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872;p34">
                <a:extLst>
                  <a:ext uri="{FF2B5EF4-FFF2-40B4-BE49-F238E27FC236}">
                    <a16:creationId xmlns:a16="http://schemas.microsoft.com/office/drawing/2014/main" id="{8515377B-8932-407D-9884-AD40162B5BBF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873;p34">
                <a:extLst>
                  <a:ext uri="{FF2B5EF4-FFF2-40B4-BE49-F238E27FC236}">
                    <a16:creationId xmlns:a16="http://schemas.microsoft.com/office/drawing/2014/main" id="{565267AA-86BE-41F3-973F-723B170C8573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875;p34">
                <a:extLst>
                  <a:ext uri="{FF2B5EF4-FFF2-40B4-BE49-F238E27FC236}">
                    <a16:creationId xmlns:a16="http://schemas.microsoft.com/office/drawing/2014/main" id="{EECE70DD-C081-43BE-B81E-2CFC35B46A22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876;p34">
              <a:extLst>
                <a:ext uri="{FF2B5EF4-FFF2-40B4-BE49-F238E27FC236}">
                  <a16:creationId xmlns:a16="http://schemas.microsoft.com/office/drawing/2014/main" id="{C6D38EC2-766B-4504-9EB7-2928E0FE9096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0F2583E-3C1A-470F-BC6C-50D57D1A7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28" y="5037487"/>
            <a:ext cx="2164190" cy="1404469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5A254ED-9888-4EB9-BD46-5F73A6FA8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06" b="92461" l="8047" r="90664">
                        <a14:foregroundMark x1="42344" y1="9414" x2="42344" y2="9414"/>
                        <a14:foregroundMark x1="90898" y1="49063" x2="90898" y2="49063"/>
                        <a14:foregroundMark x1="56914" y1="91211" x2="56914" y2="91211"/>
                        <a14:foregroundMark x1="40391" y1="92461" x2="40391" y2="92461"/>
                        <a14:foregroundMark x1="8750" y1="39648" x2="8750" y2="39648"/>
                        <a14:foregroundMark x1="8047" y1="55117" x2="8047" y2="55117"/>
                        <a14:foregroundMark x1="54961" y1="9063" x2="54961" y2="9063"/>
                        <a14:foregroundMark x1="42344" y1="8906" x2="42344" y2="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58" y="1539891"/>
            <a:ext cx="2385994" cy="23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ooden bed frame&#10;&#10;Description automatically generated with low confidence">
            <a:extLst>
              <a:ext uri="{FF2B5EF4-FFF2-40B4-BE49-F238E27FC236}">
                <a16:creationId xmlns:a16="http://schemas.microsoft.com/office/drawing/2014/main" id="{F0CA7640-1161-4535-8267-907E6D0A3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1" b="92972" l="10000" r="91047">
                        <a14:foregroundMark x1="15000" y1="5991" x2="15000" y2="5991"/>
                        <a14:foregroundMark x1="13605" y1="52995" x2="12674" y2="84217"/>
                        <a14:foregroundMark x1="91047" y1="51037" x2="87558" y2="65783"/>
                        <a14:foregroundMark x1="36744" y1="92627" x2="38837" y2="92972"/>
                        <a14:foregroundMark x1="16395" y1="34101" x2="16395" y2="34101"/>
                        <a14:foregroundMark x1="14884" y1="33410" x2="14884" y2="34793"/>
                        <a14:foregroundMark x1="83953" y1="6452" x2="83953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" y="-2264764"/>
            <a:ext cx="89796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0D04E-789C-4EFB-A620-AA39D4FBE61A}"/>
              </a:ext>
            </a:extLst>
          </p:cNvPr>
          <p:cNvSpPr txBox="1"/>
          <p:nvPr/>
        </p:nvSpPr>
        <p:spPr>
          <a:xfrm>
            <a:off x="2651291" y="1172924"/>
            <a:ext cx="5182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Tên bài văn là gì?</a:t>
            </a:r>
          </a:p>
        </p:txBody>
      </p:sp>
      <p:pic>
        <p:nvPicPr>
          <p:cNvPr id="7170" name="Picture 2" descr="Free Icon | Sun">
            <a:extLst>
              <a:ext uri="{FF2B5EF4-FFF2-40B4-BE49-F238E27FC236}">
                <a16:creationId xmlns:a16="http://schemas.microsoft.com/office/drawing/2014/main" id="{7C962CD9-9EEC-4059-B4B3-5F8668CB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7" y="2538274"/>
            <a:ext cx="21971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plant, vector graphics&#10;&#10;Description automatically generated">
            <a:extLst>
              <a:ext uri="{FF2B5EF4-FFF2-40B4-BE49-F238E27FC236}">
                <a16:creationId xmlns:a16="http://schemas.microsoft.com/office/drawing/2014/main" id="{2D367F73-DA2B-44F4-BB8E-8EC44E8B2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29" y="3503274"/>
            <a:ext cx="2312317" cy="1313066"/>
          </a:xfrm>
          <a:prstGeom prst="rect">
            <a:avLst/>
          </a:prstGeom>
        </p:spPr>
      </p:pic>
      <p:pic>
        <p:nvPicPr>
          <p:cNvPr id="12" name="Picture 11" descr="A picture containing pinwheel&#10;&#10;Description automatically generated">
            <a:extLst>
              <a:ext uri="{FF2B5EF4-FFF2-40B4-BE49-F238E27FC236}">
                <a16:creationId xmlns:a16="http://schemas.microsoft.com/office/drawing/2014/main" id="{9FD8241E-CE10-4704-AB3D-3BB4FB6D2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7" b="99667" l="1111" r="97500">
                        <a14:foregroundMark x1="20833" y1="86500" x2="19167" y2="99833"/>
                        <a14:foregroundMark x1="19167" y1="99833" x2="19167" y2="99833"/>
                        <a14:foregroundMark x1="29722" y1="7333" x2="31389" y2="15333"/>
                        <a14:foregroundMark x1="22500" y1="4000" x2="22500" y2="6667"/>
                        <a14:foregroundMark x1="6667" y1="18000" x2="9167" y2="18667"/>
                        <a14:foregroundMark x1="5556" y1="35833" x2="10278" y2="34667"/>
                        <a14:foregroundMark x1="3056" y1="15167" x2="6667" y2="16167"/>
                        <a14:foregroundMark x1="71389" y1="2500" x2="70278" y2="3167"/>
                        <a14:foregroundMark x1="93056" y1="14667" x2="86944" y2="15833"/>
                        <a14:foregroundMark x1="94444" y1="33333" x2="89722" y2="33333"/>
                        <a14:foregroundMark x1="1944" y1="36667" x2="5833" y2="34500"/>
                        <a14:foregroundMark x1="20833" y1="2000" x2="20833" y2="2000"/>
                        <a14:foregroundMark x1="73611" y1="1333" x2="73611" y2="1333"/>
                        <a14:foregroundMark x1="97500" y1="33667" x2="97500" y2="33667"/>
                        <a14:foregroundMark x1="1111" y1="13833" x2="1111" y2="13833"/>
                        <a14:backgroundMark x1="97500" y1="14167" x2="97500" y2="14167"/>
                        <a14:backgroundMark x1="96389" y1="14500" x2="96389" y2="14500"/>
                        <a14:backgroundMark x1="97500" y1="14167" x2="96389" y2="1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5561" y="2352969"/>
            <a:ext cx="2703019" cy="4505031"/>
          </a:xfrm>
          <a:prstGeom prst="rect">
            <a:avLst/>
          </a:prstGeom>
        </p:spPr>
      </p:pic>
      <p:pic>
        <p:nvPicPr>
          <p:cNvPr id="10" name="Picture 9" descr="A picture containing pinwheel&#10;&#10;Description automatically generated">
            <a:extLst>
              <a:ext uri="{FF2B5EF4-FFF2-40B4-BE49-F238E27FC236}">
                <a16:creationId xmlns:a16="http://schemas.microsoft.com/office/drawing/2014/main" id="{F81DFE9E-8354-4420-8602-5D324D9B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7" b="99667" l="1111" r="97500">
                        <a14:foregroundMark x1="20833" y1="86500" x2="19167" y2="99833"/>
                        <a14:foregroundMark x1="19167" y1="99833" x2="19167" y2="99833"/>
                        <a14:foregroundMark x1="29722" y1="7333" x2="31389" y2="15333"/>
                        <a14:foregroundMark x1="22500" y1="4000" x2="22500" y2="6667"/>
                        <a14:foregroundMark x1="6667" y1="18000" x2="9167" y2="18667"/>
                        <a14:foregroundMark x1="5556" y1="35833" x2="10278" y2="34667"/>
                        <a14:foregroundMark x1="3056" y1="15167" x2="6667" y2="16167"/>
                        <a14:foregroundMark x1="71389" y1="2500" x2="70278" y2="3167"/>
                        <a14:foregroundMark x1="93056" y1="14667" x2="86944" y2="15833"/>
                        <a14:foregroundMark x1="94444" y1="33333" x2="89722" y2="33333"/>
                        <a14:foregroundMark x1="1944" y1="36667" x2="5833" y2="34500"/>
                        <a14:foregroundMark x1="20833" y1="2000" x2="20833" y2="2000"/>
                        <a14:foregroundMark x1="73611" y1="1333" x2="73611" y2="1333"/>
                        <a14:foregroundMark x1="97500" y1="33667" x2="97500" y2="33667"/>
                        <a14:foregroundMark x1="1111" y1="13833" x2="1111" y2="13833"/>
                        <a14:backgroundMark x1="97500" y1="14167" x2="97500" y2="14167"/>
                        <a14:backgroundMark x1="96389" y1="14500" x2="96389" y2="14500"/>
                        <a14:backgroundMark x1="97500" y1="14167" x2="96389" y2="1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984" flipH="1">
            <a:off x="10054105" y="3859332"/>
            <a:ext cx="1969849" cy="3283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09266-2264-43AB-B273-389CCDCDF8DD}"/>
              </a:ext>
            </a:extLst>
          </p:cNvPr>
          <p:cNvSpPr txBox="1"/>
          <p:nvPr/>
        </p:nvSpPr>
        <p:spPr>
          <a:xfrm>
            <a:off x="2741958" y="1284476"/>
            <a:ext cx="5405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</a:rPr>
              <a:t>Tên bài văn là Vườn trưa.</a:t>
            </a:r>
          </a:p>
        </p:txBody>
      </p:sp>
    </p:spTree>
    <p:extLst>
      <p:ext uri="{BB962C8B-B14F-4D97-AF65-F5344CB8AC3E}">
        <p14:creationId xmlns:p14="http://schemas.microsoft.com/office/powerpoint/2010/main" val="25581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ooden bed frame&#10;&#10;Description automatically generated with low confidence">
            <a:extLst>
              <a:ext uri="{FF2B5EF4-FFF2-40B4-BE49-F238E27FC236}">
                <a16:creationId xmlns:a16="http://schemas.microsoft.com/office/drawing/2014/main" id="{F0CA7640-1161-4535-8267-907E6D0A3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1" b="92972" l="10000" r="91047">
                        <a14:foregroundMark x1="15000" y1="5991" x2="15000" y2="5991"/>
                        <a14:foregroundMark x1="13605" y1="52995" x2="12674" y2="84217"/>
                        <a14:foregroundMark x1="91047" y1="51037" x2="87558" y2="65783"/>
                        <a14:foregroundMark x1="36744" y1="92627" x2="38837" y2="92972"/>
                        <a14:foregroundMark x1="16395" y1="34101" x2="16395" y2="34101"/>
                        <a14:foregroundMark x1="14884" y1="33410" x2="14884" y2="34793"/>
                        <a14:foregroundMark x1="83953" y1="6452" x2="83953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0" y="-2264764"/>
            <a:ext cx="94620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0D04E-789C-4EFB-A620-AA39D4FBE61A}"/>
              </a:ext>
            </a:extLst>
          </p:cNvPr>
          <p:cNvSpPr txBox="1"/>
          <p:nvPr/>
        </p:nvSpPr>
        <p:spPr>
          <a:xfrm>
            <a:off x="2639138" y="1139868"/>
            <a:ext cx="5182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Bài văn tả cảnh vật gì?</a:t>
            </a:r>
          </a:p>
        </p:txBody>
      </p:sp>
      <p:pic>
        <p:nvPicPr>
          <p:cNvPr id="7170" name="Picture 2" descr="Free Icon | Sun">
            <a:extLst>
              <a:ext uri="{FF2B5EF4-FFF2-40B4-BE49-F238E27FC236}">
                <a16:creationId xmlns:a16="http://schemas.microsoft.com/office/drawing/2014/main" id="{7C962CD9-9EEC-4059-B4B3-5F8668CB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7" y="2538274"/>
            <a:ext cx="21971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plant, vector graphics&#10;&#10;Description automatically generated">
            <a:extLst>
              <a:ext uri="{FF2B5EF4-FFF2-40B4-BE49-F238E27FC236}">
                <a16:creationId xmlns:a16="http://schemas.microsoft.com/office/drawing/2014/main" id="{2D367F73-DA2B-44F4-BB8E-8EC44E8B2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29" y="3503274"/>
            <a:ext cx="2312317" cy="1313066"/>
          </a:xfrm>
          <a:prstGeom prst="rect">
            <a:avLst/>
          </a:prstGeom>
        </p:spPr>
      </p:pic>
      <p:pic>
        <p:nvPicPr>
          <p:cNvPr id="12" name="Picture 11" descr="A picture containing pinwheel&#10;&#10;Description automatically generated">
            <a:extLst>
              <a:ext uri="{FF2B5EF4-FFF2-40B4-BE49-F238E27FC236}">
                <a16:creationId xmlns:a16="http://schemas.microsoft.com/office/drawing/2014/main" id="{9FD8241E-CE10-4704-AB3D-3BB4FB6D2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7" b="99667" l="1111" r="97500">
                        <a14:foregroundMark x1="20833" y1="86500" x2="19167" y2="99833"/>
                        <a14:foregroundMark x1="19167" y1="99833" x2="19167" y2="99833"/>
                        <a14:foregroundMark x1="29722" y1="7333" x2="31389" y2="15333"/>
                        <a14:foregroundMark x1="22500" y1="4000" x2="22500" y2="6667"/>
                        <a14:foregroundMark x1="6667" y1="18000" x2="9167" y2="18667"/>
                        <a14:foregroundMark x1="5556" y1="35833" x2="10278" y2="34667"/>
                        <a14:foregroundMark x1="3056" y1="15167" x2="6667" y2="16167"/>
                        <a14:foregroundMark x1="71389" y1="2500" x2="70278" y2="3167"/>
                        <a14:foregroundMark x1="93056" y1="14667" x2="86944" y2="15833"/>
                        <a14:foregroundMark x1="94444" y1="33333" x2="89722" y2="33333"/>
                        <a14:foregroundMark x1="1944" y1="36667" x2="5833" y2="34500"/>
                        <a14:foregroundMark x1="20833" y1="2000" x2="20833" y2="2000"/>
                        <a14:foregroundMark x1="73611" y1="1333" x2="73611" y2="1333"/>
                        <a14:foregroundMark x1="97500" y1="33667" x2="97500" y2="33667"/>
                        <a14:foregroundMark x1="1111" y1="13833" x2="1111" y2="13833"/>
                        <a14:backgroundMark x1="97500" y1="14167" x2="97500" y2="14167"/>
                        <a14:backgroundMark x1="96389" y1="14500" x2="96389" y2="14500"/>
                        <a14:backgroundMark x1="97500" y1="14167" x2="96389" y2="1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5561" y="2352969"/>
            <a:ext cx="2703019" cy="4505031"/>
          </a:xfrm>
          <a:prstGeom prst="rect">
            <a:avLst/>
          </a:prstGeom>
        </p:spPr>
      </p:pic>
      <p:pic>
        <p:nvPicPr>
          <p:cNvPr id="10" name="Picture 9" descr="A picture containing pinwheel&#10;&#10;Description automatically generated">
            <a:extLst>
              <a:ext uri="{FF2B5EF4-FFF2-40B4-BE49-F238E27FC236}">
                <a16:creationId xmlns:a16="http://schemas.microsoft.com/office/drawing/2014/main" id="{F81DFE9E-8354-4420-8602-5D324D9B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7" b="99667" l="1111" r="97500">
                        <a14:foregroundMark x1="20833" y1="86500" x2="19167" y2="99833"/>
                        <a14:foregroundMark x1="19167" y1="99833" x2="19167" y2="99833"/>
                        <a14:foregroundMark x1="29722" y1="7333" x2="31389" y2="15333"/>
                        <a14:foregroundMark x1="22500" y1="4000" x2="22500" y2="6667"/>
                        <a14:foregroundMark x1="6667" y1="18000" x2="9167" y2="18667"/>
                        <a14:foregroundMark x1="5556" y1="35833" x2="10278" y2="34667"/>
                        <a14:foregroundMark x1="3056" y1="15167" x2="6667" y2="16167"/>
                        <a14:foregroundMark x1="71389" y1="2500" x2="70278" y2="3167"/>
                        <a14:foregroundMark x1="93056" y1="14667" x2="86944" y2="15833"/>
                        <a14:foregroundMark x1="94444" y1="33333" x2="89722" y2="33333"/>
                        <a14:foregroundMark x1="1944" y1="36667" x2="5833" y2="34500"/>
                        <a14:foregroundMark x1="20833" y1="2000" x2="20833" y2="2000"/>
                        <a14:foregroundMark x1="73611" y1="1333" x2="73611" y2="1333"/>
                        <a14:foregroundMark x1="97500" y1="33667" x2="97500" y2="33667"/>
                        <a14:foregroundMark x1="1111" y1="13833" x2="1111" y2="13833"/>
                        <a14:backgroundMark x1="97500" y1="14167" x2="97500" y2="14167"/>
                        <a14:backgroundMark x1="96389" y1="14500" x2="96389" y2="14500"/>
                        <a14:backgroundMark x1="97500" y1="14167" x2="96389" y2="1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984" flipH="1">
            <a:off x="10054105" y="3859332"/>
            <a:ext cx="1969849" cy="3283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316E8-7FA6-41E6-B7D3-F44D179CE509}"/>
              </a:ext>
            </a:extLst>
          </p:cNvPr>
          <p:cNvSpPr txBox="1"/>
          <p:nvPr/>
        </p:nvSpPr>
        <p:spPr>
          <a:xfrm>
            <a:off x="2221466" y="1233461"/>
            <a:ext cx="63411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Bài văn tả cảnh một khu vườn vào buổi trưa, với các loài cây như cây dừa, bụi rau răm,  cây chuối.</a:t>
            </a:r>
          </a:p>
        </p:txBody>
      </p:sp>
    </p:spTree>
    <p:extLst>
      <p:ext uri="{BB962C8B-B14F-4D97-AF65-F5344CB8AC3E}">
        <p14:creationId xmlns:p14="http://schemas.microsoft.com/office/powerpoint/2010/main" val="2340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0122D9-20A4-4D11-89D5-1B7A1B5F3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184" r="90000">
                        <a14:foregroundMark x1="9184" y1="32449" x2="10510" y2="34286"/>
                        <a14:foregroundMark x1="87449" y1="38980" x2="83367" y2="3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13" y="3334736"/>
            <a:ext cx="4881664" cy="4881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ADE1B-4EB0-4466-A7C9-23F1AEB41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3" y="729574"/>
            <a:ext cx="1482221" cy="678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9C52E2-8FDF-4689-853B-7D42953089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1250" l="7500" r="90898">
                        <a14:foregroundMark x1="42227" y1="8789" x2="42383" y2="11211"/>
                        <a14:foregroundMark x1="9180" y1="39297" x2="10469" y2="39414"/>
                        <a14:foregroundMark x1="8906" y1="54883" x2="9180" y2="54883"/>
                        <a14:foregroundMark x1="8633" y1="39141" x2="8633" y2="39141"/>
                        <a14:foregroundMark x1="8203" y1="55039" x2="8203" y2="55039"/>
                        <a14:foregroundMark x1="7500" y1="39141" x2="7500" y2="39141"/>
                        <a14:foregroundMark x1="41094" y1="91328" x2="41094" y2="91328"/>
                        <a14:foregroundMark x1="41094" y1="90508" x2="41094" y2="91055"/>
                        <a14:foregroundMark x1="56719" y1="91328" x2="56719" y2="91328"/>
                        <a14:foregroundMark x1="90313" y1="49375" x2="90313" y2="49375"/>
                        <a14:foregroundMark x1="90898" y1="49375" x2="90898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74" y="655848"/>
            <a:ext cx="2311242" cy="231124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4A08B2-8152-4F1A-9DB1-A9C418D31332}"/>
              </a:ext>
            </a:extLst>
          </p:cNvPr>
          <p:cNvGrpSpPr/>
          <p:nvPr/>
        </p:nvGrpSpPr>
        <p:grpSpPr>
          <a:xfrm flipH="1">
            <a:off x="-1130601" y="2099910"/>
            <a:ext cx="2964319" cy="4259199"/>
            <a:chOff x="8344874" y="472551"/>
            <a:chExt cx="2223239" cy="3194399"/>
          </a:xfrm>
        </p:grpSpPr>
        <p:sp>
          <p:nvSpPr>
            <p:cNvPr id="24" name="Google Shape;869;p34">
              <a:extLst>
                <a:ext uri="{FF2B5EF4-FFF2-40B4-BE49-F238E27FC236}">
                  <a16:creationId xmlns:a16="http://schemas.microsoft.com/office/drawing/2014/main" id="{53D11460-4E71-4904-9C30-6464CAE09465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1E350FE-D4E3-4341-8DB0-D170A212F1D9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7" name="Google Shape;868;p34">
                <a:extLst>
                  <a:ext uri="{FF2B5EF4-FFF2-40B4-BE49-F238E27FC236}">
                    <a16:creationId xmlns:a16="http://schemas.microsoft.com/office/drawing/2014/main" id="{A1D59EB2-6244-4E5F-BC0A-D29900AE9B8A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870;p34">
                <a:extLst>
                  <a:ext uri="{FF2B5EF4-FFF2-40B4-BE49-F238E27FC236}">
                    <a16:creationId xmlns:a16="http://schemas.microsoft.com/office/drawing/2014/main" id="{38D735ED-29D4-4B5A-AD96-89BFD12EAF10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871;p34">
                <a:extLst>
                  <a:ext uri="{FF2B5EF4-FFF2-40B4-BE49-F238E27FC236}">
                    <a16:creationId xmlns:a16="http://schemas.microsoft.com/office/drawing/2014/main" id="{CE9C7013-85F5-451C-9801-F58D9B3F8742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872;p34">
                <a:extLst>
                  <a:ext uri="{FF2B5EF4-FFF2-40B4-BE49-F238E27FC236}">
                    <a16:creationId xmlns:a16="http://schemas.microsoft.com/office/drawing/2014/main" id="{90B615FB-7897-4A50-8A75-A08DDA2A7D31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3;p34">
                <a:extLst>
                  <a:ext uri="{FF2B5EF4-FFF2-40B4-BE49-F238E27FC236}">
                    <a16:creationId xmlns:a16="http://schemas.microsoft.com/office/drawing/2014/main" id="{A3CFFF3C-F9DB-40BC-AF9F-9D24C5B5CC09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5;p34">
                <a:extLst>
                  <a:ext uri="{FF2B5EF4-FFF2-40B4-BE49-F238E27FC236}">
                    <a16:creationId xmlns:a16="http://schemas.microsoft.com/office/drawing/2014/main" id="{AE430155-A33D-4C68-801A-B24B03778ED9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" name="Google Shape;876;p34">
              <a:extLst>
                <a:ext uri="{FF2B5EF4-FFF2-40B4-BE49-F238E27FC236}">
                  <a16:creationId xmlns:a16="http://schemas.microsoft.com/office/drawing/2014/main" id="{E8F5E1D5-E035-4B47-A246-0B71E963B186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A3DD27-2626-4B45-8E11-C5865F58DFDB}"/>
              </a:ext>
            </a:extLst>
          </p:cNvPr>
          <p:cNvGrpSpPr/>
          <p:nvPr/>
        </p:nvGrpSpPr>
        <p:grpSpPr>
          <a:xfrm rot="1654375" flipH="1">
            <a:off x="53341" y="2338855"/>
            <a:ext cx="3284826" cy="5198309"/>
            <a:chOff x="8344874" y="472551"/>
            <a:chExt cx="2223239" cy="3194399"/>
          </a:xfrm>
        </p:grpSpPr>
        <p:sp>
          <p:nvSpPr>
            <p:cNvPr id="34" name="Google Shape;869;p34">
              <a:extLst>
                <a:ext uri="{FF2B5EF4-FFF2-40B4-BE49-F238E27FC236}">
                  <a16:creationId xmlns:a16="http://schemas.microsoft.com/office/drawing/2014/main" id="{8A6840C4-585A-4562-A1E1-23D361229489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9C83F6-F165-476B-AD78-A2E871AEA41C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37" name="Google Shape;868;p34">
                <a:extLst>
                  <a:ext uri="{FF2B5EF4-FFF2-40B4-BE49-F238E27FC236}">
                    <a16:creationId xmlns:a16="http://schemas.microsoft.com/office/drawing/2014/main" id="{9796D814-03C2-4284-A0BD-7B71FF724B1B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870;p34">
                <a:extLst>
                  <a:ext uri="{FF2B5EF4-FFF2-40B4-BE49-F238E27FC236}">
                    <a16:creationId xmlns:a16="http://schemas.microsoft.com/office/drawing/2014/main" id="{32F75911-C672-4700-8DD1-A20B1999D097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871;p34">
                <a:extLst>
                  <a:ext uri="{FF2B5EF4-FFF2-40B4-BE49-F238E27FC236}">
                    <a16:creationId xmlns:a16="http://schemas.microsoft.com/office/drawing/2014/main" id="{D2A5C3E0-D0B7-43A7-BDE2-3D22C5254380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872;p34">
                <a:extLst>
                  <a:ext uri="{FF2B5EF4-FFF2-40B4-BE49-F238E27FC236}">
                    <a16:creationId xmlns:a16="http://schemas.microsoft.com/office/drawing/2014/main" id="{FADC0ACE-BFF2-40F9-A7AC-F173EE7FE890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873;p34">
                <a:extLst>
                  <a:ext uri="{FF2B5EF4-FFF2-40B4-BE49-F238E27FC236}">
                    <a16:creationId xmlns:a16="http://schemas.microsoft.com/office/drawing/2014/main" id="{5ED6F9FF-10E4-4B85-A2B0-285DAF3DD33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875;p34">
                <a:extLst>
                  <a:ext uri="{FF2B5EF4-FFF2-40B4-BE49-F238E27FC236}">
                    <a16:creationId xmlns:a16="http://schemas.microsoft.com/office/drawing/2014/main" id="{9DD6D5C5-671C-4AF7-9BFA-15B9F387E140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" name="Google Shape;876;p34">
              <a:extLst>
                <a:ext uri="{FF2B5EF4-FFF2-40B4-BE49-F238E27FC236}">
                  <a16:creationId xmlns:a16="http://schemas.microsoft.com/office/drawing/2014/main" id="{68811345-DACF-4A8D-A074-86191E95F85B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8C94F50-B508-48B2-9C56-C494B3F762FD}"/>
              </a:ext>
            </a:extLst>
          </p:cNvPr>
          <p:cNvSpPr/>
          <p:nvPr/>
        </p:nvSpPr>
        <p:spPr>
          <a:xfrm>
            <a:off x="3985660" y="377925"/>
            <a:ext cx="4587261" cy="3232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115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115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từ</a:t>
            </a:r>
            <a:r>
              <a:rPr lang="en-US" sz="115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115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khó</a:t>
            </a:r>
            <a:r>
              <a:rPr lang="en-US" sz="115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11500" b="1">
                <a:ln w="22225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#9Slide07 SVNBeachwood Sans" pitchFamily="2" charset="0"/>
              </a:rPr>
              <a:t>đọc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BC41D97-4365-4CF2-9C6C-679009F84CCB}"/>
              </a:ext>
            </a:extLst>
          </p:cNvPr>
          <p:cNvGrpSpPr/>
          <p:nvPr/>
        </p:nvGrpSpPr>
        <p:grpSpPr>
          <a:xfrm rot="21174168">
            <a:off x="9921609" y="2529762"/>
            <a:ext cx="3284826" cy="5198309"/>
            <a:chOff x="8344874" y="472551"/>
            <a:chExt cx="2223239" cy="3194399"/>
          </a:xfrm>
        </p:grpSpPr>
        <p:sp>
          <p:nvSpPr>
            <p:cNvPr id="45" name="Google Shape;869;p34">
              <a:extLst>
                <a:ext uri="{FF2B5EF4-FFF2-40B4-BE49-F238E27FC236}">
                  <a16:creationId xmlns:a16="http://schemas.microsoft.com/office/drawing/2014/main" id="{329302D1-0240-4926-B3DF-DE190093D5E8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52D9843-C2CD-481F-ABF8-C6653462D524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8" name="Google Shape;868;p34">
                <a:extLst>
                  <a:ext uri="{FF2B5EF4-FFF2-40B4-BE49-F238E27FC236}">
                    <a16:creationId xmlns:a16="http://schemas.microsoft.com/office/drawing/2014/main" id="{B1F2B23F-4EAA-4270-B4BA-8CFAEBC2B800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870;p34">
                <a:extLst>
                  <a:ext uri="{FF2B5EF4-FFF2-40B4-BE49-F238E27FC236}">
                    <a16:creationId xmlns:a16="http://schemas.microsoft.com/office/drawing/2014/main" id="{83728743-27FC-4B71-8FB5-AB8A3D6E4AAA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871;p34">
                <a:extLst>
                  <a:ext uri="{FF2B5EF4-FFF2-40B4-BE49-F238E27FC236}">
                    <a16:creationId xmlns:a16="http://schemas.microsoft.com/office/drawing/2014/main" id="{80F31124-3FED-4E68-B14D-C88404C7CDBC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872;p34">
                <a:extLst>
                  <a:ext uri="{FF2B5EF4-FFF2-40B4-BE49-F238E27FC236}">
                    <a16:creationId xmlns:a16="http://schemas.microsoft.com/office/drawing/2014/main" id="{6499910B-EB8C-4A02-82A3-E7D05BA191CD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873;p34">
                <a:extLst>
                  <a:ext uri="{FF2B5EF4-FFF2-40B4-BE49-F238E27FC236}">
                    <a16:creationId xmlns:a16="http://schemas.microsoft.com/office/drawing/2014/main" id="{8DF3EC59-1644-460D-AAB6-5BA32808F1E4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875;p34">
                <a:extLst>
                  <a:ext uri="{FF2B5EF4-FFF2-40B4-BE49-F238E27FC236}">
                    <a16:creationId xmlns:a16="http://schemas.microsoft.com/office/drawing/2014/main" id="{0F16C23E-AD74-4362-B945-9F2CF416C647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7" name="Google Shape;876;p34">
              <a:extLst>
                <a:ext uri="{FF2B5EF4-FFF2-40B4-BE49-F238E27FC236}">
                  <a16:creationId xmlns:a16="http://schemas.microsoft.com/office/drawing/2014/main" id="{59BB7803-38DC-4AA1-B2A8-58C80D454D13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6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572;p20">
            <a:extLst>
              <a:ext uri="{FF2B5EF4-FFF2-40B4-BE49-F238E27FC236}">
                <a16:creationId xmlns:a16="http://schemas.microsoft.com/office/drawing/2014/main" id="{B9711CCF-50E7-4686-BF8C-51E476B48F60}"/>
              </a:ext>
            </a:extLst>
          </p:cNvPr>
          <p:cNvSpPr/>
          <p:nvPr/>
        </p:nvSpPr>
        <p:spPr>
          <a:xfrm>
            <a:off x="10906990" y="1108352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653;p24">
            <a:extLst>
              <a:ext uri="{FF2B5EF4-FFF2-40B4-BE49-F238E27FC236}">
                <a16:creationId xmlns:a16="http://schemas.microsoft.com/office/drawing/2014/main" id="{777B7CEC-41CA-4387-B8CE-C27541445DD5}"/>
              </a:ext>
            </a:extLst>
          </p:cNvPr>
          <p:cNvSpPr/>
          <p:nvPr/>
        </p:nvSpPr>
        <p:spPr>
          <a:xfrm>
            <a:off x="1942161" y="5487019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009E31">
              <a:alpha val="89804"/>
            </a:srgbClr>
          </a:solidFill>
          <a:ln>
            <a:noFill/>
          </a:ln>
        </p:spPr>
      </p:sp>
      <p:sp>
        <p:nvSpPr>
          <p:cNvPr id="36" name="Google Shape;653;p24">
            <a:extLst>
              <a:ext uri="{FF2B5EF4-FFF2-40B4-BE49-F238E27FC236}">
                <a16:creationId xmlns:a16="http://schemas.microsoft.com/office/drawing/2014/main" id="{F3E90207-0C47-42F6-BA09-5F801DD630C2}"/>
              </a:ext>
            </a:extLst>
          </p:cNvPr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51" name="Google Shape;572;p20">
            <a:extLst>
              <a:ext uri="{FF2B5EF4-FFF2-40B4-BE49-F238E27FC236}">
                <a16:creationId xmlns:a16="http://schemas.microsoft.com/office/drawing/2014/main" id="{710182A9-4831-4A7D-AC44-2D2E9DC35988}"/>
              </a:ext>
            </a:extLst>
          </p:cNvPr>
          <p:cNvSpPr/>
          <p:nvPr/>
        </p:nvSpPr>
        <p:spPr>
          <a:xfrm>
            <a:off x="2325084" y="222366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49B18-0FD7-4969-ADE6-125E63EAF882}"/>
              </a:ext>
            </a:extLst>
          </p:cNvPr>
          <p:cNvGrpSpPr/>
          <p:nvPr/>
        </p:nvGrpSpPr>
        <p:grpSpPr>
          <a:xfrm rot="933378" flipH="1">
            <a:off x="-1020686" y="346571"/>
            <a:ext cx="4872850" cy="6946200"/>
            <a:chOff x="8344874" y="472551"/>
            <a:chExt cx="2223239" cy="3274098"/>
          </a:xfrm>
        </p:grpSpPr>
        <p:sp>
          <p:nvSpPr>
            <p:cNvPr id="27" name="Google Shape;869;p34">
              <a:extLst>
                <a:ext uri="{FF2B5EF4-FFF2-40B4-BE49-F238E27FC236}">
                  <a16:creationId xmlns:a16="http://schemas.microsoft.com/office/drawing/2014/main" id="{75A5B4FA-622C-450B-96FB-9DD154C2524D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3558FB-087B-429A-A680-4225B5555EDD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274098"/>
              <a:chOff x="8344874" y="472551"/>
              <a:chExt cx="2223239" cy="3274098"/>
            </a:xfrm>
          </p:grpSpPr>
          <p:sp>
            <p:nvSpPr>
              <p:cNvPr id="30" name="Google Shape;868;p34">
                <a:extLst>
                  <a:ext uri="{FF2B5EF4-FFF2-40B4-BE49-F238E27FC236}">
                    <a16:creationId xmlns:a16="http://schemas.microsoft.com/office/drawing/2014/main" id="{C7010F68-8199-4FB9-BAD8-D47E7D3C4ADB}"/>
                  </a:ext>
                </a:extLst>
              </p:cNvPr>
              <p:cNvSpPr/>
              <p:nvPr/>
            </p:nvSpPr>
            <p:spPr>
              <a:xfrm>
                <a:off x="9418590" y="1436593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870;p34">
                <a:extLst>
                  <a:ext uri="{FF2B5EF4-FFF2-40B4-BE49-F238E27FC236}">
                    <a16:creationId xmlns:a16="http://schemas.microsoft.com/office/drawing/2014/main" id="{3C8F07BF-CF05-4980-9D2A-CA84A4BD0051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871;p34">
                <a:extLst>
                  <a:ext uri="{FF2B5EF4-FFF2-40B4-BE49-F238E27FC236}">
                    <a16:creationId xmlns:a16="http://schemas.microsoft.com/office/drawing/2014/main" id="{57748115-98AE-476A-A12F-4DAA98D47874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872;p34">
                <a:extLst>
                  <a:ext uri="{FF2B5EF4-FFF2-40B4-BE49-F238E27FC236}">
                    <a16:creationId xmlns:a16="http://schemas.microsoft.com/office/drawing/2014/main" id="{A056ED0C-EF29-49EB-8FFC-6C67E475A288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873;p34">
                <a:extLst>
                  <a:ext uri="{FF2B5EF4-FFF2-40B4-BE49-F238E27FC236}">
                    <a16:creationId xmlns:a16="http://schemas.microsoft.com/office/drawing/2014/main" id="{1BFD9D5C-8F9C-4092-A499-CB477C1F3BDF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875;p34">
                <a:extLst>
                  <a:ext uri="{FF2B5EF4-FFF2-40B4-BE49-F238E27FC236}">
                    <a16:creationId xmlns:a16="http://schemas.microsoft.com/office/drawing/2014/main" id="{76E4E74C-940E-4323-A166-11E1D7904F63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" name="Google Shape;876;p34">
              <a:extLst>
                <a:ext uri="{FF2B5EF4-FFF2-40B4-BE49-F238E27FC236}">
                  <a16:creationId xmlns:a16="http://schemas.microsoft.com/office/drawing/2014/main" id="{57C789EC-480F-4A59-9C72-EED81F68F224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B7DAB56-A260-4F13-9904-1999D689B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0789" l="7229" r="93072">
                        <a14:foregroundMark x1="7229" y1="20395" x2="11145" y2="25658"/>
                        <a14:foregroundMark x1="93373" y1="74342" x2="87349" y2="67763"/>
                        <a14:foregroundMark x1="48193" y1="90789" x2="51506" y2="9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60" y="922498"/>
            <a:ext cx="1356720" cy="62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8AA0F-55FB-4806-9FA6-F95DE2C94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1250" l="7500" r="90898">
                        <a14:foregroundMark x1="42227" y1="8789" x2="42383" y2="11211"/>
                        <a14:foregroundMark x1="9180" y1="39297" x2="10469" y2="39414"/>
                        <a14:foregroundMark x1="8906" y1="54883" x2="9180" y2="54883"/>
                        <a14:foregroundMark x1="8633" y1="39141" x2="8633" y2="39141"/>
                        <a14:foregroundMark x1="8203" y1="55039" x2="8203" y2="55039"/>
                        <a14:foregroundMark x1="7500" y1="39141" x2="7500" y2="39141"/>
                        <a14:foregroundMark x1="41094" y1="91328" x2="41094" y2="91328"/>
                        <a14:foregroundMark x1="41094" y1="90508" x2="41094" y2="91055"/>
                        <a14:foregroundMark x1="56719" y1="91328" x2="56719" y2="91328"/>
                        <a14:foregroundMark x1="90313" y1="49375" x2="90313" y2="49375"/>
                        <a14:foregroundMark x1="90898" y1="49375" x2="90898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10" y="0"/>
            <a:ext cx="1885545" cy="18855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8E0BE6-9C65-4AD5-9F8F-6A3871539ED0}"/>
              </a:ext>
            </a:extLst>
          </p:cNvPr>
          <p:cNvSpPr/>
          <p:nvPr/>
        </p:nvSpPr>
        <p:spPr>
          <a:xfrm>
            <a:off x="3478568" y="636499"/>
            <a:ext cx="1828800" cy="797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lành</a:t>
            </a:r>
          </a:p>
        </p:txBody>
      </p:sp>
      <p:sp>
        <p:nvSpPr>
          <p:cNvPr id="50" name="Google Shape;572;p20">
            <a:extLst>
              <a:ext uri="{FF2B5EF4-FFF2-40B4-BE49-F238E27FC236}">
                <a16:creationId xmlns:a16="http://schemas.microsoft.com/office/drawing/2014/main" id="{5A859A54-A200-4561-A492-73D7FE30FEC5}"/>
              </a:ext>
            </a:extLst>
          </p:cNvPr>
          <p:cNvSpPr/>
          <p:nvPr/>
        </p:nvSpPr>
        <p:spPr>
          <a:xfrm>
            <a:off x="7079225" y="316303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C88DE-F21A-429C-85CC-172919BF6D6C}"/>
              </a:ext>
            </a:extLst>
          </p:cNvPr>
          <p:cNvGrpSpPr/>
          <p:nvPr/>
        </p:nvGrpSpPr>
        <p:grpSpPr>
          <a:xfrm flipH="1">
            <a:off x="-1277644" y="2812601"/>
            <a:ext cx="2964319" cy="4259199"/>
            <a:chOff x="8344874" y="472551"/>
            <a:chExt cx="2223239" cy="3194399"/>
          </a:xfrm>
        </p:grpSpPr>
        <p:sp>
          <p:nvSpPr>
            <p:cNvPr id="17" name="Google Shape;869;p34">
              <a:extLst>
                <a:ext uri="{FF2B5EF4-FFF2-40B4-BE49-F238E27FC236}">
                  <a16:creationId xmlns:a16="http://schemas.microsoft.com/office/drawing/2014/main" id="{B34DD383-EFD3-4FEA-A644-B44485965F9E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02CF3E-A664-4CC0-81B9-A9B2837937D8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20" name="Google Shape;868;p34">
                <a:extLst>
                  <a:ext uri="{FF2B5EF4-FFF2-40B4-BE49-F238E27FC236}">
                    <a16:creationId xmlns:a16="http://schemas.microsoft.com/office/drawing/2014/main" id="{A01672F3-74D5-4704-9527-A5D3066A207C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870;p34">
                <a:extLst>
                  <a:ext uri="{FF2B5EF4-FFF2-40B4-BE49-F238E27FC236}">
                    <a16:creationId xmlns:a16="http://schemas.microsoft.com/office/drawing/2014/main" id="{FD95C047-90D9-4E8C-9E49-F954CE326DC9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871;p34">
                <a:extLst>
                  <a:ext uri="{FF2B5EF4-FFF2-40B4-BE49-F238E27FC236}">
                    <a16:creationId xmlns:a16="http://schemas.microsoft.com/office/drawing/2014/main" id="{EBE1F484-D887-44C4-A732-74E267C83BA5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872;p34">
                <a:extLst>
                  <a:ext uri="{FF2B5EF4-FFF2-40B4-BE49-F238E27FC236}">
                    <a16:creationId xmlns:a16="http://schemas.microsoft.com/office/drawing/2014/main" id="{01C0868D-E628-4F62-8DBC-225E4212A6AE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873;p34">
                <a:extLst>
                  <a:ext uri="{FF2B5EF4-FFF2-40B4-BE49-F238E27FC236}">
                    <a16:creationId xmlns:a16="http://schemas.microsoft.com/office/drawing/2014/main" id="{F7EF347E-2285-4F9F-8580-BD39BF6F3EF8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875;p34">
                <a:extLst>
                  <a:ext uri="{FF2B5EF4-FFF2-40B4-BE49-F238E27FC236}">
                    <a16:creationId xmlns:a16="http://schemas.microsoft.com/office/drawing/2014/main" id="{06E2A0D3-B901-4FED-8B4C-5224592D57F8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876;p34">
              <a:extLst>
                <a:ext uri="{FF2B5EF4-FFF2-40B4-BE49-F238E27FC236}">
                  <a16:creationId xmlns:a16="http://schemas.microsoft.com/office/drawing/2014/main" id="{269DBBDD-1AC6-438C-BAC5-DA368A0ED5B8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5D5AB9-6D0C-4D5B-AB90-C3C79CE68358}"/>
              </a:ext>
            </a:extLst>
          </p:cNvPr>
          <p:cNvGrpSpPr/>
          <p:nvPr/>
        </p:nvGrpSpPr>
        <p:grpSpPr>
          <a:xfrm rot="1654375" flipH="1">
            <a:off x="218307" y="2491256"/>
            <a:ext cx="3284826" cy="5198309"/>
            <a:chOff x="8344874" y="472551"/>
            <a:chExt cx="2223239" cy="3194399"/>
          </a:xfrm>
        </p:grpSpPr>
        <p:sp>
          <p:nvSpPr>
            <p:cNvPr id="39" name="Google Shape;869;p34">
              <a:extLst>
                <a:ext uri="{FF2B5EF4-FFF2-40B4-BE49-F238E27FC236}">
                  <a16:creationId xmlns:a16="http://schemas.microsoft.com/office/drawing/2014/main" id="{5FECC354-BFB9-4C13-9D30-CC2F2E5795B7}"/>
                </a:ext>
              </a:extLst>
            </p:cNvPr>
            <p:cNvSpPr/>
            <p:nvPr/>
          </p:nvSpPr>
          <p:spPr>
            <a:xfrm>
              <a:off x="86448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3F2A41-D45A-44AF-A915-45045935CFE6}"/>
                </a:ext>
              </a:extLst>
            </p:cNvPr>
            <p:cNvGrpSpPr/>
            <p:nvPr/>
          </p:nvGrpSpPr>
          <p:grpSpPr>
            <a:xfrm>
              <a:off x="8344874" y="472551"/>
              <a:ext cx="2223239" cy="3194399"/>
              <a:chOff x="8344874" y="472551"/>
              <a:chExt cx="2223239" cy="3194399"/>
            </a:xfrm>
          </p:grpSpPr>
          <p:sp>
            <p:nvSpPr>
              <p:cNvPr id="42" name="Google Shape;868;p34">
                <a:extLst>
                  <a:ext uri="{FF2B5EF4-FFF2-40B4-BE49-F238E27FC236}">
                    <a16:creationId xmlns:a16="http://schemas.microsoft.com/office/drawing/2014/main" id="{EEE2EF7C-711B-4EC4-96D6-8762196CF7E1}"/>
                  </a:ext>
                </a:extLst>
              </p:cNvPr>
              <p:cNvSpPr/>
              <p:nvPr/>
            </p:nvSpPr>
            <p:spPr>
              <a:xfrm>
                <a:off x="9426182" y="1356894"/>
                <a:ext cx="475616" cy="2310056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46831" extrusionOk="0">
                    <a:moveTo>
                      <a:pt x="1" y="0"/>
                    </a:moveTo>
                    <a:lnTo>
                      <a:pt x="1" y="9"/>
                    </a:lnTo>
                    <a:cubicBezTo>
                      <a:pt x="1" y="9"/>
                      <a:pt x="1680" y="12298"/>
                      <a:pt x="1530" y="18204"/>
                    </a:cubicBezTo>
                    <a:cubicBezTo>
                      <a:pt x="1379" y="24102"/>
                      <a:pt x="159" y="46365"/>
                      <a:pt x="159" y="46365"/>
                    </a:cubicBezTo>
                    <a:cubicBezTo>
                      <a:pt x="1643" y="45885"/>
                      <a:pt x="2768" y="45288"/>
                      <a:pt x="4162" y="45288"/>
                    </a:cubicBezTo>
                    <a:cubicBezTo>
                      <a:pt x="4346" y="45288"/>
                      <a:pt x="4535" y="45299"/>
                      <a:pt x="4729" y="45321"/>
                    </a:cubicBezTo>
                    <a:cubicBezTo>
                      <a:pt x="5479" y="45410"/>
                      <a:pt x="5971" y="46831"/>
                      <a:pt x="6534" y="46831"/>
                    </a:cubicBezTo>
                    <a:cubicBezTo>
                      <a:pt x="6605" y="46831"/>
                      <a:pt x="6677" y="46808"/>
                      <a:pt x="6751" y="46758"/>
                    </a:cubicBezTo>
                    <a:cubicBezTo>
                      <a:pt x="7402" y="46315"/>
                      <a:pt x="8605" y="45872"/>
                      <a:pt x="8605" y="45872"/>
                    </a:cubicBezTo>
                    <a:cubicBezTo>
                      <a:pt x="9641" y="235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870;p34">
                <a:extLst>
                  <a:ext uri="{FF2B5EF4-FFF2-40B4-BE49-F238E27FC236}">
                    <a16:creationId xmlns:a16="http://schemas.microsoft.com/office/drawing/2014/main" id="{EE1CF7EF-DEA5-4550-BC8F-2C46D97B1538}"/>
                  </a:ext>
                </a:extLst>
              </p:cNvPr>
              <p:cNvSpPr/>
              <p:nvPr/>
            </p:nvSpPr>
            <p:spPr>
              <a:xfrm>
                <a:off x="8344874" y="1258042"/>
                <a:ext cx="1051268" cy="330494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6700" extrusionOk="0">
                    <a:moveTo>
                      <a:pt x="12616" y="1"/>
                    </a:moveTo>
                    <a:cubicBezTo>
                      <a:pt x="4608" y="1"/>
                      <a:pt x="1" y="6382"/>
                      <a:pt x="1" y="6382"/>
                    </a:cubicBezTo>
                    <a:lnTo>
                      <a:pt x="7461" y="6541"/>
                    </a:lnTo>
                    <a:lnTo>
                      <a:pt x="11813" y="2798"/>
                    </a:lnTo>
                    <a:lnTo>
                      <a:pt x="10828" y="6699"/>
                    </a:lnTo>
                    <a:lnTo>
                      <a:pt x="13960" y="2130"/>
                    </a:lnTo>
                    <a:lnTo>
                      <a:pt x="13977" y="5396"/>
                    </a:lnTo>
                    <a:cubicBezTo>
                      <a:pt x="16517" y="3917"/>
                      <a:pt x="21312" y="2380"/>
                      <a:pt x="21312" y="2380"/>
                    </a:cubicBezTo>
                    <a:cubicBezTo>
                      <a:pt x="18091" y="655"/>
                      <a:pt x="15180" y="1"/>
                      <a:pt x="12616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871;p34">
                <a:extLst>
                  <a:ext uri="{FF2B5EF4-FFF2-40B4-BE49-F238E27FC236}">
                    <a16:creationId xmlns:a16="http://schemas.microsoft.com/office/drawing/2014/main" id="{49F3ACB7-4542-4E44-AD73-2B81C93B438B}"/>
                  </a:ext>
                </a:extLst>
              </p:cNvPr>
              <p:cNvSpPr/>
              <p:nvPr/>
            </p:nvSpPr>
            <p:spPr>
              <a:xfrm>
                <a:off x="9420854" y="1273975"/>
                <a:ext cx="1147259" cy="347907"/>
              </a:xfrm>
              <a:custGeom>
                <a:avLst/>
                <a:gdLst/>
                <a:ahLst/>
                <a:cxnLst/>
                <a:rect l="l" t="t" r="r" b="b"/>
                <a:pathLst>
                  <a:path w="23258" h="7053" extrusionOk="0">
                    <a:moveTo>
                      <a:pt x="8807" y="0"/>
                    </a:moveTo>
                    <a:cubicBezTo>
                      <a:pt x="6133" y="0"/>
                      <a:pt x="3172" y="646"/>
                      <a:pt x="0" y="2333"/>
                    </a:cubicBezTo>
                    <a:cubicBezTo>
                      <a:pt x="0" y="2333"/>
                      <a:pt x="5297" y="4037"/>
                      <a:pt x="8162" y="5633"/>
                    </a:cubicBezTo>
                    <a:lnTo>
                      <a:pt x="7870" y="2208"/>
                    </a:lnTo>
                    <a:lnTo>
                      <a:pt x="11671" y="7053"/>
                    </a:lnTo>
                    <a:lnTo>
                      <a:pt x="10225" y="2951"/>
                    </a:lnTo>
                    <a:lnTo>
                      <a:pt x="10225" y="2951"/>
                    </a:lnTo>
                    <a:lnTo>
                      <a:pt x="15263" y="6953"/>
                    </a:lnTo>
                    <a:lnTo>
                      <a:pt x="23258" y="6928"/>
                    </a:lnTo>
                    <a:cubicBezTo>
                      <a:pt x="23258" y="6928"/>
                      <a:pt x="17566" y="0"/>
                      <a:pt x="880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872;p34">
                <a:extLst>
                  <a:ext uri="{FF2B5EF4-FFF2-40B4-BE49-F238E27FC236}">
                    <a16:creationId xmlns:a16="http://schemas.microsoft.com/office/drawing/2014/main" id="{678D563E-25FC-4EBF-8EF9-0D1A53587C1A}"/>
                  </a:ext>
                </a:extLst>
              </p:cNvPr>
              <p:cNvSpPr/>
              <p:nvPr/>
            </p:nvSpPr>
            <p:spPr>
              <a:xfrm>
                <a:off x="9420854" y="472551"/>
                <a:ext cx="745092" cy="916505"/>
              </a:xfrm>
              <a:custGeom>
                <a:avLst/>
                <a:gdLst/>
                <a:ahLst/>
                <a:cxnLst/>
                <a:rect l="l" t="t" r="r" b="b"/>
                <a:pathLst>
                  <a:path w="15105" h="18580" extrusionOk="0">
                    <a:moveTo>
                      <a:pt x="15104" y="1"/>
                    </a:moveTo>
                    <a:lnTo>
                      <a:pt x="15104" y="1"/>
                    </a:lnTo>
                    <a:cubicBezTo>
                      <a:pt x="15104" y="1"/>
                      <a:pt x="276" y="3025"/>
                      <a:pt x="0" y="18580"/>
                    </a:cubicBezTo>
                    <a:cubicBezTo>
                      <a:pt x="0" y="18580"/>
                      <a:pt x="4010" y="14662"/>
                      <a:pt x="6767" y="12866"/>
                    </a:cubicBezTo>
                    <a:lnTo>
                      <a:pt x="3668" y="11496"/>
                    </a:lnTo>
                    <a:lnTo>
                      <a:pt x="9674" y="10410"/>
                    </a:lnTo>
                    <a:lnTo>
                      <a:pt x="5430" y="9733"/>
                    </a:lnTo>
                    <a:lnTo>
                      <a:pt x="11295" y="7152"/>
                    </a:lnTo>
                    <a:lnTo>
                      <a:pt x="15104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873;p34">
                <a:extLst>
                  <a:ext uri="{FF2B5EF4-FFF2-40B4-BE49-F238E27FC236}">
                    <a16:creationId xmlns:a16="http://schemas.microsoft.com/office/drawing/2014/main" id="{F8E421A6-B965-4EE7-BD2D-E426FDC5A02E}"/>
                  </a:ext>
                </a:extLst>
              </p:cNvPr>
              <p:cNvSpPr/>
              <p:nvPr/>
            </p:nvSpPr>
            <p:spPr>
              <a:xfrm>
                <a:off x="8745018" y="1389450"/>
                <a:ext cx="666809" cy="978312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833" extrusionOk="0">
                    <a:moveTo>
                      <a:pt x="13517" y="0"/>
                    </a:moveTo>
                    <a:lnTo>
                      <a:pt x="13517" y="0"/>
                    </a:lnTo>
                    <a:cubicBezTo>
                      <a:pt x="1" y="6658"/>
                      <a:pt x="4027" y="19833"/>
                      <a:pt x="4027" y="19833"/>
                    </a:cubicBezTo>
                    <a:lnTo>
                      <a:pt x="8580" y="13818"/>
                    </a:lnTo>
                    <a:lnTo>
                      <a:pt x="8213" y="8020"/>
                    </a:lnTo>
                    <a:lnTo>
                      <a:pt x="10710" y="11153"/>
                    </a:lnTo>
                    <a:lnTo>
                      <a:pt x="8956" y="5882"/>
                    </a:lnTo>
                    <a:lnTo>
                      <a:pt x="11554" y="7803"/>
                    </a:lnTo>
                    <a:cubicBezTo>
                      <a:pt x="11888" y="4846"/>
                      <a:pt x="13517" y="1"/>
                      <a:pt x="13517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875;p34">
                <a:extLst>
                  <a:ext uri="{FF2B5EF4-FFF2-40B4-BE49-F238E27FC236}">
                    <a16:creationId xmlns:a16="http://schemas.microsoft.com/office/drawing/2014/main" id="{04827466-8CBA-4BF7-B60F-7965DFB54402}"/>
                  </a:ext>
                </a:extLst>
              </p:cNvPr>
              <p:cNvSpPr/>
              <p:nvPr/>
            </p:nvSpPr>
            <p:spPr>
              <a:xfrm>
                <a:off x="8644884" y="601542"/>
                <a:ext cx="766944" cy="788352"/>
              </a:xfrm>
              <a:custGeom>
                <a:avLst/>
                <a:gdLst/>
                <a:ahLst/>
                <a:cxnLst/>
                <a:rect l="l" t="t" r="r" b="b"/>
                <a:pathLst>
                  <a:path w="15548" h="15982" extrusionOk="0">
                    <a:moveTo>
                      <a:pt x="0" y="0"/>
                    </a:moveTo>
                    <a:cubicBezTo>
                      <a:pt x="1" y="1"/>
                      <a:pt x="12640" y="5464"/>
                      <a:pt x="15547" y="15982"/>
                    </a:cubicBezTo>
                    <a:cubicBezTo>
                      <a:pt x="15547" y="15982"/>
                      <a:pt x="15088" y="1379"/>
                      <a:pt x="0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" name="Google Shape;876;p34">
              <a:extLst>
                <a:ext uri="{FF2B5EF4-FFF2-40B4-BE49-F238E27FC236}">
                  <a16:creationId xmlns:a16="http://schemas.microsoft.com/office/drawing/2014/main" id="{E56E0F0F-E357-4EC5-8304-8088CACB575D}"/>
                </a:ext>
              </a:extLst>
            </p:cNvPr>
            <p:cNvSpPr/>
            <p:nvPr/>
          </p:nvSpPr>
          <p:spPr>
            <a:xfrm>
              <a:off x="93359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441623-8F7A-42E5-9F34-FE675806CB22}"/>
              </a:ext>
            </a:extLst>
          </p:cNvPr>
          <p:cNvSpPr/>
          <p:nvPr/>
        </p:nvSpPr>
        <p:spPr>
          <a:xfrm>
            <a:off x="4560297" y="3393412"/>
            <a:ext cx="2747914" cy="1485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70C0"/>
                </a:solidFill>
              </a:rPr>
              <a:t>l</a:t>
            </a:r>
            <a:r>
              <a:rPr lang="en-US" sz="7200">
                <a:solidFill>
                  <a:srgbClr val="FF0000"/>
                </a:solidFill>
              </a:rPr>
              <a:t>ành</a:t>
            </a:r>
          </a:p>
        </p:txBody>
      </p:sp>
      <p:pic>
        <p:nvPicPr>
          <p:cNvPr id="54" name="Picture 2" descr="Blank White Paper Cartoon Clip Art - Paper Clipart Black And White –  Stunning free transparent png clipart images free download">
            <a:extLst>
              <a:ext uri="{FF2B5EF4-FFF2-40B4-BE49-F238E27FC236}">
                <a16:creationId xmlns:a16="http://schemas.microsoft.com/office/drawing/2014/main" id="{7173E1FA-14C9-48D5-B280-4042F6DB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2813" l="10000" r="90000">
                        <a14:foregroundMark x1="57619" y1="9375" x2="70595" y2="9219"/>
                        <a14:foregroundMark x1="26071" y1="91875" x2="35833" y2="92813"/>
                        <a14:foregroundMark x1="72619" y1="5469" x2="72619" y2="5469"/>
                        <a14:backgroundMark x1="85119" y1="77188" x2="80238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08" y="2090207"/>
            <a:ext cx="5104052" cy="38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E251A90-1E6D-453B-B214-06820078B49C}"/>
              </a:ext>
            </a:extLst>
          </p:cNvPr>
          <p:cNvSpPr/>
          <p:nvPr/>
        </p:nvSpPr>
        <p:spPr>
          <a:xfrm>
            <a:off x="8803364" y="2602867"/>
            <a:ext cx="2964264" cy="2597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từ</a:t>
            </a:r>
            <a:r>
              <a:rPr lang="en-US" sz="7200" b="1">
                <a:ln w="2222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khó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72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</a:rPr>
              <a:t>đọc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5ACEE85-9743-4482-845B-71DC0EE02B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184" r="90000">
                        <a14:foregroundMark x1="9184" y1="32449" x2="10510" y2="34286"/>
                        <a14:foregroundMark x1="87449" y1="38980" x2="83367" y2="3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80" b="29131"/>
          <a:stretch/>
        </p:blipFill>
        <p:spPr>
          <a:xfrm>
            <a:off x="3987484" y="4847460"/>
            <a:ext cx="4904017" cy="20934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16187D-0BAE-46DC-A4D1-C7F1EB9B630A}"/>
              </a:ext>
            </a:extLst>
          </p:cNvPr>
          <p:cNvGrpSpPr/>
          <p:nvPr/>
        </p:nvGrpSpPr>
        <p:grpSpPr>
          <a:xfrm>
            <a:off x="10249840" y="5055190"/>
            <a:ext cx="1804394" cy="1728771"/>
            <a:chOff x="4884200" y="-951096"/>
            <a:chExt cx="7013980" cy="7585257"/>
          </a:xfrm>
        </p:grpSpPr>
        <p:pic>
          <p:nvPicPr>
            <p:cNvPr id="1028" name="Picture 4" descr="cute coconut cartoon is playing hula hoop 3438814 Vector Art at Vecteezy">
              <a:extLst>
                <a:ext uri="{FF2B5EF4-FFF2-40B4-BE49-F238E27FC236}">
                  <a16:creationId xmlns:a16="http://schemas.microsoft.com/office/drawing/2014/main" id="{68F2D7EA-1207-4DEA-BA50-2C799190F0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2211" y1="67449" x2="45474" y2="69796"/>
                          <a14:backgroundMark x1="29579" y1="55000" x2="30211" y2="58878"/>
                          <a14:backgroundMark x1="30211" y1="58878" x2="33368" y2="60612"/>
                          <a14:backgroundMark x1="30105" y1="54694" x2="28947" y2="58265"/>
                          <a14:backgroundMark x1="28947" y1="58265" x2="33474" y2="61327"/>
                          <a14:backgroundMark x1="25053" y1="58163" x2="31895" y2="62653"/>
                          <a14:backgroundMark x1="25158" y1="56531" x2="29895" y2="61020"/>
                          <a14:backgroundMark x1="40842" y1="64694" x2="47579" y2="64796"/>
                          <a14:backgroundMark x1="88211" y1="63571" x2="88211" y2="63571"/>
                          <a14:backgroundMark x1="88421" y1="63367" x2="88211" y2="6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7" t="19161" r="22770" b="22545"/>
            <a:stretch/>
          </p:blipFill>
          <p:spPr bwMode="auto">
            <a:xfrm>
              <a:off x="4884200" y="-951096"/>
              <a:ext cx="7013980" cy="7585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24F6387-B6E2-4953-A0E6-0616D9B09FB0}"/>
                </a:ext>
              </a:extLst>
            </p:cNvPr>
            <p:cNvSpPr/>
            <p:nvPr/>
          </p:nvSpPr>
          <p:spPr>
            <a:xfrm>
              <a:off x="5349591" y="3384720"/>
              <a:ext cx="6161442" cy="1739897"/>
            </a:xfrm>
            <a:custGeom>
              <a:avLst/>
              <a:gdLst>
                <a:gd name="connsiteX0" fmla="*/ 507657 w 6161441"/>
                <a:gd name="connsiteY0" fmla="*/ 218740 h 1707801"/>
                <a:gd name="connsiteX1" fmla="*/ 298936 w 6161441"/>
                <a:gd name="connsiteY1" fmla="*/ 447340 h 1707801"/>
                <a:gd name="connsiteX2" fmla="*/ 428144 w 6161441"/>
                <a:gd name="connsiteY2" fmla="*/ 785270 h 1707801"/>
                <a:gd name="connsiteX3" fmla="*/ 1183518 w 6161441"/>
                <a:gd name="connsiteY3" fmla="*/ 1172896 h 1707801"/>
                <a:gd name="connsiteX4" fmla="*/ 2664449 w 6161441"/>
                <a:gd name="connsiteY4" fmla="*/ 1401496 h 1707801"/>
                <a:gd name="connsiteX5" fmla="*/ 4145379 w 6161441"/>
                <a:gd name="connsiteY5" fmla="*/ 1341861 h 1707801"/>
                <a:gd name="connsiteX6" fmla="*/ 5437466 w 6161441"/>
                <a:gd name="connsiteY6" fmla="*/ 1013870 h 1707801"/>
                <a:gd name="connsiteX7" fmla="*/ 5874788 w 6161441"/>
                <a:gd name="connsiteY7" fmla="*/ 566609 h 1707801"/>
                <a:gd name="connsiteX8" fmla="*/ 5636249 w 6161441"/>
                <a:gd name="connsiteY8" fmla="*/ 188922 h 1707801"/>
                <a:gd name="connsiteX9" fmla="*/ 5725701 w 6161441"/>
                <a:gd name="connsiteY9" fmla="*/ 129287 h 1707801"/>
                <a:gd name="connsiteX10" fmla="*/ 5825092 w 6161441"/>
                <a:gd name="connsiteY10" fmla="*/ 79 h 1707801"/>
                <a:gd name="connsiteX11" fmla="*/ 5994057 w 6161441"/>
                <a:gd name="connsiteY11" fmla="*/ 149166 h 1707801"/>
                <a:gd name="connsiteX12" fmla="*/ 6143144 w 6161441"/>
                <a:gd name="connsiteY12" fmla="*/ 417522 h 1707801"/>
                <a:gd name="connsiteX13" fmla="*/ 6093449 w 6161441"/>
                <a:gd name="connsiteY13" fmla="*/ 805148 h 1707801"/>
                <a:gd name="connsiteX14" fmla="*/ 5556736 w 6161441"/>
                <a:gd name="connsiteY14" fmla="*/ 1262348 h 1707801"/>
                <a:gd name="connsiteX15" fmla="*/ 4751666 w 6161441"/>
                <a:gd name="connsiteY15" fmla="*/ 1530705 h 1707801"/>
                <a:gd name="connsiteX16" fmla="*/ 3399944 w 6161441"/>
                <a:gd name="connsiteY16" fmla="*/ 1699670 h 1707801"/>
                <a:gd name="connsiteX17" fmla="*/ 2187370 w 6161441"/>
                <a:gd name="connsiteY17" fmla="*/ 1649974 h 1707801"/>
                <a:gd name="connsiteX18" fmla="*/ 905223 w 6161441"/>
                <a:gd name="connsiteY18" fmla="*/ 1381618 h 1707801"/>
                <a:gd name="connsiteX19" fmla="*/ 229362 w 6161441"/>
                <a:gd name="connsiteY19" fmla="*/ 964174 h 1707801"/>
                <a:gd name="connsiteX20" fmla="*/ 762 w 6161441"/>
                <a:gd name="connsiteY20" fmla="*/ 526853 h 1707801"/>
                <a:gd name="connsiteX21" fmla="*/ 288996 w 6161441"/>
                <a:gd name="connsiteY21" fmla="*/ 19957 h 1707801"/>
                <a:gd name="connsiteX22" fmla="*/ 507657 w 6161441"/>
                <a:gd name="connsiteY22" fmla="*/ 218740 h 1707801"/>
                <a:gd name="connsiteX0" fmla="*/ 507657 w 6161441"/>
                <a:gd name="connsiteY0" fmla="*/ 218748 h 1707809"/>
                <a:gd name="connsiteX1" fmla="*/ 298936 w 6161441"/>
                <a:gd name="connsiteY1" fmla="*/ 447348 h 1707809"/>
                <a:gd name="connsiteX2" fmla="*/ 428144 w 6161441"/>
                <a:gd name="connsiteY2" fmla="*/ 785278 h 1707809"/>
                <a:gd name="connsiteX3" fmla="*/ 1183518 w 6161441"/>
                <a:gd name="connsiteY3" fmla="*/ 1172904 h 1707809"/>
                <a:gd name="connsiteX4" fmla="*/ 2664449 w 6161441"/>
                <a:gd name="connsiteY4" fmla="*/ 1401504 h 1707809"/>
                <a:gd name="connsiteX5" fmla="*/ 4145379 w 6161441"/>
                <a:gd name="connsiteY5" fmla="*/ 1341869 h 1707809"/>
                <a:gd name="connsiteX6" fmla="*/ 5437466 w 6161441"/>
                <a:gd name="connsiteY6" fmla="*/ 1013878 h 1707809"/>
                <a:gd name="connsiteX7" fmla="*/ 5874788 w 6161441"/>
                <a:gd name="connsiteY7" fmla="*/ 566617 h 1707809"/>
                <a:gd name="connsiteX8" fmla="*/ 5636250 w 6161441"/>
                <a:gd name="connsiteY8" fmla="*/ 238523 h 1707809"/>
                <a:gd name="connsiteX9" fmla="*/ 5725701 w 6161441"/>
                <a:gd name="connsiteY9" fmla="*/ 129295 h 1707809"/>
                <a:gd name="connsiteX10" fmla="*/ 5825092 w 6161441"/>
                <a:gd name="connsiteY10" fmla="*/ 87 h 1707809"/>
                <a:gd name="connsiteX11" fmla="*/ 5994057 w 6161441"/>
                <a:gd name="connsiteY11" fmla="*/ 149174 h 1707809"/>
                <a:gd name="connsiteX12" fmla="*/ 6143144 w 6161441"/>
                <a:gd name="connsiteY12" fmla="*/ 417530 h 1707809"/>
                <a:gd name="connsiteX13" fmla="*/ 6093449 w 6161441"/>
                <a:gd name="connsiteY13" fmla="*/ 805156 h 1707809"/>
                <a:gd name="connsiteX14" fmla="*/ 5556736 w 6161441"/>
                <a:gd name="connsiteY14" fmla="*/ 1262356 h 1707809"/>
                <a:gd name="connsiteX15" fmla="*/ 4751666 w 6161441"/>
                <a:gd name="connsiteY15" fmla="*/ 1530713 h 1707809"/>
                <a:gd name="connsiteX16" fmla="*/ 3399944 w 6161441"/>
                <a:gd name="connsiteY16" fmla="*/ 1699678 h 1707809"/>
                <a:gd name="connsiteX17" fmla="*/ 2187370 w 6161441"/>
                <a:gd name="connsiteY17" fmla="*/ 1649982 h 1707809"/>
                <a:gd name="connsiteX18" fmla="*/ 905223 w 6161441"/>
                <a:gd name="connsiteY18" fmla="*/ 1381626 h 1707809"/>
                <a:gd name="connsiteX19" fmla="*/ 229362 w 6161441"/>
                <a:gd name="connsiteY19" fmla="*/ 964182 h 1707809"/>
                <a:gd name="connsiteX20" fmla="*/ 762 w 6161441"/>
                <a:gd name="connsiteY20" fmla="*/ 526861 h 1707809"/>
                <a:gd name="connsiteX21" fmla="*/ 288996 w 6161441"/>
                <a:gd name="connsiteY21" fmla="*/ 19965 h 1707809"/>
                <a:gd name="connsiteX22" fmla="*/ 507657 w 6161441"/>
                <a:gd name="connsiteY22" fmla="*/ 218748 h 1707809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37467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07657 w 6161441"/>
                <a:gd name="connsiteY0" fmla="*/ 206535 h 1695596"/>
                <a:gd name="connsiteX1" fmla="*/ 298936 w 6161441"/>
                <a:gd name="connsiteY1" fmla="*/ 435135 h 1695596"/>
                <a:gd name="connsiteX2" fmla="*/ 428144 w 6161441"/>
                <a:gd name="connsiteY2" fmla="*/ 773065 h 1695596"/>
                <a:gd name="connsiteX3" fmla="*/ 1183518 w 6161441"/>
                <a:gd name="connsiteY3" fmla="*/ 1160691 h 1695596"/>
                <a:gd name="connsiteX4" fmla="*/ 2664449 w 6161441"/>
                <a:gd name="connsiteY4" fmla="*/ 1389291 h 1695596"/>
                <a:gd name="connsiteX5" fmla="*/ 4145379 w 6161441"/>
                <a:gd name="connsiteY5" fmla="*/ 1329656 h 1695596"/>
                <a:gd name="connsiteX6" fmla="*/ 5437466 w 6161441"/>
                <a:gd name="connsiteY6" fmla="*/ 1001665 h 1695596"/>
                <a:gd name="connsiteX7" fmla="*/ 5874788 w 6161441"/>
                <a:gd name="connsiteY7" fmla="*/ 554404 h 1695596"/>
                <a:gd name="connsiteX8" fmla="*/ 5636250 w 6161441"/>
                <a:gd name="connsiteY8" fmla="*/ 226310 h 1695596"/>
                <a:gd name="connsiteX9" fmla="*/ 5725701 w 6161441"/>
                <a:gd name="connsiteY9" fmla="*/ 117082 h 1695596"/>
                <a:gd name="connsiteX10" fmla="*/ 5899649 w 6161441"/>
                <a:gd name="connsiteY10" fmla="*/ 29202 h 1695596"/>
                <a:gd name="connsiteX11" fmla="*/ 5994057 w 6161441"/>
                <a:gd name="connsiteY11" fmla="*/ 136961 h 1695596"/>
                <a:gd name="connsiteX12" fmla="*/ 6143144 w 6161441"/>
                <a:gd name="connsiteY12" fmla="*/ 405317 h 1695596"/>
                <a:gd name="connsiteX13" fmla="*/ 6093449 w 6161441"/>
                <a:gd name="connsiteY13" fmla="*/ 792943 h 1695596"/>
                <a:gd name="connsiteX14" fmla="*/ 5556736 w 6161441"/>
                <a:gd name="connsiteY14" fmla="*/ 1250143 h 1695596"/>
                <a:gd name="connsiteX15" fmla="*/ 4751666 w 6161441"/>
                <a:gd name="connsiteY15" fmla="*/ 1518500 h 1695596"/>
                <a:gd name="connsiteX16" fmla="*/ 3399944 w 6161441"/>
                <a:gd name="connsiteY16" fmla="*/ 1687465 h 1695596"/>
                <a:gd name="connsiteX17" fmla="*/ 2187370 w 6161441"/>
                <a:gd name="connsiteY17" fmla="*/ 1637769 h 1695596"/>
                <a:gd name="connsiteX18" fmla="*/ 905223 w 6161441"/>
                <a:gd name="connsiteY18" fmla="*/ 1369413 h 1695596"/>
                <a:gd name="connsiteX19" fmla="*/ 229362 w 6161441"/>
                <a:gd name="connsiteY19" fmla="*/ 951969 h 1695596"/>
                <a:gd name="connsiteX20" fmla="*/ 762 w 6161441"/>
                <a:gd name="connsiteY20" fmla="*/ 514648 h 1695596"/>
                <a:gd name="connsiteX21" fmla="*/ 288996 w 6161441"/>
                <a:gd name="connsiteY21" fmla="*/ 7752 h 1695596"/>
                <a:gd name="connsiteX22" fmla="*/ 507657 w 6161441"/>
                <a:gd name="connsiteY22" fmla="*/ 206535 h 1695596"/>
                <a:gd name="connsiteX0" fmla="*/ 582215 w 6161441"/>
                <a:gd name="connsiteY0" fmla="*/ 207912 h 1696972"/>
                <a:gd name="connsiteX1" fmla="*/ 298936 w 6161441"/>
                <a:gd name="connsiteY1" fmla="*/ 436511 h 1696972"/>
                <a:gd name="connsiteX2" fmla="*/ 428144 w 6161441"/>
                <a:gd name="connsiteY2" fmla="*/ 774441 h 1696972"/>
                <a:gd name="connsiteX3" fmla="*/ 1183518 w 6161441"/>
                <a:gd name="connsiteY3" fmla="*/ 1162067 h 1696972"/>
                <a:gd name="connsiteX4" fmla="*/ 2664449 w 6161441"/>
                <a:gd name="connsiteY4" fmla="*/ 1390667 h 1696972"/>
                <a:gd name="connsiteX5" fmla="*/ 4145379 w 6161441"/>
                <a:gd name="connsiteY5" fmla="*/ 1331032 h 1696972"/>
                <a:gd name="connsiteX6" fmla="*/ 5437466 w 6161441"/>
                <a:gd name="connsiteY6" fmla="*/ 1003041 h 1696972"/>
                <a:gd name="connsiteX7" fmla="*/ 5874788 w 6161441"/>
                <a:gd name="connsiteY7" fmla="*/ 555780 h 1696972"/>
                <a:gd name="connsiteX8" fmla="*/ 5636250 w 6161441"/>
                <a:gd name="connsiteY8" fmla="*/ 227686 h 1696972"/>
                <a:gd name="connsiteX9" fmla="*/ 5725701 w 6161441"/>
                <a:gd name="connsiteY9" fmla="*/ 118458 h 1696972"/>
                <a:gd name="connsiteX10" fmla="*/ 5899649 w 6161441"/>
                <a:gd name="connsiteY10" fmla="*/ 30578 h 1696972"/>
                <a:gd name="connsiteX11" fmla="*/ 5994057 w 6161441"/>
                <a:gd name="connsiteY11" fmla="*/ 138337 h 1696972"/>
                <a:gd name="connsiteX12" fmla="*/ 6143144 w 6161441"/>
                <a:gd name="connsiteY12" fmla="*/ 406693 h 1696972"/>
                <a:gd name="connsiteX13" fmla="*/ 6093449 w 6161441"/>
                <a:gd name="connsiteY13" fmla="*/ 794319 h 1696972"/>
                <a:gd name="connsiteX14" fmla="*/ 5556736 w 6161441"/>
                <a:gd name="connsiteY14" fmla="*/ 1251519 h 1696972"/>
                <a:gd name="connsiteX15" fmla="*/ 4751666 w 6161441"/>
                <a:gd name="connsiteY15" fmla="*/ 1519876 h 1696972"/>
                <a:gd name="connsiteX16" fmla="*/ 3399944 w 6161441"/>
                <a:gd name="connsiteY16" fmla="*/ 1688841 h 1696972"/>
                <a:gd name="connsiteX17" fmla="*/ 2187370 w 6161441"/>
                <a:gd name="connsiteY17" fmla="*/ 1639145 h 1696972"/>
                <a:gd name="connsiteX18" fmla="*/ 905223 w 6161441"/>
                <a:gd name="connsiteY18" fmla="*/ 1370789 h 1696972"/>
                <a:gd name="connsiteX19" fmla="*/ 229362 w 6161441"/>
                <a:gd name="connsiteY19" fmla="*/ 953345 h 1696972"/>
                <a:gd name="connsiteX20" fmla="*/ 762 w 6161441"/>
                <a:gd name="connsiteY20" fmla="*/ 516024 h 1696972"/>
                <a:gd name="connsiteX21" fmla="*/ 288996 w 6161441"/>
                <a:gd name="connsiteY21" fmla="*/ 9128 h 1696972"/>
                <a:gd name="connsiteX22" fmla="*/ 582215 w 6161441"/>
                <a:gd name="connsiteY22" fmla="*/ 207912 h 1696972"/>
                <a:gd name="connsiteX0" fmla="*/ 582215 w 6161441"/>
                <a:gd name="connsiteY0" fmla="*/ 256050 h 1745110"/>
                <a:gd name="connsiteX1" fmla="*/ 298936 w 6161441"/>
                <a:gd name="connsiteY1" fmla="*/ 484649 h 1745110"/>
                <a:gd name="connsiteX2" fmla="*/ 428144 w 6161441"/>
                <a:gd name="connsiteY2" fmla="*/ 822579 h 1745110"/>
                <a:gd name="connsiteX3" fmla="*/ 1183518 w 6161441"/>
                <a:gd name="connsiteY3" fmla="*/ 1210205 h 1745110"/>
                <a:gd name="connsiteX4" fmla="*/ 2664449 w 6161441"/>
                <a:gd name="connsiteY4" fmla="*/ 1438805 h 1745110"/>
                <a:gd name="connsiteX5" fmla="*/ 4145379 w 6161441"/>
                <a:gd name="connsiteY5" fmla="*/ 1379170 h 1745110"/>
                <a:gd name="connsiteX6" fmla="*/ 5437466 w 6161441"/>
                <a:gd name="connsiteY6" fmla="*/ 1051179 h 1745110"/>
                <a:gd name="connsiteX7" fmla="*/ 5874788 w 6161441"/>
                <a:gd name="connsiteY7" fmla="*/ 603918 h 1745110"/>
                <a:gd name="connsiteX8" fmla="*/ 5636250 w 6161441"/>
                <a:gd name="connsiteY8" fmla="*/ 275824 h 1745110"/>
                <a:gd name="connsiteX9" fmla="*/ 5725701 w 6161441"/>
                <a:gd name="connsiteY9" fmla="*/ 166596 h 1745110"/>
                <a:gd name="connsiteX10" fmla="*/ 5899649 w 6161441"/>
                <a:gd name="connsiteY10" fmla="*/ 78716 h 1745110"/>
                <a:gd name="connsiteX11" fmla="*/ 5994057 w 6161441"/>
                <a:gd name="connsiteY11" fmla="*/ 186475 h 1745110"/>
                <a:gd name="connsiteX12" fmla="*/ 6143144 w 6161441"/>
                <a:gd name="connsiteY12" fmla="*/ 454831 h 1745110"/>
                <a:gd name="connsiteX13" fmla="*/ 6093449 w 6161441"/>
                <a:gd name="connsiteY13" fmla="*/ 842457 h 1745110"/>
                <a:gd name="connsiteX14" fmla="*/ 5556736 w 6161441"/>
                <a:gd name="connsiteY14" fmla="*/ 1299657 h 1745110"/>
                <a:gd name="connsiteX15" fmla="*/ 4751666 w 6161441"/>
                <a:gd name="connsiteY15" fmla="*/ 1568014 h 1745110"/>
                <a:gd name="connsiteX16" fmla="*/ 3399944 w 6161441"/>
                <a:gd name="connsiteY16" fmla="*/ 1736979 h 1745110"/>
                <a:gd name="connsiteX17" fmla="*/ 2187370 w 6161441"/>
                <a:gd name="connsiteY17" fmla="*/ 1687283 h 1745110"/>
                <a:gd name="connsiteX18" fmla="*/ 905223 w 6161441"/>
                <a:gd name="connsiteY18" fmla="*/ 1418927 h 1745110"/>
                <a:gd name="connsiteX19" fmla="*/ 229362 w 6161441"/>
                <a:gd name="connsiteY19" fmla="*/ 1001483 h 1745110"/>
                <a:gd name="connsiteX20" fmla="*/ 762 w 6161441"/>
                <a:gd name="connsiteY20" fmla="*/ 564162 h 1745110"/>
                <a:gd name="connsiteX21" fmla="*/ 288996 w 6161441"/>
                <a:gd name="connsiteY21" fmla="*/ 7675 h 1745110"/>
                <a:gd name="connsiteX22" fmla="*/ 582215 w 6161441"/>
                <a:gd name="connsiteY22" fmla="*/ 256050 h 1745110"/>
                <a:gd name="connsiteX0" fmla="*/ 582215 w 6161441"/>
                <a:gd name="connsiteY0" fmla="*/ 250837 h 1739897"/>
                <a:gd name="connsiteX1" fmla="*/ 298936 w 6161441"/>
                <a:gd name="connsiteY1" fmla="*/ 479436 h 1739897"/>
                <a:gd name="connsiteX2" fmla="*/ 428144 w 6161441"/>
                <a:gd name="connsiteY2" fmla="*/ 817366 h 1739897"/>
                <a:gd name="connsiteX3" fmla="*/ 1183518 w 6161441"/>
                <a:gd name="connsiteY3" fmla="*/ 1204992 h 1739897"/>
                <a:gd name="connsiteX4" fmla="*/ 2664449 w 6161441"/>
                <a:gd name="connsiteY4" fmla="*/ 1433592 h 1739897"/>
                <a:gd name="connsiteX5" fmla="*/ 4145379 w 6161441"/>
                <a:gd name="connsiteY5" fmla="*/ 1373957 h 1739897"/>
                <a:gd name="connsiteX6" fmla="*/ 5437466 w 6161441"/>
                <a:gd name="connsiteY6" fmla="*/ 1045966 h 1739897"/>
                <a:gd name="connsiteX7" fmla="*/ 5874788 w 6161441"/>
                <a:gd name="connsiteY7" fmla="*/ 598705 h 1739897"/>
                <a:gd name="connsiteX8" fmla="*/ 5636250 w 6161441"/>
                <a:gd name="connsiteY8" fmla="*/ 270611 h 1739897"/>
                <a:gd name="connsiteX9" fmla="*/ 5725701 w 6161441"/>
                <a:gd name="connsiteY9" fmla="*/ 161383 h 1739897"/>
                <a:gd name="connsiteX10" fmla="*/ 5899649 w 6161441"/>
                <a:gd name="connsiteY10" fmla="*/ 73503 h 1739897"/>
                <a:gd name="connsiteX11" fmla="*/ 5994057 w 6161441"/>
                <a:gd name="connsiteY11" fmla="*/ 181262 h 1739897"/>
                <a:gd name="connsiteX12" fmla="*/ 6143144 w 6161441"/>
                <a:gd name="connsiteY12" fmla="*/ 449618 h 1739897"/>
                <a:gd name="connsiteX13" fmla="*/ 6093449 w 6161441"/>
                <a:gd name="connsiteY13" fmla="*/ 837244 h 1739897"/>
                <a:gd name="connsiteX14" fmla="*/ 5556736 w 6161441"/>
                <a:gd name="connsiteY14" fmla="*/ 1294444 h 1739897"/>
                <a:gd name="connsiteX15" fmla="*/ 4751666 w 6161441"/>
                <a:gd name="connsiteY15" fmla="*/ 1562801 h 1739897"/>
                <a:gd name="connsiteX16" fmla="*/ 3399944 w 6161441"/>
                <a:gd name="connsiteY16" fmla="*/ 1731766 h 1739897"/>
                <a:gd name="connsiteX17" fmla="*/ 2187370 w 6161441"/>
                <a:gd name="connsiteY17" fmla="*/ 1682070 h 1739897"/>
                <a:gd name="connsiteX18" fmla="*/ 905223 w 6161441"/>
                <a:gd name="connsiteY18" fmla="*/ 1413714 h 1739897"/>
                <a:gd name="connsiteX19" fmla="*/ 229362 w 6161441"/>
                <a:gd name="connsiteY19" fmla="*/ 996270 h 1739897"/>
                <a:gd name="connsiteX20" fmla="*/ 762 w 6161441"/>
                <a:gd name="connsiteY20" fmla="*/ 558949 h 1739897"/>
                <a:gd name="connsiteX21" fmla="*/ 288996 w 6161441"/>
                <a:gd name="connsiteY21" fmla="*/ 2462 h 1739897"/>
                <a:gd name="connsiteX22" fmla="*/ 582215 w 6161441"/>
                <a:gd name="connsiteY22" fmla="*/ 250837 h 17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61441" h="1739897">
                  <a:moveTo>
                    <a:pt x="582215" y="250837"/>
                  </a:moveTo>
                  <a:cubicBezTo>
                    <a:pt x="583872" y="330333"/>
                    <a:pt x="324614" y="385015"/>
                    <a:pt x="298936" y="479436"/>
                  </a:cubicBezTo>
                  <a:cubicBezTo>
                    <a:pt x="273258" y="573857"/>
                    <a:pt x="280714" y="696440"/>
                    <a:pt x="428144" y="817366"/>
                  </a:cubicBezTo>
                  <a:cubicBezTo>
                    <a:pt x="575574" y="938292"/>
                    <a:pt x="810801" y="1102288"/>
                    <a:pt x="1183518" y="1204992"/>
                  </a:cubicBezTo>
                  <a:cubicBezTo>
                    <a:pt x="1556236" y="1307696"/>
                    <a:pt x="2170806" y="1405431"/>
                    <a:pt x="2664449" y="1433592"/>
                  </a:cubicBezTo>
                  <a:cubicBezTo>
                    <a:pt x="3158092" y="1461753"/>
                    <a:pt x="3683210" y="1438561"/>
                    <a:pt x="4145379" y="1373957"/>
                  </a:cubicBezTo>
                  <a:cubicBezTo>
                    <a:pt x="4607549" y="1309353"/>
                    <a:pt x="5149231" y="1175175"/>
                    <a:pt x="5437466" y="1045966"/>
                  </a:cubicBezTo>
                  <a:cubicBezTo>
                    <a:pt x="5725701" y="916757"/>
                    <a:pt x="5841657" y="727931"/>
                    <a:pt x="5874788" y="598705"/>
                  </a:cubicBezTo>
                  <a:cubicBezTo>
                    <a:pt x="5907919" y="469479"/>
                    <a:pt x="5661098" y="343498"/>
                    <a:pt x="5636250" y="270611"/>
                  </a:cubicBezTo>
                  <a:cubicBezTo>
                    <a:pt x="5611402" y="197724"/>
                    <a:pt x="5681801" y="194234"/>
                    <a:pt x="5725701" y="161383"/>
                  </a:cubicBezTo>
                  <a:cubicBezTo>
                    <a:pt x="5769601" y="128532"/>
                    <a:pt x="5854923" y="70190"/>
                    <a:pt x="5899649" y="73503"/>
                  </a:cubicBezTo>
                  <a:cubicBezTo>
                    <a:pt x="5944375" y="76816"/>
                    <a:pt x="5953475" y="118576"/>
                    <a:pt x="5994057" y="181262"/>
                  </a:cubicBezTo>
                  <a:cubicBezTo>
                    <a:pt x="6034639" y="243948"/>
                    <a:pt x="6126579" y="340288"/>
                    <a:pt x="6143144" y="449618"/>
                  </a:cubicBezTo>
                  <a:cubicBezTo>
                    <a:pt x="6159709" y="558948"/>
                    <a:pt x="6191184" y="696440"/>
                    <a:pt x="6093449" y="837244"/>
                  </a:cubicBezTo>
                  <a:cubicBezTo>
                    <a:pt x="5995714" y="978048"/>
                    <a:pt x="5780366" y="1173518"/>
                    <a:pt x="5556736" y="1294444"/>
                  </a:cubicBezTo>
                  <a:cubicBezTo>
                    <a:pt x="5333106" y="1415370"/>
                    <a:pt x="5111131" y="1489914"/>
                    <a:pt x="4751666" y="1562801"/>
                  </a:cubicBezTo>
                  <a:cubicBezTo>
                    <a:pt x="4392201" y="1635688"/>
                    <a:pt x="3827327" y="1711888"/>
                    <a:pt x="3399944" y="1731766"/>
                  </a:cubicBezTo>
                  <a:cubicBezTo>
                    <a:pt x="2972561" y="1751644"/>
                    <a:pt x="2603157" y="1735079"/>
                    <a:pt x="2187370" y="1682070"/>
                  </a:cubicBezTo>
                  <a:cubicBezTo>
                    <a:pt x="1771583" y="1629061"/>
                    <a:pt x="1231558" y="1528014"/>
                    <a:pt x="905223" y="1413714"/>
                  </a:cubicBezTo>
                  <a:cubicBezTo>
                    <a:pt x="578888" y="1299414"/>
                    <a:pt x="380105" y="1138731"/>
                    <a:pt x="229362" y="996270"/>
                  </a:cubicBezTo>
                  <a:cubicBezTo>
                    <a:pt x="78618" y="853809"/>
                    <a:pt x="-9177" y="716318"/>
                    <a:pt x="762" y="558949"/>
                  </a:cubicBezTo>
                  <a:cubicBezTo>
                    <a:pt x="10701" y="401580"/>
                    <a:pt x="216939" y="29018"/>
                    <a:pt x="288996" y="2462"/>
                  </a:cubicBezTo>
                  <a:cubicBezTo>
                    <a:pt x="361053" y="-24094"/>
                    <a:pt x="580558" y="171341"/>
                    <a:pt x="582215" y="250837"/>
                  </a:cubicBezTo>
                  <a:close/>
                </a:path>
              </a:pathLst>
            </a:custGeom>
            <a:solidFill>
              <a:srgbClr val="FC9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970AF6-9885-46B3-AAAA-354653D64630}"/>
              </a:ext>
            </a:extLst>
          </p:cNvPr>
          <p:cNvGrpSpPr/>
          <p:nvPr/>
        </p:nvGrpSpPr>
        <p:grpSpPr>
          <a:xfrm>
            <a:off x="719614" y="5138971"/>
            <a:ext cx="2267467" cy="2246537"/>
            <a:chOff x="5013040" y="-390195"/>
            <a:chExt cx="4110697" cy="4110697"/>
          </a:xfrm>
        </p:grpSpPr>
        <p:pic>
          <p:nvPicPr>
            <p:cNvPr id="1032" name="Picture 8" descr="Cute coconut cartoon icon illustration 4916008 Vector Art at Vecteezy">
              <a:extLst>
                <a:ext uri="{FF2B5EF4-FFF2-40B4-BE49-F238E27FC236}">
                  <a16:creationId xmlns:a16="http://schemas.microsoft.com/office/drawing/2014/main" id="{E73BDC18-BDA3-4075-BB90-88D0113D7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2286">
              <a:off x="5013040" y="-390195"/>
              <a:ext cx="4110697" cy="411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EF432B-C596-4B4C-A221-BDC5A2FA44DE}"/>
                </a:ext>
              </a:extLst>
            </p:cNvPr>
            <p:cNvSpPr/>
            <p:nvPr/>
          </p:nvSpPr>
          <p:spPr>
            <a:xfrm>
              <a:off x="5950654" y="1519529"/>
              <a:ext cx="271591" cy="609061"/>
            </a:xfrm>
            <a:custGeom>
              <a:avLst/>
              <a:gdLst>
                <a:gd name="connsiteX0" fmla="*/ 131728 w 131728"/>
                <a:gd name="connsiteY0" fmla="*/ 0 h 354842"/>
                <a:gd name="connsiteX1" fmla="*/ 24 w 131728"/>
                <a:gd name="connsiteY1" fmla="*/ 142992 h 354842"/>
                <a:gd name="connsiteX2" fmla="*/ 120439 w 131728"/>
                <a:gd name="connsiteY2" fmla="*/ 285985 h 354842"/>
                <a:gd name="connsiteX3" fmla="*/ 79046 w 131728"/>
                <a:gd name="connsiteY3" fmla="*/ 353718 h 354842"/>
                <a:gd name="connsiteX4" fmla="*/ 56468 w 131728"/>
                <a:gd name="connsiteY4" fmla="*/ 323615 h 354842"/>
                <a:gd name="connsiteX5" fmla="*/ 101624 w 131728"/>
                <a:gd name="connsiteY5" fmla="*/ 263407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728" h="354842">
                  <a:moveTo>
                    <a:pt x="131728" y="0"/>
                  </a:moveTo>
                  <a:cubicBezTo>
                    <a:pt x="66816" y="47664"/>
                    <a:pt x="1905" y="95328"/>
                    <a:pt x="24" y="142992"/>
                  </a:cubicBezTo>
                  <a:cubicBezTo>
                    <a:pt x="-1857" y="190656"/>
                    <a:pt x="107269" y="250864"/>
                    <a:pt x="120439" y="285985"/>
                  </a:cubicBezTo>
                  <a:cubicBezTo>
                    <a:pt x="133609" y="321106"/>
                    <a:pt x="89708" y="347446"/>
                    <a:pt x="79046" y="353718"/>
                  </a:cubicBezTo>
                  <a:cubicBezTo>
                    <a:pt x="68384" y="359990"/>
                    <a:pt x="52705" y="338667"/>
                    <a:pt x="56468" y="323615"/>
                  </a:cubicBezTo>
                  <a:cubicBezTo>
                    <a:pt x="60231" y="308563"/>
                    <a:pt x="80927" y="285985"/>
                    <a:pt x="101624" y="263407"/>
                  </a:cubicBezTo>
                </a:path>
              </a:pathLst>
            </a:custGeom>
            <a:noFill/>
            <a:ln w="28575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0644C2-498C-4DF4-9850-44B8C4782D8B}"/>
                </a:ext>
              </a:extLst>
            </p:cNvPr>
            <p:cNvSpPr/>
            <p:nvPr/>
          </p:nvSpPr>
          <p:spPr>
            <a:xfrm>
              <a:off x="8071517" y="1108352"/>
              <a:ext cx="131277" cy="575813"/>
            </a:xfrm>
            <a:custGeom>
              <a:avLst/>
              <a:gdLst>
                <a:gd name="connsiteX0" fmla="*/ 0 w 120598"/>
                <a:gd name="connsiteY0" fmla="*/ 364378 h 364378"/>
                <a:gd name="connsiteX1" fmla="*/ 97837 w 120598"/>
                <a:gd name="connsiteY1" fmla="*/ 228912 h 364378"/>
                <a:gd name="connsiteX2" fmla="*/ 120415 w 120598"/>
                <a:gd name="connsiteY2" fmla="*/ 78393 h 364378"/>
                <a:gd name="connsiteX3" fmla="*/ 109126 w 120598"/>
                <a:gd name="connsiteY3" fmla="*/ 10660 h 364378"/>
                <a:gd name="connsiteX4" fmla="*/ 97837 w 120598"/>
                <a:gd name="connsiteY4" fmla="*/ 3134 h 364378"/>
                <a:gd name="connsiteX5" fmla="*/ 63970 w 120598"/>
                <a:gd name="connsiteY5" fmla="*/ 40764 h 364378"/>
                <a:gd name="connsiteX6" fmla="*/ 45155 w 120598"/>
                <a:gd name="connsiteY6" fmla="*/ 40764 h 364378"/>
                <a:gd name="connsiteX7" fmla="*/ 79022 w 120598"/>
                <a:gd name="connsiteY7" fmla="*/ 63341 h 364378"/>
                <a:gd name="connsiteX8" fmla="*/ 90311 w 120598"/>
                <a:gd name="connsiteY8" fmla="*/ 25712 h 364378"/>
                <a:gd name="connsiteX9" fmla="*/ 97837 w 120598"/>
                <a:gd name="connsiteY9" fmla="*/ 74630 h 364378"/>
                <a:gd name="connsiteX10" fmla="*/ 105363 w 120598"/>
                <a:gd name="connsiteY10" fmla="*/ 37001 h 364378"/>
                <a:gd name="connsiteX11" fmla="*/ 109126 w 120598"/>
                <a:gd name="connsiteY11" fmla="*/ 74630 h 3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98" h="364378">
                  <a:moveTo>
                    <a:pt x="0" y="364378"/>
                  </a:moveTo>
                  <a:cubicBezTo>
                    <a:pt x="38884" y="320477"/>
                    <a:pt x="77768" y="276576"/>
                    <a:pt x="97837" y="228912"/>
                  </a:cubicBezTo>
                  <a:cubicBezTo>
                    <a:pt x="117906" y="181248"/>
                    <a:pt x="118534" y="114768"/>
                    <a:pt x="120415" y="78393"/>
                  </a:cubicBezTo>
                  <a:cubicBezTo>
                    <a:pt x="122296" y="42018"/>
                    <a:pt x="109126" y="10660"/>
                    <a:pt x="109126" y="10660"/>
                  </a:cubicBezTo>
                  <a:cubicBezTo>
                    <a:pt x="105363" y="-1883"/>
                    <a:pt x="105363" y="-1883"/>
                    <a:pt x="97837" y="3134"/>
                  </a:cubicBezTo>
                  <a:cubicBezTo>
                    <a:pt x="90311" y="8151"/>
                    <a:pt x="72750" y="34492"/>
                    <a:pt x="63970" y="40764"/>
                  </a:cubicBezTo>
                  <a:cubicBezTo>
                    <a:pt x="55190" y="47036"/>
                    <a:pt x="42646" y="37001"/>
                    <a:pt x="45155" y="40764"/>
                  </a:cubicBezTo>
                  <a:cubicBezTo>
                    <a:pt x="47664" y="44527"/>
                    <a:pt x="71496" y="65850"/>
                    <a:pt x="79022" y="63341"/>
                  </a:cubicBezTo>
                  <a:cubicBezTo>
                    <a:pt x="86548" y="60832"/>
                    <a:pt x="87175" y="23830"/>
                    <a:pt x="90311" y="25712"/>
                  </a:cubicBezTo>
                  <a:cubicBezTo>
                    <a:pt x="93447" y="27593"/>
                    <a:pt x="95328" y="72749"/>
                    <a:pt x="97837" y="74630"/>
                  </a:cubicBezTo>
                  <a:cubicBezTo>
                    <a:pt x="100346" y="76511"/>
                    <a:pt x="103482" y="37001"/>
                    <a:pt x="105363" y="37001"/>
                  </a:cubicBezTo>
                  <a:cubicBezTo>
                    <a:pt x="107244" y="37001"/>
                    <a:pt x="108185" y="55815"/>
                    <a:pt x="109126" y="74630"/>
                  </a:cubicBezTo>
                </a:path>
              </a:pathLst>
            </a:custGeom>
            <a:noFill/>
            <a:ln w="38100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6335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12669 -0.486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622</Words>
  <Application>Microsoft Office PowerPoint</Application>
  <PresentationFormat>Widescreen</PresentationFormat>
  <Paragraphs>130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#9Slide05 Phobia</vt:lpstr>
      <vt:lpstr>#9Slide05 SVNClementine</vt:lpstr>
      <vt:lpstr>#9Slide07 SVNBeachwood Sans</vt:lpstr>
      <vt:lpstr>Arial</vt:lpstr>
      <vt:lpstr>Calibri</vt:lpstr>
      <vt:lpstr>Catamaran</vt:lpstr>
      <vt:lpstr>Fira Sans Extra Condensed Medium</vt:lpstr>
      <vt:lpstr>HP001 5 hàng</vt:lpstr>
      <vt:lpstr>iCiel Ciaobella</vt:lpstr>
      <vt:lpstr>Public Sans</vt:lpstr>
      <vt:lpstr>Satisfy</vt:lpstr>
      <vt:lpstr>SVN-Poky's</vt:lpstr>
      <vt:lpstr>UTM Cookies</vt:lpstr>
      <vt:lpstr>Castaway in a Desert Island by Slidesgo</vt:lpstr>
      <vt:lpstr>PowerPoint Presentation</vt:lpstr>
      <vt:lpstr>PowerPoint Presentation</vt:lpstr>
      <vt:lpstr>Nghe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 tư thế ngồi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HO THU NGUYET</dc:creator>
  <cp:lastModifiedBy>Phạm Minh Trường [GV]</cp:lastModifiedBy>
  <cp:revision>63</cp:revision>
  <dcterms:created xsi:type="dcterms:W3CDTF">2022-07-20T07:27:26Z</dcterms:created>
  <dcterms:modified xsi:type="dcterms:W3CDTF">2022-12-07T09:20:53Z</dcterms:modified>
</cp:coreProperties>
</file>